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53e33cdb85402c0427a54956114803a5f24b116c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7517e1f44a2a7809b9df2ed64281773775ac4172.png"/><Relationship Id="rId2" Type="http://schemas.openxmlformats.org/officeDocument/2006/relationships/image" Target="../media/b9e6449d86942cb29a4f2d9456bcaca8cb03241c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7517e1f44a2a7809b9df2ed64281773775ac4172.png"/><Relationship Id="rId2" Type="http://schemas.openxmlformats.org/officeDocument/2006/relationships/image" Target="../media/b9e6449d86942cb29a4f2d9456bcaca8cb03241c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c351092915c40d144aa097a50abb7b9ecc8d0b1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b91cb83fa66c93ee322cbbca19f328a319f9db8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140c67cac7b7e8b0be9ea652a4744de4976d6de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d300f71edef1e20c2e6b378c6cc74f4170371da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4aaeb49ffbae8e53d19126fb1d9d06c5fb85d52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19d773f682297c5df6713904ed731dec66c6d9a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becbf11aa1dbfa00c326d03851d1f443252bee6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af4049454c6e40b51b3607131dbdf2a3a78fdd2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f2e4bc5a02a8bbab052489c30e74c99d9158e74d.jpg"/><Relationship Id="rId2" Type="http://schemas.openxmlformats.org/officeDocument/2006/relationships/image" Target="../media/208fda5b3148b5e88a2e46f099bd4a69335d2a8b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905f7542eb74016527f8d9ac5ca349188952afd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c36d47876d655a404c28200896108ce338032fb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ffcf9a0296b480525ec903380a6e843a6d9e58c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29982dd963454940a196dbc0f89fbe59599ef5c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a53f29f5c07e4cf57610c275746038497b5029f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e0c8981431d70c014ee742b35984a286aa00b25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1ac5948de54d09205b2e0f75c9428387b41c2c1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de4b63fe627290cdcef700e3d6936d039ead912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8b2b181aa25768cf8570adbce8147606efd5818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  <a:lnTo>
                  <a:pt x="182868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Comprehensive Analysis of Themes, Characters, and Symbolism in the Novel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the Depths of 'The Boy at the Top of the Mountain'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The Boy at the Top of the Mountain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Themes in The Boy at the Top of the M…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Symbolism in The Boy at the Top of the Mountain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Historical Context of The Boy at the Top of the Mou…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Character Analysis: Pierrot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Character Analysis: Herr Zimmer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Interactive Activity: Theme Mapping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Interactive Activity: Symbolism Scavenger Hunt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Writing Activity: Reflective Essay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Assessment and Evaluation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 and Next Steps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Resources and References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Extension Activities</a:t>
            </a:r>
            <a:endParaRPr lang="en-US" sz="1674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Parent Engagement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Safety Considerations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Reflection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Next Steps and Follow-up Lessons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 and Final Thoughts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Depths of 'The Boy at the Top of the Mountain'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The Boy at the Top of the Mountain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engage in discussions to unpack the novel's themes and symbols.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Activities will foster critical thinking and empathy towards the characters' experiences.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Critical Analysis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Pierrot is a young boy navigating the challenges of life during World War II.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His experiences in Germany shape his understanding of family and loyalty.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Pierrot's Journey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33156" y="45720"/>
                </a:moveTo>
                <a:cubicBezTo>
                  <a:pt x="133156" y="20470"/>
                  <a:pt x="112687" y="0"/>
                  <a:pt x="87436" y="0"/>
                </a:cubicBezTo>
                <a:cubicBezTo>
                  <a:pt x="62186" y="0"/>
                  <a:pt x="41716" y="20470"/>
                  <a:pt x="41716" y="45720"/>
                </a:cubicBezTo>
                <a:cubicBezTo>
                  <a:pt x="41716" y="70970"/>
                  <a:pt x="62186" y="91440"/>
                  <a:pt x="87436" y="91440"/>
                </a:cubicBezTo>
                <a:cubicBezTo>
                  <a:pt x="112687" y="91440"/>
                  <a:pt x="133156" y="70970"/>
                  <a:pt x="133156" y="45720"/>
                </a:cubicBezTo>
                <a:lnTo>
                  <a:pt x="133156" y="45720"/>
                </a:lnTo>
                <a:moveTo>
                  <a:pt x="71434" y="148590"/>
                </a:moveTo>
                <a:lnTo>
                  <a:pt x="87436" y="148590"/>
                </a:lnTo>
                <a:lnTo>
                  <a:pt x="103438" y="148590"/>
                </a:lnTo>
                <a:lnTo>
                  <a:pt x="126513" y="148590"/>
                </a:lnTo>
                <a:cubicBezTo>
                  <a:pt x="123441" y="141589"/>
                  <a:pt x="121726" y="133874"/>
                  <a:pt x="121726" y="125730"/>
                </a:cubicBezTo>
                <a:cubicBezTo>
                  <a:pt x="121726" y="122944"/>
                  <a:pt x="121941" y="120158"/>
                  <a:pt x="122298" y="117515"/>
                </a:cubicBezTo>
                <a:cubicBezTo>
                  <a:pt x="116369" y="115443"/>
                  <a:pt x="110011" y="114300"/>
                  <a:pt x="103438" y="114300"/>
                </a:cubicBezTo>
                <a:lnTo>
                  <a:pt x="71434" y="114300"/>
                </a:lnTo>
                <a:cubicBezTo>
                  <a:pt x="41716" y="114300"/>
                  <a:pt x="16928" y="137089"/>
                  <a:pt x="14499" y="166735"/>
                </a:cubicBezTo>
                <a:lnTo>
                  <a:pt x="11570" y="201954"/>
                </a:lnTo>
                <a:cubicBezTo>
                  <a:pt x="9784" y="223242"/>
                  <a:pt x="22785" y="242030"/>
                  <a:pt x="41716" y="248817"/>
                </a:cubicBezTo>
                <a:lnTo>
                  <a:pt x="41716" y="348615"/>
                </a:lnTo>
                <a:cubicBezTo>
                  <a:pt x="41716" y="358116"/>
                  <a:pt x="49360" y="365760"/>
                  <a:pt x="58861" y="365760"/>
                </a:cubicBezTo>
                <a:cubicBezTo>
                  <a:pt x="68363" y="365760"/>
                  <a:pt x="76006" y="358116"/>
                  <a:pt x="76006" y="348615"/>
                </a:cubicBezTo>
                <a:lnTo>
                  <a:pt x="76006" y="251460"/>
                </a:lnTo>
                <a:lnTo>
                  <a:pt x="98866" y="251460"/>
                </a:lnTo>
                <a:lnTo>
                  <a:pt x="98866" y="240030"/>
                </a:lnTo>
                <a:cubicBezTo>
                  <a:pt x="98866" y="232100"/>
                  <a:pt x="100009" y="224385"/>
                  <a:pt x="102152" y="217170"/>
                </a:cubicBezTo>
                <a:lnTo>
                  <a:pt x="58861" y="217170"/>
                </a:lnTo>
                <a:lnTo>
                  <a:pt x="57147" y="217170"/>
                </a:lnTo>
                <a:cubicBezTo>
                  <a:pt x="50432" y="217170"/>
                  <a:pt x="45217" y="211455"/>
                  <a:pt x="45788" y="204811"/>
                </a:cubicBezTo>
                <a:lnTo>
                  <a:pt x="48717" y="169593"/>
                </a:lnTo>
                <a:cubicBezTo>
                  <a:pt x="49646" y="157734"/>
                  <a:pt x="59576" y="148590"/>
                  <a:pt x="71434" y="148590"/>
                </a:cubicBezTo>
                <a:lnTo>
                  <a:pt x="71434" y="148590"/>
                </a:lnTo>
                <a:moveTo>
                  <a:pt x="236026" y="125730"/>
                </a:moveTo>
                <a:cubicBezTo>
                  <a:pt x="236026" y="133874"/>
                  <a:pt x="234312" y="141589"/>
                  <a:pt x="231240" y="148590"/>
                </a:cubicBezTo>
                <a:lnTo>
                  <a:pt x="259029" y="148590"/>
                </a:lnTo>
                <a:lnTo>
                  <a:pt x="270245" y="148590"/>
                </a:lnTo>
                <a:lnTo>
                  <a:pt x="281461" y="148590"/>
                </a:lnTo>
                <a:cubicBezTo>
                  <a:pt x="286533" y="148590"/>
                  <a:pt x="291033" y="151948"/>
                  <a:pt x="292462" y="156877"/>
                </a:cubicBezTo>
                <a:lnTo>
                  <a:pt x="316322" y="240030"/>
                </a:lnTo>
                <a:lnTo>
                  <a:pt x="258886" y="240030"/>
                </a:lnTo>
                <a:lnTo>
                  <a:pt x="258886" y="251460"/>
                </a:lnTo>
                <a:cubicBezTo>
                  <a:pt x="258886" y="259461"/>
                  <a:pt x="257529" y="267176"/>
                  <a:pt x="254957" y="274320"/>
                </a:cubicBezTo>
                <a:lnTo>
                  <a:pt x="281746" y="274320"/>
                </a:lnTo>
                <a:lnTo>
                  <a:pt x="281746" y="348615"/>
                </a:lnTo>
                <a:cubicBezTo>
                  <a:pt x="281746" y="358116"/>
                  <a:pt x="289390" y="365760"/>
                  <a:pt x="298891" y="365760"/>
                </a:cubicBezTo>
                <a:cubicBezTo>
                  <a:pt x="308393" y="365760"/>
                  <a:pt x="316036" y="358116"/>
                  <a:pt x="316036" y="348615"/>
                </a:cubicBezTo>
                <a:lnTo>
                  <a:pt x="316036" y="274320"/>
                </a:lnTo>
                <a:lnTo>
                  <a:pt x="331467" y="274320"/>
                </a:lnTo>
                <a:cubicBezTo>
                  <a:pt x="346683" y="274320"/>
                  <a:pt x="357613" y="259818"/>
                  <a:pt x="353470" y="245173"/>
                </a:cubicBezTo>
                <a:lnTo>
                  <a:pt x="325538" y="147447"/>
                </a:lnTo>
                <a:cubicBezTo>
                  <a:pt x="319965" y="127802"/>
                  <a:pt x="301963" y="114300"/>
                  <a:pt x="281603" y="114300"/>
                </a:cubicBezTo>
                <a:lnTo>
                  <a:pt x="259172" y="114300"/>
                </a:lnTo>
                <a:cubicBezTo>
                  <a:pt x="250742" y="114300"/>
                  <a:pt x="242741" y="116586"/>
                  <a:pt x="235883" y="120658"/>
                </a:cubicBezTo>
                <a:cubicBezTo>
                  <a:pt x="236026" y="122301"/>
                  <a:pt x="236098" y="124015"/>
                  <a:pt x="236098" y="125730"/>
                </a:cubicBezTo>
                <a:lnTo>
                  <a:pt x="236026" y="125730"/>
                </a:lnTo>
                <a:moveTo>
                  <a:pt x="316036" y="45720"/>
                </a:moveTo>
                <a:cubicBezTo>
                  <a:pt x="316036" y="20470"/>
                  <a:pt x="295567" y="0"/>
                  <a:pt x="270316" y="0"/>
                </a:cubicBezTo>
                <a:cubicBezTo>
                  <a:pt x="245066" y="0"/>
                  <a:pt x="224596" y="20470"/>
                  <a:pt x="224596" y="45720"/>
                </a:cubicBezTo>
                <a:cubicBezTo>
                  <a:pt x="224596" y="70970"/>
                  <a:pt x="245066" y="91440"/>
                  <a:pt x="270316" y="91440"/>
                </a:cubicBezTo>
                <a:cubicBezTo>
                  <a:pt x="295567" y="91440"/>
                  <a:pt x="316036" y="70970"/>
                  <a:pt x="316036" y="45720"/>
                </a:cubicBezTo>
                <a:moveTo>
                  <a:pt x="178876" y="160020"/>
                </a:moveTo>
                <a:cubicBezTo>
                  <a:pt x="197814" y="160020"/>
                  <a:pt x="213166" y="144668"/>
                  <a:pt x="213166" y="125730"/>
                </a:cubicBezTo>
                <a:cubicBezTo>
                  <a:pt x="213166" y="106792"/>
                  <a:pt x="197814" y="91440"/>
                  <a:pt x="178876" y="91440"/>
                </a:cubicBezTo>
                <a:cubicBezTo>
                  <a:pt x="159938" y="91440"/>
                  <a:pt x="144586" y="106792"/>
                  <a:pt x="144586" y="125730"/>
                </a:cubicBezTo>
                <a:cubicBezTo>
                  <a:pt x="144586" y="144668"/>
                  <a:pt x="159938" y="160020"/>
                  <a:pt x="178876" y="160020"/>
                </a:cubicBezTo>
                <a:moveTo>
                  <a:pt x="201736" y="240030"/>
                </a:moveTo>
                <a:lnTo>
                  <a:pt x="201736" y="251460"/>
                </a:lnTo>
                <a:cubicBezTo>
                  <a:pt x="201736" y="257747"/>
                  <a:pt x="196593" y="262890"/>
                  <a:pt x="190306" y="262890"/>
                </a:cubicBezTo>
                <a:lnTo>
                  <a:pt x="178876" y="262890"/>
                </a:lnTo>
                <a:lnTo>
                  <a:pt x="167446" y="262890"/>
                </a:lnTo>
                <a:cubicBezTo>
                  <a:pt x="161160" y="262890"/>
                  <a:pt x="156016" y="257747"/>
                  <a:pt x="156016" y="251460"/>
                </a:cubicBezTo>
                <a:lnTo>
                  <a:pt x="156016" y="240030"/>
                </a:lnTo>
                <a:cubicBezTo>
                  <a:pt x="156016" y="227386"/>
                  <a:pt x="166232" y="217170"/>
                  <a:pt x="178876" y="217170"/>
                </a:cubicBezTo>
                <a:cubicBezTo>
                  <a:pt x="191521" y="217170"/>
                  <a:pt x="201736" y="227386"/>
                  <a:pt x="201736" y="240030"/>
                </a:cubicBezTo>
                <a:moveTo>
                  <a:pt x="236026" y="251460"/>
                </a:moveTo>
                <a:lnTo>
                  <a:pt x="236026" y="240030"/>
                </a:lnTo>
                <a:cubicBezTo>
                  <a:pt x="236026" y="208455"/>
                  <a:pt x="210452" y="182880"/>
                  <a:pt x="178876" y="182880"/>
                </a:cubicBezTo>
                <a:cubicBezTo>
                  <a:pt x="147301" y="182880"/>
                  <a:pt x="121726" y="208455"/>
                  <a:pt x="121726" y="240030"/>
                </a:cubicBezTo>
                <a:lnTo>
                  <a:pt x="121726" y="251460"/>
                </a:lnTo>
                <a:cubicBezTo>
                  <a:pt x="121726" y="268605"/>
                  <a:pt x="131156" y="283535"/>
                  <a:pt x="145086" y="291322"/>
                </a:cubicBezTo>
                <a:cubicBezTo>
                  <a:pt x="144729" y="293251"/>
                  <a:pt x="144586" y="295180"/>
                  <a:pt x="144586" y="297180"/>
                </a:cubicBezTo>
                <a:lnTo>
                  <a:pt x="144586" y="342900"/>
                </a:lnTo>
                <a:cubicBezTo>
                  <a:pt x="144586" y="355544"/>
                  <a:pt x="154802" y="365760"/>
                  <a:pt x="167446" y="365760"/>
                </a:cubicBezTo>
                <a:lnTo>
                  <a:pt x="190306" y="365760"/>
                </a:lnTo>
                <a:cubicBezTo>
                  <a:pt x="202951" y="365760"/>
                  <a:pt x="213166" y="355544"/>
                  <a:pt x="213166" y="342900"/>
                </a:cubicBezTo>
                <a:lnTo>
                  <a:pt x="213166" y="297180"/>
                </a:lnTo>
                <a:cubicBezTo>
                  <a:pt x="213166" y="295180"/>
                  <a:pt x="213023" y="293251"/>
                  <a:pt x="212666" y="291322"/>
                </a:cubicBezTo>
                <a:cubicBezTo>
                  <a:pt x="226597" y="283535"/>
                  <a:pt x="236026" y="268605"/>
                  <a:pt x="236026" y="251460"/>
                </a:cubicBezTo>
                <a:lnTo>
                  <a:pt x="236026" y="2514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novel delves into themes of identity, belonging, and the impact of war.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Symbolism plays a crucial role in conveying deeper meanings throughout the story.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Complex Themes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Depths of 'The Boy at the Top of the Mountain'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500" r="32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321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Themes in The Boy at the Top of the Mountain</a:t>
            </a:r>
            <a:endParaRPr lang="en-US" sz="2321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Readers can relate to Pierrot's feelings of isolation and confusion.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His experiences evoke a sense of shared humanity in the face of adversity.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Empathetic Connection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1430" y="30480"/>
                </a:moveTo>
                <a:cubicBezTo>
                  <a:pt x="5096" y="30480"/>
                  <a:pt x="0" y="35576"/>
                  <a:pt x="0" y="41910"/>
                </a:cubicBezTo>
                <a:cubicBezTo>
                  <a:pt x="0" y="48244"/>
                  <a:pt x="5096" y="53340"/>
                  <a:pt x="11430" y="53340"/>
                </a:cubicBezTo>
                <a:lnTo>
                  <a:pt x="34290" y="53340"/>
                </a:lnTo>
                <a:lnTo>
                  <a:pt x="34290" y="83820"/>
                </a:lnTo>
                <a:lnTo>
                  <a:pt x="11430" y="83820"/>
                </a:lnTo>
                <a:cubicBezTo>
                  <a:pt x="5096" y="83820"/>
                  <a:pt x="0" y="88916"/>
                  <a:pt x="0" y="95250"/>
                </a:cubicBezTo>
                <a:cubicBezTo>
                  <a:pt x="0" y="101584"/>
                  <a:pt x="5096" y="106680"/>
                  <a:pt x="11430" y="106680"/>
                </a:cubicBezTo>
                <a:lnTo>
                  <a:pt x="45720" y="106680"/>
                </a:lnTo>
                <a:lnTo>
                  <a:pt x="106680" y="106680"/>
                </a:lnTo>
                <a:lnTo>
                  <a:pt x="262890" y="106680"/>
                </a:lnTo>
                <a:cubicBezTo>
                  <a:pt x="269224" y="106680"/>
                  <a:pt x="274320" y="101584"/>
                  <a:pt x="274320" y="95250"/>
                </a:cubicBezTo>
                <a:cubicBezTo>
                  <a:pt x="274320" y="88916"/>
                  <a:pt x="269224" y="83820"/>
                  <a:pt x="262890" y="83820"/>
                </a:cubicBezTo>
                <a:lnTo>
                  <a:pt x="240030" y="83820"/>
                </a:lnTo>
                <a:lnTo>
                  <a:pt x="240030" y="53340"/>
                </a:lnTo>
                <a:lnTo>
                  <a:pt x="259080" y="53340"/>
                </a:lnTo>
                <a:cubicBezTo>
                  <a:pt x="265414" y="53340"/>
                  <a:pt x="270510" y="48244"/>
                  <a:pt x="270510" y="41910"/>
                </a:cubicBezTo>
                <a:cubicBezTo>
                  <a:pt x="270510" y="35576"/>
                  <a:pt x="265414" y="30480"/>
                  <a:pt x="259080" y="30480"/>
                </a:cubicBezTo>
                <a:lnTo>
                  <a:pt x="11430" y="30480"/>
                </a:lnTo>
                <a:moveTo>
                  <a:pt x="217170" y="53340"/>
                </a:moveTo>
                <a:lnTo>
                  <a:pt x="217170" y="83820"/>
                </a:lnTo>
                <a:lnTo>
                  <a:pt x="179070" y="83820"/>
                </a:lnTo>
                <a:lnTo>
                  <a:pt x="179070" y="53340"/>
                </a:lnTo>
                <a:lnTo>
                  <a:pt x="217170" y="53340"/>
                </a:lnTo>
                <a:moveTo>
                  <a:pt x="156210" y="53340"/>
                </a:moveTo>
                <a:lnTo>
                  <a:pt x="156210" y="83820"/>
                </a:lnTo>
                <a:lnTo>
                  <a:pt x="118110" y="83820"/>
                </a:lnTo>
                <a:lnTo>
                  <a:pt x="118110" y="53340"/>
                </a:lnTo>
                <a:lnTo>
                  <a:pt x="156210" y="53340"/>
                </a:lnTo>
                <a:moveTo>
                  <a:pt x="95250" y="53340"/>
                </a:moveTo>
                <a:lnTo>
                  <a:pt x="95250" y="83820"/>
                </a:lnTo>
                <a:lnTo>
                  <a:pt x="57150" y="83820"/>
                </a:lnTo>
                <a:lnTo>
                  <a:pt x="57150" y="53340"/>
                </a:lnTo>
                <a:lnTo>
                  <a:pt x="95250" y="53340"/>
                </a:lnTo>
                <a:moveTo>
                  <a:pt x="11430" y="129540"/>
                </a:moveTo>
                <a:cubicBezTo>
                  <a:pt x="5096" y="129540"/>
                  <a:pt x="0" y="134636"/>
                  <a:pt x="0" y="140970"/>
                </a:cubicBezTo>
                <a:cubicBezTo>
                  <a:pt x="0" y="147304"/>
                  <a:pt x="5096" y="152400"/>
                  <a:pt x="11430" y="152400"/>
                </a:cubicBezTo>
                <a:cubicBezTo>
                  <a:pt x="24051" y="152400"/>
                  <a:pt x="34290" y="162639"/>
                  <a:pt x="34290" y="175260"/>
                </a:cubicBezTo>
                <a:lnTo>
                  <a:pt x="34290" y="224790"/>
                </a:lnTo>
                <a:cubicBezTo>
                  <a:pt x="34290" y="235315"/>
                  <a:pt x="42815" y="243840"/>
                  <a:pt x="53340" y="243840"/>
                </a:cubicBezTo>
                <a:lnTo>
                  <a:pt x="83820" y="243840"/>
                </a:lnTo>
                <a:cubicBezTo>
                  <a:pt x="94345" y="243840"/>
                  <a:pt x="102870" y="235315"/>
                  <a:pt x="102870" y="224790"/>
                </a:cubicBezTo>
                <a:lnTo>
                  <a:pt x="102870" y="179070"/>
                </a:lnTo>
                <a:cubicBezTo>
                  <a:pt x="102870" y="164354"/>
                  <a:pt x="114824" y="152400"/>
                  <a:pt x="129540" y="152400"/>
                </a:cubicBezTo>
                <a:lnTo>
                  <a:pt x="144780" y="152400"/>
                </a:lnTo>
                <a:cubicBezTo>
                  <a:pt x="159496" y="152400"/>
                  <a:pt x="171450" y="164354"/>
                  <a:pt x="171450" y="179070"/>
                </a:cubicBezTo>
                <a:lnTo>
                  <a:pt x="171450" y="224790"/>
                </a:lnTo>
                <a:cubicBezTo>
                  <a:pt x="171450" y="235315"/>
                  <a:pt x="179975" y="243840"/>
                  <a:pt x="190500" y="243840"/>
                </a:cubicBezTo>
                <a:lnTo>
                  <a:pt x="220980" y="243840"/>
                </a:lnTo>
                <a:cubicBezTo>
                  <a:pt x="231505" y="243840"/>
                  <a:pt x="240030" y="235315"/>
                  <a:pt x="240030" y="224790"/>
                </a:cubicBezTo>
                <a:lnTo>
                  <a:pt x="240030" y="175260"/>
                </a:lnTo>
                <a:cubicBezTo>
                  <a:pt x="240030" y="162639"/>
                  <a:pt x="250269" y="152400"/>
                  <a:pt x="262890" y="152400"/>
                </a:cubicBezTo>
                <a:cubicBezTo>
                  <a:pt x="269224" y="152400"/>
                  <a:pt x="274320" y="147304"/>
                  <a:pt x="274320" y="140970"/>
                </a:cubicBezTo>
                <a:cubicBezTo>
                  <a:pt x="274320" y="134636"/>
                  <a:pt x="269224" y="129540"/>
                  <a:pt x="262890" y="129540"/>
                </a:cubicBezTo>
                <a:cubicBezTo>
                  <a:pt x="237649" y="129540"/>
                  <a:pt x="217170" y="150019"/>
                  <a:pt x="217170" y="175260"/>
                </a:cubicBezTo>
                <a:lnTo>
                  <a:pt x="217170" y="220980"/>
                </a:lnTo>
                <a:lnTo>
                  <a:pt x="194310" y="220980"/>
                </a:lnTo>
                <a:lnTo>
                  <a:pt x="194310" y="179070"/>
                </a:lnTo>
                <a:cubicBezTo>
                  <a:pt x="194310" y="151733"/>
                  <a:pt x="172117" y="129540"/>
                  <a:pt x="144780" y="129540"/>
                </a:cubicBezTo>
                <a:lnTo>
                  <a:pt x="129540" y="129540"/>
                </a:lnTo>
                <a:cubicBezTo>
                  <a:pt x="102203" y="129540"/>
                  <a:pt x="80010" y="151733"/>
                  <a:pt x="80010" y="179070"/>
                </a:cubicBezTo>
                <a:lnTo>
                  <a:pt x="80010" y="220980"/>
                </a:lnTo>
                <a:lnTo>
                  <a:pt x="57150" y="220980"/>
                </a:lnTo>
                <a:lnTo>
                  <a:pt x="57150" y="175260"/>
                </a:lnTo>
                <a:cubicBezTo>
                  <a:pt x="57150" y="150019"/>
                  <a:pt x="36671" y="129540"/>
                  <a:pt x="11430" y="129540"/>
                </a:cubicBezTo>
                <a:lnTo>
                  <a:pt x="11430" y="12954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Moral choices in wartime are depicted as fraught with ambiguity.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characters face dilemmas that challenge their ethical beliefs.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Moral Complexity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75612"/>
                  <a:pt x="198708" y="25718"/>
                  <a:pt x="137160" y="25718"/>
                </a:cubicBezTo>
                <a:cubicBezTo>
                  <a:pt x="75612" y="25718"/>
                  <a:pt x="25718" y="75612"/>
                  <a:pt x="25718" y="137160"/>
                </a:cubicBezTo>
                <a:cubicBezTo>
                  <a:pt x="25718" y="198708"/>
                  <a:pt x="75612" y="248603"/>
                  <a:pt x="137160" y="248603"/>
                </a:cubicBezTo>
                <a:cubicBezTo>
                  <a:pt x="198708" y="248603"/>
                  <a:pt x="248603" y="198708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  <a:cubicBezTo>
                  <a:pt x="61409" y="274320"/>
                  <a:pt x="0" y="212911"/>
                  <a:pt x="0" y="137160"/>
                </a:cubicBezTo>
                <a:moveTo>
                  <a:pt x="164324" y="174182"/>
                </a:moveTo>
                <a:lnTo>
                  <a:pt x="87011" y="203918"/>
                </a:lnTo>
                <a:cubicBezTo>
                  <a:pt x="76617" y="207937"/>
                  <a:pt x="66383" y="197703"/>
                  <a:pt x="70402" y="187309"/>
                </a:cubicBezTo>
                <a:lnTo>
                  <a:pt x="100137" y="109996"/>
                </a:lnTo>
                <a:cubicBezTo>
                  <a:pt x="101905" y="105442"/>
                  <a:pt x="105442" y="101906"/>
                  <a:pt x="109996" y="100138"/>
                </a:cubicBezTo>
                <a:lnTo>
                  <a:pt x="187309" y="70402"/>
                </a:lnTo>
                <a:cubicBezTo>
                  <a:pt x="197703" y="66383"/>
                  <a:pt x="207937" y="76617"/>
                  <a:pt x="203918" y="87011"/>
                </a:cubicBezTo>
                <a:lnTo>
                  <a:pt x="174182" y="164324"/>
                </a:lnTo>
                <a:cubicBezTo>
                  <a:pt x="172468" y="168878"/>
                  <a:pt x="168878" y="172415"/>
                  <a:pt x="164324" y="174183"/>
                </a:cubicBezTo>
                <a:lnTo>
                  <a:pt x="164324" y="174182"/>
                </a:lnTo>
                <a:moveTo>
                  <a:pt x="154305" y="137160"/>
                </a:moveTo>
                <a:cubicBezTo>
                  <a:pt x="154305" y="127691"/>
                  <a:pt x="146629" y="120015"/>
                  <a:pt x="137160" y="120015"/>
                </a:cubicBezTo>
                <a:cubicBezTo>
                  <a:pt x="127691" y="120015"/>
                  <a:pt x="120015" y="127691"/>
                  <a:pt x="120015" y="137160"/>
                </a:cubicBezTo>
                <a:cubicBezTo>
                  <a:pt x="120015" y="146629"/>
                  <a:pt x="127691" y="154305"/>
                  <a:pt x="137160" y="154305"/>
                </a:cubicBezTo>
                <a:cubicBezTo>
                  <a:pt x="146629" y="154305"/>
                  <a:pt x="154305" y="146629"/>
                  <a:pt x="154305" y="137160"/>
                </a:cubicBezTo>
                <a:lnTo>
                  <a:pt x="15430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novel emphasizes the weight of loyalty in times of conflict.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Betrayal is portrayed as a painful yet sometimes necessary choice.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Loyalty's Cost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20979" y="247927"/>
                </a:moveTo>
                <a:lnTo>
                  <a:pt x="119640" y="246695"/>
                </a:lnTo>
                <a:lnTo>
                  <a:pt x="25771" y="159523"/>
                </a:lnTo>
                <a:cubicBezTo>
                  <a:pt x="9323" y="144253"/>
                  <a:pt x="0" y="122822"/>
                  <a:pt x="0" y="100373"/>
                </a:cubicBezTo>
                <a:lnTo>
                  <a:pt x="0" y="98605"/>
                </a:lnTo>
                <a:cubicBezTo>
                  <a:pt x="0" y="60886"/>
                  <a:pt x="26789" y="28525"/>
                  <a:pt x="63865" y="21452"/>
                </a:cubicBezTo>
                <a:cubicBezTo>
                  <a:pt x="84975" y="17380"/>
                  <a:pt x="106567" y="22256"/>
                  <a:pt x="123766" y="34365"/>
                </a:cubicBezTo>
                <a:cubicBezTo>
                  <a:pt x="128588" y="37794"/>
                  <a:pt x="133088" y="41758"/>
                  <a:pt x="137160" y="46313"/>
                </a:cubicBezTo>
                <a:cubicBezTo>
                  <a:pt x="139410" y="43741"/>
                  <a:pt x="141821" y="41383"/>
                  <a:pt x="144393" y="39187"/>
                </a:cubicBezTo>
                <a:cubicBezTo>
                  <a:pt x="146375" y="37472"/>
                  <a:pt x="148412" y="35865"/>
                  <a:pt x="150555" y="34365"/>
                </a:cubicBezTo>
                <a:lnTo>
                  <a:pt x="150555" y="34365"/>
                </a:lnTo>
                <a:cubicBezTo>
                  <a:pt x="167753" y="22256"/>
                  <a:pt x="189345" y="17380"/>
                  <a:pt x="210455" y="21399"/>
                </a:cubicBezTo>
                <a:cubicBezTo>
                  <a:pt x="247531" y="28471"/>
                  <a:pt x="274320" y="60886"/>
                  <a:pt x="274320" y="98605"/>
                </a:cubicBezTo>
                <a:lnTo>
                  <a:pt x="274320" y="100373"/>
                </a:lnTo>
                <a:cubicBezTo>
                  <a:pt x="274320" y="122822"/>
                  <a:pt x="264998" y="144253"/>
                  <a:pt x="248549" y="159523"/>
                </a:cubicBezTo>
                <a:lnTo>
                  <a:pt x="154680" y="246695"/>
                </a:lnTo>
                <a:lnTo>
                  <a:pt x="153341" y="247927"/>
                </a:lnTo>
                <a:cubicBezTo>
                  <a:pt x="148947" y="251999"/>
                  <a:pt x="143161" y="254303"/>
                  <a:pt x="137160" y="254303"/>
                </a:cubicBezTo>
                <a:cubicBezTo>
                  <a:pt x="131159" y="254303"/>
                  <a:pt x="125373" y="252053"/>
                  <a:pt x="120980" y="247927"/>
                </a:cubicBezTo>
                <a:lnTo>
                  <a:pt x="120979" y="247927"/>
                </a:lnTo>
                <a:moveTo>
                  <a:pt x="128105" y="74762"/>
                </a:moveTo>
                <a:cubicBezTo>
                  <a:pt x="127891" y="74602"/>
                  <a:pt x="127730" y="74387"/>
                  <a:pt x="127570" y="74173"/>
                </a:cubicBezTo>
                <a:lnTo>
                  <a:pt x="118033" y="63458"/>
                </a:lnTo>
                <a:lnTo>
                  <a:pt x="117979" y="63404"/>
                </a:lnTo>
                <a:lnTo>
                  <a:pt x="117979" y="63404"/>
                </a:lnTo>
                <a:cubicBezTo>
                  <a:pt x="105603" y="49527"/>
                  <a:pt x="86904" y="43205"/>
                  <a:pt x="68687" y="46688"/>
                </a:cubicBezTo>
                <a:cubicBezTo>
                  <a:pt x="43720" y="51456"/>
                  <a:pt x="25717" y="73209"/>
                  <a:pt x="25717" y="98605"/>
                </a:cubicBezTo>
                <a:lnTo>
                  <a:pt x="25717" y="100373"/>
                </a:lnTo>
                <a:cubicBezTo>
                  <a:pt x="25717" y="115643"/>
                  <a:pt x="32093" y="130270"/>
                  <a:pt x="43291" y="140664"/>
                </a:cubicBezTo>
                <a:lnTo>
                  <a:pt x="137160" y="227835"/>
                </a:lnTo>
                <a:lnTo>
                  <a:pt x="231029" y="140664"/>
                </a:lnTo>
                <a:cubicBezTo>
                  <a:pt x="242227" y="130270"/>
                  <a:pt x="248602" y="115643"/>
                  <a:pt x="248602" y="100373"/>
                </a:cubicBezTo>
                <a:lnTo>
                  <a:pt x="248602" y="98605"/>
                </a:lnTo>
                <a:cubicBezTo>
                  <a:pt x="248602" y="73262"/>
                  <a:pt x="230600" y="51456"/>
                  <a:pt x="205686" y="46688"/>
                </a:cubicBezTo>
                <a:cubicBezTo>
                  <a:pt x="187470" y="43205"/>
                  <a:pt x="168717" y="49581"/>
                  <a:pt x="156394" y="63404"/>
                </a:cubicBezTo>
                <a:cubicBezTo>
                  <a:pt x="156394" y="63404"/>
                  <a:pt x="156394" y="63404"/>
                  <a:pt x="156341" y="63458"/>
                </a:cubicBezTo>
                <a:cubicBezTo>
                  <a:pt x="156287" y="63511"/>
                  <a:pt x="156341" y="63458"/>
                  <a:pt x="156287" y="63511"/>
                </a:cubicBezTo>
                <a:lnTo>
                  <a:pt x="146750" y="74227"/>
                </a:lnTo>
                <a:cubicBezTo>
                  <a:pt x="146590" y="74441"/>
                  <a:pt x="146375" y="74602"/>
                  <a:pt x="146215" y="74816"/>
                </a:cubicBezTo>
                <a:cubicBezTo>
                  <a:pt x="143804" y="77227"/>
                  <a:pt x="140535" y="78567"/>
                  <a:pt x="137160" y="78567"/>
                </a:cubicBezTo>
                <a:cubicBezTo>
                  <a:pt x="133784" y="78567"/>
                  <a:pt x="130516" y="77227"/>
                  <a:pt x="128105" y="74816"/>
                </a:cubicBezTo>
                <a:lnTo>
                  <a:pt x="128105" y="7476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Pierrot's journey reflects the struggle of self-discovery amidst external influences.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His transformation highlights the impact of environment on personal identity.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Identity Journey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43529" y="92535"/>
                </a:moveTo>
                <a:cubicBezTo>
                  <a:pt x="29051" y="105013"/>
                  <a:pt x="22860" y="122491"/>
                  <a:pt x="22860" y="144780"/>
                </a:cubicBezTo>
                <a:cubicBezTo>
                  <a:pt x="22860" y="165687"/>
                  <a:pt x="30147" y="180403"/>
                  <a:pt x="40386" y="190024"/>
                </a:cubicBezTo>
                <a:cubicBezTo>
                  <a:pt x="50864" y="199835"/>
                  <a:pt x="65961" y="205740"/>
                  <a:pt x="83820" y="205740"/>
                </a:cubicBezTo>
                <a:lnTo>
                  <a:pt x="87821" y="205740"/>
                </a:lnTo>
                <a:cubicBezTo>
                  <a:pt x="90726" y="205740"/>
                  <a:pt x="93345" y="204121"/>
                  <a:pt x="94631" y="201549"/>
                </a:cubicBezTo>
                <a:lnTo>
                  <a:pt x="105680" y="179499"/>
                </a:lnTo>
                <a:lnTo>
                  <a:pt x="124254" y="188785"/>
                </a:lnTo>
                <a:lnTo>
                  <a:pt x="105680" y="179499"/>
                </a:lnTo>
                <a:cubicBezTo>
                  <a:pt x="111633" y="167545"/>
                  <a:pt x="123825" y="160020"/>
                  <a:pt x="137160" y="160020"/>
                </a:cubicBezTo>
                <a:cubicBezTo>
                  <a:pt x="150495" y="160020"/>
                  <a:pt x="162687" y="167545"/>
                  <a:pt x="168640" y="179451"/>
                </a:cubicBezTo>
                <a:lnTo>
                  <a:pt x="179689" y="201501"/>
                </a:lnTo>
                <a:cubicBezTo>
                  <a:pt x="180975" y="204073"/>
                  <a:pt x="183594" y="205692"/>
                  <a:pt x="186500" y="205692"/>
                </a:cubicBezTo>
                <a:lnTo>
                  <a:pt x="190500" y="205692"/>
                </a:lnTo>
                <a:cubicBezTo>
                  <a:pt x="208312" y="205692"/>
                  <a:pt x="223457" y="199787"/>
                  <a:pt x="233934" y="189976"/>
                </a:cubicBezTo>
                <a:cubicBezTo>
                  <a:pt x="244173" y="180356"/>
                  <a:pt x="251460" y="165640"/>
                  <a:pt x="251460" y="144732"/>
                </a:cubicBezTo>
                <a:cubicBezTo>
                  <a:pt x="251460" y="122444"/>
                  <a:pt x="245269" y="104966"/>
                  <a:pt x="230791" y="92488"/>
                </a:cubicBezTo>
                <a:cubicBezTo>
                  <a:pt x="215694" y="79486"/>
                  <a:pt x="187785" y="68580"/>
                  <a:pt x="137160" y="68580"/>
                </a:cubicBezTo>
                <a:cubicBezTo>
                  <a:pt x="86535" y="68580"/>
                  <a:pt x="58626" y="79486"/>
                  <a:pt x="43529" y="92535"/>
                </a:cubicBezTo>
                <a:lnTo>
                  <a:pt x="43529" y="92535"/>
                </a:lnTo>
                <a:moveTo>
                  <a:pt x="0" y="144780"/>
                </a:moveTo>
                <a:cubicBezTo>
                  <a:pt x="0" y="91440"/>
                  <a:pt x="30480" y="45720"/>
                  <a:pt x="137160" y="45720"/>
                </a:cubicBezTo>
                <a:cubicBezTo>
                  <a:pt x="243840" y="45720"/>
                  <a:pt x="274320" y="91440"/>
                  <a:pt x="274320" y="144780"/>
                </a:cubicBezTo>
                <a:cubicBezTo>
                  <a:pt x="274320" y="198120"/>
                  <a:pt x="236220" y="228600"/>
                  <a:pt x="190500" y="228600"/>
                </a:cubicBezTo>
                <a:lnTo>
                  <a:pt x="186500" y="228600"/>
                </a:lnTo>
                <a:cubicBezTo>
                  <a:pt x="174974" y="228600"/>
                  <a:pt x="164402" y="222075"/>
                  <a:pt x="159258" y="211741"/>
                </a:cubicBezTo>
                <a:lnTo>
                  <a:pt x="148209" y="189690"/>
                </a:lnTo>
                <a:cubicBezTo>
                  <a:pt x="146113" y="185499"/>
                  <a:pt x="141875" y="182880"/>
                  <a:pt x="137160" y="182880"/>
                </a:cubicBezTo>
                <a:cubicBezTo>
                  <a:pt x="132445" y="182880"/>
                  <a:pt x="128206" y="185499"/>
                  <a:pt x="126111" y="189690"/>
                </a:cubicBezTo>
                <a:lnTo>
                  <a:pt x="115062" y="211741"/>
                </a:lnTo>
                <a:cubicBezTo>
                  <a:pt x="109918" y="222075"/>
                  <a:pt x="99346" y="228600"/>
                  <a:pt x="87820" y="228600"/>
                </a:cubicBezTo>
                <a:lnTo>
                  <a:pt x="83820" y="228600"/>
                </a:lnTo>
                <a:cubicBezTo>
                  <a:pt x="38100" y="228600"/>
                  <a:pt x="0" y="198120"/>
                  <a:pt x="0" y="144780"/>
                </a:cubicBezTo>
                <a:lnTo>
                  <a:pt x="0" y="144780"/>
                </a:lnTo>
                <a:moveTo>
                  <a:pt x="45720" y="137160"/>
                </a:moveTo>
                <a:cubicBezTo>
                  <a:pt x="45720" y="120326"/>
                  <a:pt x="59366" y="106680"/>
                  <a:pt x="76200" y="106680"/>
                </a:cubicBezTo>
                <a:cubicBezTo>
                  <a:pt x="93034" y="106680"/>
                  <a:pt x="106680" y="120326"/>
                  <a:pt x="106680" y="137160"/>
                </a:cubicBezTo>
                <a:cubicBezTo>
                  <a:pt x="106680" y="153994"/>
                  <a:pt x="93034" y="167640"/>
                  <a:pt x="76200" y="167640"/>
                </a:cubicBezTo>
                <a:cubicBezTo>
                  <a:pt x="59366" y="167640"/>
                  <a:pt x="45720" y="153994"/>
                  <a:pt x="45720" y="137160"/>
                </a:cubicBezTo>
                <a:lnTo>
                  <a:pt x="45720" y="137160"/>
                </a:lnTo>
                <a:moveTo>
                  <a:pt x="198120" y="106680"/>
                </a:moveTo>
                <a:cubicBezTo>
                  <a:pt x="214954" y="106680"/>
                  <a:pt x="228600" y="120326"/>
                  <a:pt x="228600" y="137160"/>
                </a:cubicBezTo>
                <a:cubicBezTo>
                  <a:pt x="228600" y="153994"/>
                  <a:pt x="214954" y="167640"/>
                  <a:pt x="198120" y="167640"/>
                </a:cubicBezTo>
                <a:cubicBezTo>
                  <a:pt x="181286" y="167640"/>
                  <a:pt x="167640" y="153994"/>
                  <a:pt x="167640" y="137160"/>
                </a:cubicBezTo>
                <a:cubicBezTo>
                  <a:pt x="167640" y="120326"/>
                  <a:pt x="181286" y="106680"/>
                  <a:pt x="198120" y="10668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3334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>
            <a:off x="3200396" y="6217920"/>
            <a:ext cx="8991604" cy="640080"/>
          </a:xfrm>
          <a:custGeom>
            <a:avLst/>
            <a:gdLst/>
            <a:ahLst/>
            <a:cxnLst/>
            <a:rect l="l" t="t" r="r" b="b"/>
            <a:pathLst>
              <a:path w="8991604" h="640080">
                <a:moveTo>
                  <a:pt x="0" y="640080"/>
                </a:moveTo>
                <a:lnTo>
                  <a:pt x="0" y="0"/>
                </a:lnTo>
                <a:lnTo>
                  <a:pt x="8991604" y="0"/>
                </a:lnTo>
                <a:lnTo>
                  <a:pt x="8991604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328722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13411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23334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Symbolism in The Boy at the Top of the Mountain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28774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forest serves as a sanctuary and a place of refuge for Pierrot.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symbolizes the connection to nature and the innocence that contrasts with the harsh realities of the world.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28773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Forest's Role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95581" y="5644"/>
                </a:moveTo>
                <a:cubicBezTo>
                  <a:pt x="192366" y="2072"/>
                  <a:pt x="187723" y="0"/>
                  <a:pt x="182865" y="0"/>
                </a:cubicBezTo>
                <a:cubicBezTo>
                  <a:pt x="178007" y="0"/>
                  <a:pt x="173364" y="2072"/>
                  <a:pt x="170149" y="5644"/>
                </a:cubicBezTo>
                <a:lnTo>
                  <a:pt x="67279" y="119944"/>
                </a:lnTo>
                <a:cubicBezTo>
                  <a:pt x="62778" y="124944"/>
                  <a:pt x="61635" y="132231"/>
                  <a:pt x="64350" y="138374"/>
                </a:cubicBezTo>
                <a:cubicBezTo>
                  <a:pt x="67065" y="144518"/>
                  <a:pt x="73208" y="148590"/>
                  <a:pt x="79995" y="148590"/>
                </a:cubicBezTo>
                <a:lnTo>
                  <a:pt x="88424" y="148590"/>
                </a:lnTo>
                <a:lnTo>
                  <a:pt x="44133" y="200311"/>
                </a:lnTo>
                <a:cubicBezTo>
                  <a:pt x="39776" y="205383"/>
                  <a:pt x="38775" y="212527"/>
                  <a:pt x="41561" y="218599"/>
                </a:cubicBezTo>
                <a:cubicBezTo>
                  <a:pt x="44348" y="224671"/>
                  <a:pt x="50420" y="228600"/>
                  <a:pt x="57135" y="228600"/>
                </a:cubicBezTo>
                <a:lnTo>
                  <a:pt x="74280" y="228600"/>
                </a:lnTo>
                <a:lnTo>
                  <a:pt x="26274" y="292608"/>
                </a:lnTo>
                <a:cubicBezTo>
                  <a:pt x="22345" y="297823"/>
                  <a:pt x="21773" y="304752"/>
                  <a:pt x="24631" y="310539"/>
                </a:cubicBezTo>
                <a:cubicBezTo>
                  <a:pt x="27488" y="316325"/>
                  <a:pt x="33489" y="320040"/>
                  <a:pt x="39990" y="320040"/>
                </a:cubicBezTo>
                <a:lnTo>
                  <a:pt x="137145" y="320040"/>
                </a:lnTo>
                <a:lnTo>
                  <a:pt x="165720" y="320040"/>
                </a:lnTo>
                <a:lnTo>
                  <a:pt x="165720" y="348615"/>
                </a:lnTo>
                <a:cubicBezTo>
                  <a:pt x="165720" y="358116"/>
                  <a:pt x="173364" y="365760"/>
                  <a:pt x="182865" y="365760"/>
                </a:cubicBezTo>
                <a:cubicBezTo>
                  <a:pt x="192366" y="365760"/>
                  <a:pt x="200010" y="358116"/>
                  <a:pt x="200010" y="348615"/>
                </a:cubicBezTo>
                <a:lnTo>
                  <a:pt x="200010" y="320040"/>
                </a:lnTo>
                <a:lnTo>
                  <a:pt x="228585" y="320040"/>
                </a:lnTo>
                <a:lnTo>
                  <a:pt x="325740" y="320040"/>
                </a:lnTo>
                <a:cubicBezTo>
                  <a:pt x="332241" y="320040"/>
                  <a:pt x="338170" y="316397"/>
                  <a:pt x="341099" y="310539"/>
                </a:cubicBezTo>
                <a:cubicBezTo>
                  <a:pt x="344028" y="304681"/>
                  <a:pt x="343385" y="297752"/>
                  <a:pt x="339456" y="292608"/>
                </a:cubicBezTo>
                <a:lnTo>
                  <a:pt x="291450" y="228600"/>
                </a:lnTo>
                <a:lnTo>
                  <a:pt x="308595" y="228600"/>
                </a:lnTo>
                <a:cubicBezTo>
                  <a:pt x="315310" y="228600"/>
                  <a:pt x="321382" y="224671"/>
                  <a:pt x="324168" y="218599"/>
                </a:cubicBezTo>
                <a:cubicBezTo>
                  <a:pt x="326954" y="212527"/>
                  <a:pt x="325954" y="205383"/>
                  <a:pt x="321596" y="200311"/>
                </a:cubicBezTo>
                <a:lnTo>
                  <a:pt x="277305" y="148590"/>
                </a:lnTo>
                <a:lnTo>
                  <a:pt x="285735" y="148590"/>
                </a:lnTo>
                <a:cubicBezTo>
                  <a:pt x="292521" y="148590"/>
                  <a:pt x="298665" y="144590"/>
                  <a:pt x="301380" y="138446"/>
                </a:cubicBezTo>
                <a:cubicBezTo>
                  <a:pt x="304094" y="132302"/>
                  <a:pt x="303023" y="125016"/>
                  <a:pt x="298451" y="120015"/>
                </a:cubicBezTo>
                <a:lnTo>
                  <a:pt x="195581" y="5715"/>
                </a:lnTo>
                <a:lnTo>
                  <a:pt x="195581" y="5644"/>
                </a:lnTo>
                <a:moveTo>
                  <a:pt x="200010" y="285750"/>
                </a:moveTo>
                <a:lnTo>
                  <a:pt x="200010" y="154305"/>
                </a:lnTo>
                <a:cubicBezTo>
                  <a:pt x="200010" y="144804"/>
                  <a:pt x="192366" y="137160"/>
                  <a:pt x="182865" y="137160"/>
                </a:cubicBezTo>
                <a:cubicBezTo>
                  <a:pt x="173364" y="137160"/>
                  <a:pt x="165720" y="144804"/>
                  <a:pt x="165720" y="154305"/>
                </a:cubicBezTo>
                <a:lnTo>
                  <a:pt x="165720" y="285750"/>
                </a:lnTo>
                <a:lnTo>
                  <a:pt x="137145" y="285750"/>
                </a:lnTo>
                <a:lnTo>
                  <a:pt x="74280" y="285750"/>
                </a:lnTo>
                <a:lnTo>
                  <a:pt x="122286" y="221742"/>
                </a:lnTo>
                <a:cubicBezTo>
                  <a:pt x="126215" y="216527"/>
                  <a:pt x="126786" y="209598"/>
                  <a:pt x="123929" y="203811"/>
                </a:cubicBezTo>
                <a:cubicBezTo>
                  <a:pt x="121071" y="198025"/>
                  <a:pt x="115071" y="194310"/>
                  <a:pt x="108570" y="194310"/>
                </a:cubicBezTo>
                <a:lnTo>
                  <a:pt x="94425" y="194310"/>
                </a:lnTo>
                <a:lnTo>
                  <a:pt x="138716" y="142589"/>
                </a:lnTo>
                <a:cubicBezTo>
                  <a:pt x="143074" y="137517"/>
                  <a:pt x="144074" y="130373"/>
                  <a:pt x="141288" y="124301"/>
                </a:cubicBezTo>
                <a:cubicBezTo>
                  <a:pt x="138502" y="118229"/>
                  <a:pt x="132430" y="114300"/>
                  <a:pt x="125715" y="114300"/>
                </a:cubicBezTo>
                <a:lnTo>
                  <a:pt x="118500" y="114300"/>
                </a:lnTo>
                <a:lnTo>
                  <a:pt x="182865" y="42791"/>
                </a:lnTo>
                <a:lnTo>
                  <a:pt x="247230" y="114300"/>
                </a:lnTo>
                <a:lnTo>
                  <a:pt x="240015" y="114300"/>
                </a:lnTo>
                <a:cubicBezTo>
                  <a:pt x="233300" y="114300"/>
                  <a:pt x="227228" y="118229"/>
                  <a:pt x="224441" y="124301"/>
                </a:cubicBezTo>
                <a:cubicBezTo>
                  <a:pt x="221655" y="130373"/>
                  <a:pt x="222656" y="137517"/>
                  <a:pt x="227013" y="142589"/>
                </a:cubicBezTo>
                <a:lnTo>
                  <a:pt x="271304" y="194310"/>
                </a:lnTo>
                <a:lnTo>
                  <a:pt x="257160" y="194310"/>
                </a:lnTo>
                <a:cubicBezTo>
                  <a:pt x="250659" y="194310"/>
                  <a:pt x="244730" y="197953"/>
                  <a:pt x="241801" y="203811"/>
                </a:cubicBezTo>
                <a:cubicBezTo>
                  <a:pt x="238872" y="209669"/>
                  <a:pt x="239515" y="216599"/>
                  <a:pt x="243444" y="221742"/>
                </a:cubicBezTo>
                <a:lnTo>
                  <a:pt x="291450" y="285750"/>
                </a:lnTo>
                <a:lnTo>
                  <a:pt x="228585" y="285750"/>
                </a:lnTo>
                <a:lnTo>
                  <a:pt x="200010" y="28575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482352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Nazi uniform represents oppression and the loss of individuality.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affects the characters by instilling fear and enforcing conformity in a time of turmoil.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82351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Uniform's Impact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cubicBezTo>
                  <a:pt x="165664" y="34290"/>
                  <a:pt x="150662" y="43934"/>
                  <a:pt x="143089" y="58222"/>
                </a:cubicBezTo>
                <a:cubicBezTo>
                  <a:pt x="139232" y="65508"/>
                  <a:pt x="130731" y="69009"/>
                  <a:pt x="122873" y="66580"/>
                </a:cubicBezTo>
                <a:cubicBezTo>
                  <a:pt x="107442" y="61865"/>
                  <a:pt x="89940" y="65580"/>
                  <a:pt x="77795" y="77795"/>
                </a:cubicBezTo>
                <a:cubicBezTo>
                  <a:pt x="65651" y="90011"/>
                  <a:pt x="61865" y="107442"/>
                  <a:pt x="66580" y="122873"/>
                </a:cubicBezTo>
                <a:cubicBezTo>
                  <a:pt x="69009" y="130731"/>
                  <a:pt x="65508" y="139232"/>
                  <a:pt x="58222" y="143018"/>
                </a:cubicBezTo>
                <a:cubicBezTo>
                  <a:pt x="43934" y="150662"/>
                  <a:pt x="34290" y="165664"/>
                  <a:pt x="34290" y="182880"/>
                </a:cubicBezTo>
                <a:cubicBezTo>
                  <a:pt x="34290" y="200096"/>
                  <a:pt x="43934" y="215098"/>
                  <a:pt x="58222" y="222671"/>
                </a:cubicBezTo>
                <a:cubicBezTo>
                  <a:pt x="65508" y="226528"/>
                  <a:pt x="69009" y="235029"/>
                  <a:pt x="66580" y="242887"/>
                </a:cubicBezTo>
                <a:cubicBezTo>
                  <a:pt x="61865" y="258318"/>
                  <a:pt x="65580" y="275820"/>
                  <a:pt x="77795" y="287965"/>
                </a:cubicBezTo>
                <a:cubicBezTo>
                  <a:pt x="90011" y="300109"/>
                  <a:pt x="107442" y="303895"/>
                  <a:pt x="122873" y="299180"/>
                </a:cubicBezTo>
                <a:cubicBezTo>
                  <a:pt x="130731" y="296751"/>
                  <a:pt x="139232" y="300252"/>
                  <a:pt x="143018" y="307538"/>
                </a:cubicBezTo>
                <a:cubicBezTo>
                  <a:pt x="150590" y="321826"/>
                  <a:pt x="165592" y="331470"/>
                  <a:pt x="182809" y="331470"/>
                </a:cubicBezTo>
                <a:cubicBezTo>
                  <a:pt x="200025" y="331470"/>
                  <a:pt x="215027" y="321826"/>
                  <a:pt x="222599" y="307538"/>
                </a:cubicBezTo>
                <a:cubicBezTo>
                  <a:pt x="226457" y="300252"/>
                  <a:pt x="234886" y="296751"/>
                  <a:pt x="242745" y="299180"/>
                </a:cubicBezTo>
                <a:cubicBezTo>
                  <a:pt x="258175" y="303895"/>
                  <a:pt x="275677" y="300180"/>
                  <a:pt x="287822" y="287965"/>
                </a:cubicBezTo>
                <a:cubicBezTo>
                  <a:pt x="299966" y="275749"/>
                  <a:pt x="303752" y="258318"/>
                  <a:pt x="299037" y="242887"/>
                </a:cubicBezTo>
                <a:cubicBezTo>
                  <a:pt x="296609" y="235029"/>
                  <a:pt x="300109" y="226528"/>
                  <a:pt x="307396" y="222742"/>
                </a:cubicBezTo>
                <a:cubicBezTo>
                  <a:pt x="321683" y="215170"/>
                  <a:pt x="331327" y="200168"/>
                  <a:pt x="331327" y="182951"/>
                </a:cubicBezTo>
                <a:cubicBezTo>
                  <a:pt x="331327" y="165735"/>
                  <a:pt x="321683" y="150733"/>
                  <a:pt x="307396" y="143161"/>
                </a:cubicBezTo>
                <a:cubicBezTo>
                  <a:pt x="300109" y="139303"/>
                  <a:pt x="296609" y="130873"/>
                  <a:pt x="299037" y="123015"/>
                </a:cubicBezTo>
                <a:cubicBezTo>
                  <a:pt x="303752" y="107585"/>
                  <a:pt x="300038" y="90083"/>
                  <a:pt x="287822" y="77938"/>
                </a:cubicBezTo>
                <a:cubicBezTo>
                  <a:pt x="275606" y="65794"/>
                  <a:pt x="258318" y="61865"/>
                  <a:pt x="242888" y="66580"/>
                </a:cubicBezTo>
                <a:cubicBezTo>
                  <a:pt x="235029" y="69009"/>
                  <a:pt x="226528" y="65508"/>
                  <a:pt x="222671" y="58222"/>
                </a:cubicBezTo>
                <a:cubicBezTo>
                  <a:pt x="215098" y="43934"/>
                  <a:pt x="200096" y="34290"/>
                  <a:pt x="182880" y="34290"/>
                </a:cubicBezTo>
                <a:lnTo>
                  <a:pt x="182880" y="34290"/>
                </a:lnTo>
                <a:moveTo>
                  <a:pt x="119944" y="31004"/>
                </a:moveTo>
                <a:cubicBezTo>
                  <a:pt x="134445" y="12144"/>
                  <a:pt x="157234" y="0"/>
                  <a:pt x="182880" y="0"/>
                </a:cubicBezTo>
                <a:cubicBezTo>
                  <a:pt x="208526" y="0"/>
                  <a:pt x="231315" y="12144"/>
                  <a:pt x="245816" y="31004"/>
                </a:cubicBezTo>
                <a:cubicBezTo>
                  <a:pt x="269391" y="27932"/>
                  <a:pt x="294108" y="35433"/>
                  <a:pt x="312253" y="53578"/>
                </a:cubicBezTo>
                <a:cubicBezTo>
                  <a:pt x="330398" y="71723"/>
                  <a:pt x="337899" y="96441"/>
                  <a:pt x="334828" y="120015"/>
                </a:cubicBezTo>
                <a:cubicBezTo>
                  <a:pt x="353616" y="134445"/>
                  <a:pt x="365760" y="157234"/>
                  <a:pt x="365760" y="182880"/>
                </a:cubicBezTo>
                <a:cubicBezTo>
                  <a:pt x="365760" y="208526"/>
                  <a:pt x="353616" y="231315"/>
                  <a:pt x="334756" y="245816"/>
                </a:cubicBezTo>
                <a:cubicBezTo>
                  <a:pt x="337828" y="269391"/>
                  <a:pt x="330327" y="294108"/>
                  <a:pt x="312182" y="312253"/>
                </a:cubicBezTo>
                <a:cubicBezTo>
                  <a:pt x="294037" y="330398"/>
                  <a:pt x="269319" y="337899"/>
                  <a:pt x="245745" y="334828"/>
                </a:cubicBezTo>
                <a:cubicBezTo>
                  <a:pt x="231315" y="353616"/>
                  <a:pt x="208526" y="365760"/>
                  <a:pt x="182880" y="365760"/>
                </a:cubicBezTo>
                <a:cubicBezTo>
                  <a:pt x="157234" y="365760"/>
                  <a:pt x="134445" y="353616"/>
                  <a:pt x="119944" y="334756"/>
                </a:cubicBezTo>
                <a:cubicBezTo>
                  <a:pt x="96369" y="337828"/>
                  <a:pt x="71652" y="330327"/>
                  <a:pt x="53507" y="312182"/>
                </a:cubicBezTo>
                <a:cubicBezTo>
                  <a:pt x="35362" y="294037"/>
                  <a:pt x="27861" y="269319"/>
                  <a:pt x="30932" y="245745"/>
                </a:cubicBezTo>
                <a:cubicBezTo>
                  <a:pt x="12144" y="231315"/>
                  <a:pt x="0" y="208526"/>
                  <a:pt x="0" y="182880"/>
                </a:cubicBezTo>
                <a:cubicBezTo>
                  <a:pt x="0" y="157234"/>
                  <a:pt x="12144" y="134445"/>
                  <a:pt x="31004" y="119944"/>
                </a:cubicBezTo>
                <a:cubicBezTo>
                  <a:pt x="27932" y="96369"/>
                  <a:pt x="35433" y="71652"/>
                  <a:pt x="53578" y="53507"/>
                </a:cubicBezTo>
                <a:cubicBezTo>
                  <a:pt x="71723" y="35362"/>
                  <a:pt x="96441" y="27861"/>
                  <a:pt x="120015" y="30932"/>
                </a:cubicBezTo>
                <a:lnTo>
                  <a:pt x="119944" y="3100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76964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mountain symbolizes the challenges and obstacles in Pierrot's journey.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represents both a physical and metaphorical ascent towards understanding and self-discovery.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676963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Mountain's Significance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5176" y="278949"/>
                </a:moveTo>
                <a:cubicBezTo>
                  <a:pt x="265176" y="281464"/>
                  <a:pt x="263176" y="283464"/>
                  <a:pt x="260661" y="283464"/>
                </a:cubicBezTo>
                <a:lnTo>
                  <a:pt x="31947" y="283464"/>
                </a:lnTo>
                <a:cubicBezTo>
                  <a:pt x="29432" y="283464"/>
                  <a:pt x="27432" y="281464"/>
                  <a:pt x="27432" y="278949"/>
                </a:cubicBezTo>
                <a:cubicBezTo>
                  <a:pt x="27432" y="278092"/>
                  <a:pt x="27661" y="277292"/>
                  <a:pt x="28118" y="276549"/>
                </a:cubicBezTo>
                <a:lnTo>
                  <a:pt x="146304" y="88182"/>
                </a:lnTo>
                <a:lnTo>
                  <a:pt x="264490" y="276549"/>
                </a:lnTo>
                <a:cubicBezTo>
                  <a:pt x="264947" y="277292"/>
                  <a:pt x="265176" y="278092"/>
                  <a:pt x="265176" y="278949"/>
                </a:cubicBezTo>
                <a:moveTo>
                  <a:pt x="0" y="278949"/>
                </a:moveTo>
                <a:cubicBezTo>
                  <a:pt x="0" y="296609"/>
                  <a:pt x="14288" y="310896"/>
                  <a:pt x="31947" y="310896"/>
                </a:cubicBezTo>
                <a:lnTo>
                  <a:pt x="260661" y="310896"/>
                </a:lnTo>
                <a:lnTo>
                  <a:pt x="330841" y="310896"/>
                </a:lnTo>
                <a:cubicBezTo>
                  <a:pt x="350158" y="310896"/>
                  <a:pt x="365760" y="295237"/>
                  <a:pt x="365760" y="275977"/>
                </a:cubicBezTo>
                <a:cubicBezTo>
                  <a:pt x="365760" y="269577"/>
                  <a:pt x="363988" y="263290"/>
                  <a:pt x="360674" y="257804"/>
                </a:cubicBezTo>
                <a:lnTo>
                  <a:pt x="285236" y="134188"/>
                </a:lnTo>
                <a:cubicBezTo>
                  <a:pt x="282893" y="130359"/>
                  <a:pt x="278778" y="128016"/>
                  <a:pt x="274320" y="128016"/>
                </a:cubicBezTo>
                <a:cubicBezTo>
                  <a:pt x="269862" y="128016"/>
                  <a:pt x="265747" y="130359"/>
                  <a:pt x="263404" y="134131"/>
                </a:cubicBezTo>
                <a:lnTo>
                  <a:pt x="235858" y="179280"/>
                </a:lnTo>
                <a:lnTo>
                  <a:pt x="163906" y="64579"/>
                </a:lnTo>
                <a:cubicBezTo>
                  <a:pt x="160134" y="58522"/>
                  <a:pt x="153448" y="54864"/>
                  <a:pt x="146304" y="54864"/>
                </a:cubicBezTo>
                <a:cubicBezTo>
                  <a:pt x="139160" y="54864"/>
                  <a:pt x="132531" y="58522"/>
                  <a:pt x="128702" y="64579"/>
                </a:cubicBezTo>
                <a:lnTo>
                  <a:pt x="4915" y="261976"/>
                </a:lnTo>
                <a:cubicBezTo>
                  <a:pt x="1714" y="267062"/>
                  <a:pt x="0" y="272948"/>
                  <a:pt x="0" y="278949"/>
                </a:cubicBezTo>
                <a:lnTo>
                  <a:pt x="0" y="27894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806891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Depths of 'The Boy at the Top of the Mountain'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523334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7146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Depths of 'The Boy at the Top of the Mountain'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43766" r="4376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Historical Context of The Boy at the Top of the Mountain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novel addresses the Holocaust by highlighting the atrocities committed against the Jewish people.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conveys a message of remembrance and the importance of acknowledging history to prevent future horrors.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Holocaust Representation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6" y="20308"/>
                </a:moveTo>
                <a:cubicBezTo>
                  <a:pt x="188727" y="20308"/>
                  <a:pt x="194061" y="23610"/>
                  <a:pt x="196602" y="28880"/>
                </a:cubicBezTo>
                <a:lnTo>
                  <a:pt x="240162" y="118606"/>
                </a:lnTo>
                <a:lnTo>
                  <a:pt x="337444" y="132957"/>
                </a:lnTo>
                <a:cubicBezTo>
                  <a:pt x="343159" y="133782"/>
                  <a:pt x="347922" y="137783"/>
                  <a:pt x="349700" y="143307"/>
                </a:cubicBezTo>
                <a:cubicBezTo>
                  <a:pt x="351478" y="148832"/>
                  <a:pt x="350017" y="154801"/>
                  <a:pt x="345954" y="158865"/>
                </a:cubicBezTo>
                <a:lnTo>
                  <a:pt x="275405" y="228842"/>
                </a:lnTo>
                <a:lnTo>
                  <a:pt x="292042" y="327648"/>
                </a:lnTo>
                <a:cubicBezTo>
                  <a:pt x="292995" y="333363"/>
                  <a:pt x="290645" y="339141"/>
                  <a:pt x="285882" y="342570"/>
                </a:cubicBezTo>
                <a:cubicBezTo>
                  <a:pt x="281120" y="345999"/>
                  <a:pt x="274897" y="346380"/>
                  <a:pt x="269817" y="343650"/>
                </a:cubicBezTo>
                <a:lnTo>
                  <a:pt x="182822" y="297168"/>
                </a:lnTo>
                <a:lnTo>
                  <a:pt x="95954" y="343586"/>
                </a:lnTo>
                <a:cubicBezTo>
                  <a:pt x="90810" y="346317"/>
                  <a:pt x="84588" y="345936"/>
                  <a:pt x="79888" y="342507"/>
                </a:cubicBezTo>
                <a:cubicBezTo>
                  <a:pt x="75189" y="339078"/>
                  <a:pt x="72776" y="333299"/>
                  <a:pt x="73729" y="327584"/>
                </a:cubicBezTo>
                <a:lnTo>
                  <a:pt x="90366" y="228778"/>
                </a:lnTo>
                <a:lnTo>
                  <a:pt x="19817" y="158865"/>
                </a:lnTo>
                <a:cubicBezTo>
                  <a:pt x="15690" y="154801"/>
                  <a:pt x="14293" y="148768"/>
                  <a:pt x="16071" y="143307"/>
                </a:cubicBezTo>
                <a:cubicBezTo>
                  <a:pt x="17849" y="137846"/>
                  <a:pt x="22611" y="133846"/>
                  <a:pt x="28326" y="132957"/>
                </a:cubicBezTo>
                <a:lnTo>
                  <a:pt x="125608" y="118606"/>
                </a:lnTo>
                <a:lnTo>
                  <a:pt x="169169" y="28880"/>
                </a:lnTo>
                <a:cubicBezTo>
                  <a:pt x="171773" y="23610"/>
                  <a:pt x="177043" y="20308"/>
                  <a:pt x="182885" y="20308"/>
                </a:cubicBezTo>
                <a:lnTo>
                  <a:pt x="182886" y="20308"/>
                </a:lnTo>
                <a:moveTo>
                  <a:pt x="182886" y="70473"/>
                </a:moveTo>
                <a:lnTo>
                  <a:pt x="149548" y="139180"/>
                </a:lnTo>
                <a:cubicBezTo>
                  <a:pt x="147326" y="143688"/>
                  <a:pt x="143071" y="146863"/>
                  <a:pt x="138054" y="147625"/>
                </a:cubicBezTo>
                <a:lnTo>
                  <a:pt x="62934" y="158674"/>
                </a:lnTo>
                <a:lnTo>
                  <a:pt x="117480" y="212713"/>
                </a:lnTo>
                <a:cubicBezTo>
                  <a:pt x="120973" y="216205"/>
                  <a:pt x="122624" y="221158"/>
                  <a:pt x="121798" y="226048"/>
                </a:cubicBezTo>
                <a:lnTo>
                  <a:pt x="108908" y="302057"/>
                </a:lnTo>
                <a:lnTo>
                  <a:pt x="175710" y="266370"/>
                </a:lnTo>
                <a:cubicBezTo>
                  <a:pt x="180218" y="263957"/>
                  <a:pt x="185616" y="263957"/>
                  <a:pt x="190061" y="266370"/>
                </a:cubicBezTo>
                <a:lnTo>
                  <a:pt x="256863" y="302057"/>
                </a:lnTo>
                <a:lnTo>
                  <a:pt x="244036" y="226111"/>
                </a:lnTo>
                <a:cubicBezTo>
                  <a:pt x="243210" y="221222"/>
                  <a:pt x="244798" y="216269"/>
                  <a:pt x="248354" y="212776"/>
                </a:cubicBezTo>
                <a:lnTo>
                  <a:pt x="302900" y="158738"/>
                </a:lnTo>
                <a:lnTo>
                  <a:pt x="227780" y="147625"/>
                </a:lnTo>
                <a:cubicBezTo>
                  <a:pt x="222827" y="146863"/>
                  <a:pt x="218509" y="143752"/>
                  <a:pt x="216286" y="139180"/>
                </a:cubicBezTo>
                <a:lnTo>
                  <a:pt x="182886" y="7047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Life in Nazi Germany was characterized by strict control, propaganda, and fear among the populace.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novel illustrates the daily struggles and moral dilemmas faced by individuals living under a totalitarian regime.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Life in Germany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World War II was marked by significant events such as the invasion of Poland and the D-Day landings.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novel reflects on the consequences of the war, including loss, displacement, and the impact on families.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War Events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14300" y="102870"/>
                </a:moveTo>
                <a:cubicBezTo>
                  <a:pt x="114300" y="64994"/>
                  <a:pt x="145004" y="34290"/>
                  <a:pt x="182880" y="34290"/>
                </a:cubicBezTo>
                <a:cubicBezTo>
                  <a:pt x="220756" y="34290"/>
                  <a:pt x="251460" y="64994"/>
                  <a:pt x="251460" y="102870"/>
                </a:cubicBezTo>
                <a:cubicBezTo>
                  <a:pt x="251460" y="140746"/>
                  <a:pt x="220756" y="171450"/>
                  <a:pt x="182880" y="171450"/>
                </a:cubicBezTo>
                <a:cubicBezTo>
                  <a:pt x="145004" y="171450"/>
                  <a:pt x="114300" y="140746"/>
                  <a:pt x="114300" y="102870"/>
                </a:cubicBezTo>
                <a:moveTo>
                  <a:pt x="200025" y="204311"/>
                </a:moveTo>
                <a:cubicBezTo>
                  <a:pt x="248674" y="196167"/>
                  <a:pt x="285750" y="153805"/>
                  <a:pt x="285750" y="102870"/>
                </a:cubicBezTo>
                <a:cubicBezTo>
                  <a:pt x="285750" y="46077"/>
                  <a:pt x="239673" y="0"/>
                  <a:pt x="182880" y="0"/>
                </a:cubicBezTo>
                <a:cubicBezTo>
                  <a:pt x="126087" y="0"/>
                  <a:pt x="80010" y="46077"/>
                  <a:pt x="80010" y="102870"/>
                </a:cubicBezTo>
                <a:cubicBezTo>
                  <a:pt x="80010" y="153876"/>
                  <a:pt x="117086" y="196167"/>
                  <a:pt x="165735" y="204311"/>
                </a:cubicBezTo>
                <a:lnTo>
                  <a:pt x="165735" y="348615"/>
                </a:lnTo>
                <a:cubicBezTo>
                  <a:pt x="165735" y="358116"/>
                  <a:pt x="173379" y="365760"/>
                  <a:pt x="182880" y="365760"/>
                </a:cubicBezTo>
                <a:cubicBezTo>
                  <a:pt x="192381" y="365760"/>
                  <a:pt x="200025" y="358116"/>
                  <a:pt x="200025" y="348615"/>
                </a:cubicBezTo>
                <a:lnTo>
                  <a:pt x="200025" y="204311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Depths of 'The Boy at the Top of the Mountain'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Character Analysis: Pierrot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Throughout the novel, Pierrot undergoes significant personal development, learning to embrace his identity.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His journey illustrates the importance of self-discovery and resilience in overcoming challenges.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Growth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9527" y="147876"/>
                </a:moveTo>
                <a:cubicBezTo>
                  <a:pt x="278749" y="141375"/>
                  <a:pt x="325541" y="93869"/>
                  <a:pt x="330970" y="34290"/>
                </a:cubicBezTo>
                <a:lnTo>
                  <a:pt x="325755" y="34290"/>
                </a:lnTo>
                <a:cubicBezTo>
                  <a:pt x="270962" y="34290"/>
                  <a:pt x="224314" y="69366"/>
                  <a:pt x="207097" y="118229"/>
                </a:cubicBezTo>
                <a:cubicBezTo>
                  <a:pt x="200811" y="106228"/>
                  <a:pt x="193238" y="94940"/>
                  <a:pt x="184523" y="84582"/>
                </a:cubicBezTo>
                <a:cubicBezTo>
                  <a:pt x="211526" y="34290"/>
                  <a:pt x="264676" y="0"/>
                  <a:pt x="325755" y="0"/>
                </a:cubicBezTo>
                <a:lnTo>
                  <a:pt x="342900" y="0"/>
                </a:lnTo>
                <a:cubicBezTo>
                  <a:pt x="355544" y="0"/>
                  <a:pt x="365760" y="10216"/>
                  <a:pt x="365760" y="22860"/>
                </a:cubicBezTo>
                <a:cubicBezTo>
                  <a:pt x="365760" y="104013"/>
                  <a:pt x="305324" y="171021"/>
                  <a:pt x="227028" y="181451"/>
                </a:cubicBezTo>
                <a:cubicBezTo>
                  <a:pt x="225528" y="169878"/>
                  <a:pt x="223028" y="158663"/>
                  <a:pt x="219527" y="147804"/>
                </a:cubicBezTo>
                <a:lnTo>
                  <a:pt x="219527" y="147876"/>
                </a:lnTo>
                <a:moveTo>
                  <a:pt x="34290" y="80010"/>
                </a:moveTo>
                <a:lnTo>
                  <a:pt x="34290" y="91440"/>
                </a:lnTo>
                <a:cubicBezTo>
                  <a:pt x="34290" y="160877"/>
                  <a:pt x="90583" y="217170"/>
                  <a:pt x="160020" y="217170"/>
                </a:cubicBezTo>
                <a:lnTo>
                  <a:pt x="165735" y="217170"/>
                </a:lnTo>
                <a:lnTo>
                  <a:pt x="165735" y="205740"/>
                </a:lnTo>
                <a:lnTo>
                  <a:pt x="165735" y="205740"/>
                </a:lnTo>
                <a:cubicBezTo>
                  <a:pt x="165735" y="136303"/>
                  <a:pt x="109442" y="80010"/>
                  <a:pt x="40005" y="80010"/>
                </a:cubicBezTo>
                <a:lnTo>
                  <a:pt x="34290" y="80010"/>
                </a:lnTo>
                <a:moveTo>
                  <a:pt x="200025" y="205740"/>
                </a:moveTo>
                <a:lnTo>
                  <a:pt x="200025" y="217170"/>
                </a:lnTo>
                <a:lnTo>
                  <a:pt x="200025" y="251460"/>
                </a:lnTo>
                <a:lnTo>
                  <a:pt x="200025" y="348615"/>
                </a:lnTo>
                <a:cubicBezTo>
                  <a:pt x="200025" y="358116"/>
                  <a:pt x="192381" y="365760"/>
                  <a:pt x="182880" y="365760"/>
                </a:cubicBezTo>
                <a:cubicBezTo>
                  <a:pt x="173379" y="365760"/>
                  <a:pt x="165735" y="358116"/>
                  <a:pt x="165735" y="348615"/>
                </a:cubicBezTo>
                <a:lnTo>
                  <a:pt x="165735" y="251460"/>
                </a:lnTo>
                <a:lnTo>
                  <a:pt x="160020" y="251460"/>
                </a:lnTo>
                <a:cubicBezTo>
                  <a:pt x="71652" y="251460"/>
                  <a:pt x="0" y="179808"/>
                  <a:pt x="0" y="91440"/>
                </a:cubicBezTo>
                <a:lnTo>
                  <a:pt x="0" y="68580"/>
                </a:lnTo>
                <a:cubicBezTo>
                  <a:pt x="0" y="55936"/>
                  <a:pt x="10216" y="45720"/>
                  <a:pt x="22860" y="45720"/>
                </a:cubicBezTo>
                <a:lnTo>
                  <a:pt x="40005" y="45720"/>
                </a:lnTo>
                <a:cubicBezTo>
                  <a:pt x="128373" y="45720"/>
                  <a:pt x="200025" y="117372"/>
                  <a:pt x="200025" y="205740"/>
                </a:cubicBezTo>
                <a:lnTo>
                  <a:pt x="200025" y="20574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Pierrot's interactions with other characters highlight his emotional struggles and aspirations.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dynamics of his relationships significantly impact his self-perception and growth.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Relationships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61306" y="330569"/>
                </a:moveTo>
                <a:lnTo>
                  <a:pt x="159520" y="328926"/>
                </a:lnTo>
                <a:lnTo>
                  <a:pt x="34361" y="212697"/>
                </a:lnTo>
                <a:cubicBezTo>
                  <a:pt x="12430" y="192338"/>
                  <a:pt x="0" y="163763"/>
                  <a:pt x="0" y="133830"/>
                </a:cubicBezTo>
                <a:lnTo>
                  <a:pt x="0" y="131473"/>
                </a:lnTo>
                <a:cubicBezTo>
                  <a:pt x="0" y="81181"/>
                  <a:pt x="35719" y="38033"/>
                  <a:pt x="85153" y="28603"/>
                </a:cubicBezTo>
                <a:cubicBezTo>
                  <a:pt x="113300" y="23174"/>
                  <a:pt x="142089" y="29675"/>
                  <a:pt x="165021" y="45819"/>
                </a:cubicBezTo>
                <a:cubicBezTo>
                  <a:pt x="171450" y="50391"/>
                  <a:pt x="177451" y="55678"/>
                  <a:pt x="182880" y="61750"/>
                </a:cubicBezTo>
                <a:cubicBezTo>
                  <a:pt x="185880" y="58321"/>
                  <a:pt x="189095" y="55178"/>
                  <a:pt x="192524" y="52249"/>
                </a:cubicBezTo>
                <a:cubicBezTo>
                  <a:pt x="195167" y="49963"/>
                  <a:pt x="197882" y="47820"/>
                  <a:pt x="200739" y="45819"/>
                </a:cubicBezTo>
                <a:lnTo>
                  <a:pt x="200739" y="45819"/>
                </a:lnTo>
                <a:cubicBezTo>
                  <a:pt x="223671" y="29675"/>
                  <a:pt x="252460" y="23174"/>
                  <a:pt x="280606" y="28532"/>
                </a:cubicBezTo>
                <a:cubicBezTo>
                  <a:pt x="330041" y="37961"/>
                  <a:pt x="365760" y="81181"/>
                  <a:pt x="365760" y="131473"/>
                </a:cubicBezTo>
                <a:lnTo>
                  <a:pt x="365760" y="133830"/>
                </a:lnTo>
                <a:cubicBezTo>
                  <a:pt x="365760" y="163763"/>
                  <a:pt x="353330" y="192338"/>
                  <a:pt x="331399" y="212697"/>
                </a:cubicBezTo>
                <a:lnTo>
                  <a:pt x="206240" y="328926"/>
                </a:lnTo>
                <a:lnTo>
                  <a:pt x="204454" y="330569"/>
                </a:lnTo>
                <a:cubicBezTo>
                  <a:pt x="198596" y="335999"/>
                  <a:pt x="190881" y="339070"/>
                  <a:pt x="182880" y="339070"/>
                </a:cubicBezTo>
                <a:cubicBezTo>
                  <a:pt x="174879" y="339070"/>
                  <a:pt x="167164" y="336070"/>
                  <a:pt x="161306" y="330569"/>
                </a:cubicBezTo>
                <a:lnTo>
                  <a:pt x="161306" y="330569"/>
                </a:lnTo>
                <a:moveTo>
                  <a:pt x="170807" y="99683"/>
                </a:moveTo>
                <a:cubicBezTo>
                  <a:pt x="170521" y="99469"/>
                  <a:pt x="170307" y="99183"/>
                  <a:pt x="170093" y="98898"/>
                </a:cubicBezTo>
                <a:lnTo>
                  <a:pt x="157377" y="84610"/>
                </a:lnTo>
                <a:lnTo>
                  <a:pt x="157305" y="84539"/>
                </a:lnTo>
                <a:lnTo>
                  <a:pt x="157305" y="84539"/>
                </a:lnTo>
                <a:cubicBezTo>
                  <a:pt x="140803" y="66036"/>
                  <a:pt x="115872" y="57607"/>
                  <a:pt x="91583" y="62250"/>
                </a:cubicBezTo>
                <a:cubicBezTo>
                  <a:pt x="58293" y="68608"/>
                  <a:pt x="34290" y="97612"/>
                  <a:pt x="34290" y="131473"/>
                </a:cubicBezTo>
                <a:lnTo>
                  <a:pt x="34290" y="133830"/>
                </a:lnTo>
                <a:cubicBezTo>
                  <a:pt x="34290" y="154190"/>
                  <a:pt x="42791" y="173693"/>
                  <a:pt x="57722" y="187551"/>
                </a:cubicBezTo>
                <a:lnTo>
                  <a:pt x="182880" y="303780"/>
                </a:lnTo>
                <a:lnTo>
                  <a:pt x="308039" y="187551"/>
                </a:lnTo>
                <a:cubicBezTo>
                  <a:pt x="322969" y="173693"/>
                  <a:pt x="331470" y="154190"/>
                  <a:pt x="331470" y="133830"/>
                </a:cubicBezTo>
                <a:lnTo>
                  <a:pt x="331470" y="131473"/>
                </a:lnTo>
                <a:cubicBezTo>
                  <a:pt x="331470" y="97683"/>
                  <a:pt x="307467" y="68608"/>
                  <a:pt x="274249" y="62250"/>
                </a:cubicBezTo>
                <a:cubicBezTo>
                  <a:pt x="249960" y="57607"/>
                  <a:pt x="224957" y="66108"/>
                  <a:pt x="208526" y="84539"/>
                </a:cubicBezTo>
                <a:cubicBezTo>
                  <a:pt x="208526" y="84539"/>
                  <a:pt x="208526" y="84539"/>
                  <a:pt x="208455" y="84610"/>
                </a:cubicBezTo>
                <a:cubicBezTo>
                  <a:pt x="208383" y="84681"/>
                  <a:pt x="208455" y="84610"/>
                  <a:pt x="208383" y="84681"/>
                </a:cubicBezTo>
                <a:lnTo>
                  <a:pt x="195667" y="98969"/>
                </a:lnTo>
                <a:cubicBezTo>
                  <a:pt x="195453" y="99255"/>
                  <a:pt x="195167" y="99469"/>
                  <a:pt x="194953" y="99755"/>
                </a:cubicBezTo>
                <a:cubicBezTo>
                  <a:pt x="191738" y="102969"/>
                  <a:pt x="187381" y="104755"/>
                  <a:pt x="182880" y="104755"/>
                </a:cubicBezTo>
                <a:cubicBezTo>
                  <a:pt x="178379" y="104755"/>
                  <a:pt x="174022" y="102969"/>
                  <a:pt x="170807" y="99755"/>
                </a:cubicBezTo>
                <a:lnTo>
                  <a:pt x="170807" y="9968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Pierrot is driven by a deep desire for acceptance and love, which influences his choices throughout the story.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His actions often reflect a longing to connect with others, revealing his vulnerability.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Motivations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5562" y="72992"/>
                </a:moveTo>
                <a:lnTo>
                  <a:pt x="126359" y="102195"/>
                </a:lnTo>
                <a:cubicBezTo>
                  <a:pt x="117615" y="104595"/>
                  <a:pt x="109499" y="108996"/>
                  <a:pt x="102641" y="115054"/>
                </a:cubicBezTo>
                <a:lnTo>
                  <a:pt x="87440" y="128598"/>
                </a:lnTo>
                <a:cubicBezTo>
                  <a:pt x="81610" y="133799"/>
                  <a:pt x="74009" y="136657"/>
                  <a:pt x="66180" y="136657"/>
                </a:cubicBezTo>
                <a:lnTo>
                  <a:pt x="54864" y="136657"/>
                </a:lnTo>
                <a:lnTo>
                  <a:pt x="54864" y="209809"/>
                </a:lnTo>
                <a:cubicBezTo>
                  <a:pt x="66523" y="210152"/>
                  <a:pt x="77610" y="214895"/>
                  <a:pt x="85896" y="223182"/>
                </a:cubicBezTo>
                <a:lnTo>
                  <a:pt x="106242" y="243527"/>
                </a:lnTo>
                <a:lnTo>
                  <a:pt x="110242" y="247528"/>
                </a:lnTo>
                <a:lnTo>
                  <a:pt x="110242" y="247528"/>
                </a:lnTo>
                <a:lnTo>
                  <a:pt x="125673" y="262958"/>
                </a:lnTo>
                <a:cubicBezTo>
                  <a:pt x="129216" y="266501"/>
                  <a:pt x="135045" y="266501"/>
                  <a:pt x="138589" y="262958"/>
                </a:cubicBezTo>
                <a:cubicBezTo>
                  <a:pt x="139560" y="261987"/>
                  <a:pt x="140303" y="260844"/>
                  <a:pt x="140703" y="259643"/>
                </a:cubicBezTo>
                <a:cubicBezTo>
                  <a:pt x="142304" y="255243"/>
                  <a:pt x="146018" y="251928"/>
                  <a:pt x="150590" y="250899"/>
                </a:cubicBezTo>
                <a:cubicBezTo>
                  <a:pt x="155162" y="249871"/>
                  <a:pt x="159963" y="251242"/>
                  <a:pt x="163278" y="254614"/>
                </a:cubicBezTo>
                <a:lnTo>
                  <a:pt x="169450" y="260672"/>
                </a:lnTo>
                <a:cubicBezTo>
                  <a:pt x="176079" y="267302"/>
                  <a:pt x="186823" y="267302"/>
                  <a:pt x="193396" y="260672"/>
                </a:cubicBezTo>
                <a:cubicBezTo>
                  <a:pt x="196482" y="257586"/>
                  <a:pt x="198139" y="253643"/>
                  <a:pt x="198311" y="249585"/>
                </a:cubicBezTo>
                <a:cubicBezTo>
                  <a:pt x="198539" y="244556"/>
                  <a:pt x="201511" y="240098"/>
                  <a:pt x="206083" y="237926"/>
                </a:cubicBezTo>
                <a:cubicBezTo>
                  <a:pt x="210655" y="235755"/>
                  <a:pt x="215970" y="236212"/>
                  <a:pt x="220027" y="239127"/>
                </a:cubicBezTo>
                <a:cubicBezTo>
                  <a:pt x="225400" y="242956"/>
                  <a:pt x="232886" y="242441"/>
                  <a:pt x="237687" y="237641"/>
                </a:cubicBezTo>
                <a:cubicBezTo>
                  <a:pt x="243059" y="232269"/>
                  <a:pt x="243059" y="223582"/>
                  <a:pt x="237687" y="218267"/>
                </a:cubicBezTo>
                <a:lnTo>
                  <a:pt x="194367" y="174947"/>
                </a:lnTo>
                <a:lnTo>
                  <a:pt x="173907" y="193807"/>
                </a:lnTo>
                <a:cubicBezTo>
                  <a:pt x="158305" y="208208"/>
                  <a:pt x="134360" y="208437"/>
                  <a:pt x="118472" y="194321"/>
                </a:cubicBezTo>
                <a:cubicBezTo>
                  <a:pt x="100355" y="178205"/>
                  <a:pt x="99955" y="150087"/>
                  <a:pt x="117558" y="133456"/>
                </a:cubicBezTo>
                <a:lnTo>
                  <a:pt x="157620" y="95623"/>
                </a:lnTo>
                <a:cubicBezTo>
                  <a:pt x="173279" y="80878"/>
                  <a:pt x="193967" y="72649"/>
                  <a:pt x="215513" y="72649"/>
                </a:cubicBezTo>
                <a:cubicBezTo>
                  <a:pt x="236144" y="72649"/>
                  <a:pt x="256089" y="80250"/>
                  <a:pt x="271462" y="93908"/>
                </a:cubicBezTo>
                <a:lnTo>
                  <a:pt x="288665" y="109225"/>
                </a:lnTo>
                <a:lnTo>
                  <a:pt x="310896" y="109225"/>
                </a:lnTo>
                <a:lnTo>
                  <a:pt x="333756" y="109225"/>
                </a:lnTo>
                <a:lnTo>
                  <a:pt x="356616" y="109225"/>
                </a:lnTo>
                <a:cubicBezTo>
                  <a:pt x="361645" y="109225"/>
                  <a:pt x="365760" y="113339"/>
                  <a:pt x="365760" y="118369"/>
                </a:cubicBezTo>
                <a:lnTo>
                  <a:pt x="365760" y="237241"/>
                </a:lnTo>
                <a:cubicBezTo>
                  <a:pt x="365760" y="247356"/>
                  <a:pt x="357588" y="255529"/>
                  <a:pt x="347472" y="255529"/>
                </a:cubicBezTo>
                <a:lnTo>
                  <a:pt x="329184" y="255529"/>
                </a:lnTo>
                <a:cubicBezTo>
                  <a:pt x="322440" y="255529"/>
                  <a:pt x="316497" y="251871"/>
                  <a:pt x="313353" y="246385"/>
                </a:cubicBezTo>
                <a:lnTo>
                  <a:pt x="264833" y="246385"/>
                </a:lnTo>
                <a:cubicBezTo>
                  <a:pt x="262890" y="250214"/>
                  <a:pt x="260318" y="253871"/>
                  <a:pt x="257118" y="257072"/>
                </a:cubicBezTo>
                <a:cubicBezTo>
                  <a:pt x="247345" y="266844"/>
                  <a:pt x="233801" y="270673"/>
                  <a:pt x="221113" y="268559"/>
                </a:cubicBezTo>
                <a:cubicBezTo>
                  <a:pt x="219056" y="272731"/>
                  <a:pt x="216256" y="276617"/>
                  <a:pt x="212769" y="280103"/>
                </a:cubicBezTo>
                <a:cubicBezTo>
                  <a:pt x="197167" y="295705"/>
                  <a:pt x="172764" y="297248"/>
                  <a:pt x="155391" y="284732"/>
                </a:cubicBezTo>
                <a:cubicBezTo>
                  <a:pt x="141046" y="296619"/>
                  <a:pt x="119672" y="295877"/>
                  <a:pt x="106242" y="282389"/>
                </a:cubicBezTo>
                <a:lnTo>
                  <a:pt x="90868" y="266959"/>
                </a:lnTo>
                <a:lnTo>
                  <a:pt x="86868" y="262958"/>
                </a:lnTo>
                <a:lnTo>
                  <a:pt x="66523" y="242613"/>
                </a:lnTo>
                <a:cubicBezTo>
                  <a:pt x="63379" y="239469"/>
                  <a:pt x="59265" y="237641"/>
                  <a:pt x="54864" y="237298"/>
                </a:cubicBezTo>
                <a:cubicBezTo>
                  <a:pt x="54864" y="247356"/>
                  <a:pt x="46634" y="255529"/>
                  <a:pt x="36576" y="255529"/>
                </a:cubicBezTo>
                <a:lnTo>
                  <a:pt x="18288" y="255529"/>
                </a:lnTo>
                <a:cubicBezTo>
                  <a:pt x="8172" y="255529"/>
                  <a:pt x="0" y="247356"/>
                  <a:pt x="0" y="237241"/>
                </a:cubicBezTo>
                <a:lnTo>
                  <a:pt x="0" y="118369"/>
                </a:lnTo>
                <a:cubicBezTo>
                  <a:pt x="0" y="113339"/>
                  <a:pt x="4115" y="109225"/>
                  <a:pt x="9144" y="109225"/>
                </a:cubicBezTo>
                <a:lnTo>
                  <a:pt x="32004" y="109225"/>
                </a:lnTo>
                <a:lnTo>
                  <a:pt x="54864" y="109225"/>
                </a:lnTo>
                <a:lnTo>
                  <a:pt x="66180" y="109225"/>
                </a:lnTo>
                <a:cubicBezTo>
                  <a:pt x="67323" y="109225"/>
                  <a:pt x="68409" y="108825"/>
                  <a:pt x="69209" y="108082"/>
                </a:cubicBezTo>
                <a:lnTo>
                  <a:pt x="84353" y="94594"/>
                </a:lnTo>
                <a:cubicBezTo>
                  <a:pt x="100298" y="80478"/>
                  <a:pt x="120815" y="72649"/>
                  <a:pt x="142132" y="72649"/>
                </a:cubicBezTo>
                <a:lnTo>
                  <a:pt x="148018" y="72649"/>
                </a:lnTo>
                <a:cubicBezTo>
                  <a:pt x="150533" y="72649"/>
                  <a:pt x="153105" y="72763"/>
                  <a:pt x="155562" y="72992"/>
                </a:cubicBezTo>
                <a:lnTo>
                  <a:pt x="155562" y="72992"/>
                </a:lnTo>
                <a:moveTo>
                  <a:pt x="310896" y="218953"/>
                </a:moveTo>
                <a:lnTo>
                  <a:pt x="310896" y="136657"/>
                </a:lnTo>
                <a:lnTo>
                  <a:pt x="283464" y="136657"/>
                </a:lnTo>
                <a:cubicBezTo>
                  <a:pt x="280092" y="136657"/>
                  <a:pt x="276835" y="135399"/>
                  <a:pt x="274377" y="133170"/>
                </a:cubicBezTo>
                <a:lnTo>
                  <a:pt x="253289" y="114425"/>
                </a:lnTo>
                <a:cubicBezTo>
                  <a:pt x="242888" y="105167"/>
                  <a:pt x="229457" y="100081"/>
                  <a:pt x="215513" y="100081"/>
                </a:cubicBezTo>
                <a:cubicBezTo>
                  <a:pt x="200997" y="100081"/>
                  <a:pt x="187052" y="105624"/>
                  <a:pt x="176479" y="115568"/>
                </a:cubicBezTo>
                <a:lnTo>
                  <a:pt x="136417" y="153402"/>
                </a:lnTo>
                <a:cubicBezTo>
                  <a:pt x="130531" y="159002"/>
                  <a:pt x="130645" y="168432"/>
                  <a:pt x="136703" y="173804"/>
                </a:cubicBezTo>
                <a:cubicBezTo>
                  <a:pt x="142018" y="178548"/>
                  <a:pt x="150076" y="178433"/>
                  <a:pt x="155277" y="173633"/>
                </a:cubicBezTo>
                <a:lnTo>
                  <a:pt x="196367" y="135685"/>
                </a:lnTo>
                <a:cubicBezTo>
                  <a:pt x="201911" y="130542"/>
                  <a:pt x="210598" y="130884"/>
                  <a:pt x="215741" y="136485"/>
                </a:cubicBezTo>
                <a:cubicBezTo>
                  <a:pt x="220885" y="142086"/>
                  <a:pt x="220542" y="150716"/>
                  <a:pt x="214941" y="155859"/>
                </a:cubicBezTo>
                <a:lnTo>
                  <a:pt x="214484" y="156316"/>
                </a:lnTo>
                <a:lnTo>
                  <a:pt x="257004" y="198836"/>
                </a:lnTo>
                <a:cubicBezTo>
                  <a:pt x="262719" y="204551"/>
                  <a:pt x="266433" y="211580"/>
                  <a:pt x="268091" y="218895"/>
                </a:cubicBezTo>
                <a:lnTo>
                  <a:pt x="310839" y="218895"/>
                </a:lnTo>
                <a:lnTo>
                  <a:pt x="310896" y="218953"/>
                </a:lnTo>
                <a:moveTo>
                  <a:pt x="36576" y="228097"/>
                </a:moveTo>
                <a:cubicBezTo>
                  <a:pt x="36576" y="223047"/>
                  <a:pt x="32482" y="218953"/>
                  <a:pt x="27432" y="218953"/>
                </a:cubicBezTo>
                <a:cubicBezTo>
                  <a:pt x="22382" y="218953"/>
                  <a:pt x="18288" y="223047"/>
                  <a:pt x="18288" y="228097"/>
                </a:cubicBezTo>
                <a:cubicBezTo>
                  <a:pt x="18288" y="233147"/>
                  <a:pt x="22382" y="237241"/>
                  <a:pt x="27432" y="237241"/>
                </a:cubicBezTo>
                <a:cubicBezTo>
                  <a:pt x="32482" y="237241"/>
                  <a:pt x="36576" y="233147"/>
                  <a:pt x="36576" y="228097"/>
                </a:cubicBezTo>
                <a:moveTo>
                  <a:pt x="338328" y="237241"/>
                </a:moveTo>
                <a:cubicBezTo>
                  <a:pt x="343378" y="237241"/>
                  <a:pt x="347472" y="233147"/>
                  <a:pt x="347472" y="228097"/>
                </a:cubicBezTo>
                <a:cubicBezTo>
                  <a:pt x="347472" y="223047"/>
                  <a:pt x="343378" y="218953"/>
                  <a:pt x="338328" y="218953"/>
                </a:cubicBezTo>
                <a:cubicBezTo>
                  <a:pt x="333278" y="218953"/>
                  <a:pt x="329184" y="223047"/>
                  <a:pt x="329184" y="228097"/>
                </a:cubicBezTo>
                <a:cubicBezTo>
                  <a:pt x="329184" y="233147"/>
                  <a:pt x="333278" y="237241"/>
                  <a:pt x="338328" y="23724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Depths of 'The Boy at the Top of the Mountain'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5380" r="3538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Character Analysis: Herr Zimmer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Herr Zimmer's character conveys the theme of reconciliation between past and present.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His journey reflects the broader societal changes and the quest for identity within the novel.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Thematic Significance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240" y="40640"/>
                </a:moveTo>
                <a:cubicBezTo>
                  <a:pt x="6794" y="40640"/>
                  <a:pt x="0" y="47435"/>
                  <a:pt x="0" y="55880"/>
                </a:cubicBezTo>
                <a:cubicBezTo>
                  <a:pt x="0" y="64326"/>
                  <a:pt x="6794" y="71120"/>
                  <a:pt x="15240" y="71120"/>
                </a:cubicBezTo>
                <a:lnTo>
                  <a:pt x="45720" y="71120"/>
                </a:lnTo>
                <a:lnTo>
                  <a:pt x="45720" y="111760"/>
                </a:lnTo>
                <a:lnTo>
                  <a:pt x="15240" y="111760"/>
                </a:lnTo>
                <a:cubicBezTo>
                  <a:pt x="6794" y="111760"/>
                  <a:pt x="0" y="118555"/>
                  <a:pt x="0" y="127000"/>
                </a:cubicBezTo>
                <a:cubicBezTo>
                  <a:pt x="0" y="135446"/>
                  <a:pt x="6794" y="142240"/>
                  <a:pt x="15240" y="142240"/>
                </a:cubicBezTo>
                <a:lnTo>
                  <a:pt x="60960" y="142240"/>
                </a:lnTo>
                <a:lnTo>
                  <a:pt x="142240" y="142240"/>
                </a:lnTo>
                <a:lnTo>
                  <a:pt x="350520" y="142240"/>
                </a:lnTo>
                <a:cubicBezTo>
                  <a:pt x="358966" y="142240"/>
                  <a:pt x="365760" y="135446"/>
                  <a:pt x="365760" y="127000"/>
                </a:cubicBezTo>
                <a:cubicBezTo>
                  <a:pt x="365760" y="118555"/>
                  <a:pt x="358966" y="111760"/>
                  <a:pt x="350520" y="111760"/>
                </a:cubicBezTo>
                <a:lnTo>
                  <a:pt x="320040" y="111760"/>
                </a:lnTo>
                <a:lnTo>
                  <a:pt x="320040" y="71120"/>
                </a:lnTo>
                <a:lnTo>
                  <a:pt x="345440" y="71120"/>
                </a:lnTo>
                <a:cubicBezTo>
                  <a:pt x="353886" y="71120"/>
                  <a:pt x="360680" y="64326"/>
                  <a:pt x="360680" y="55880"/>
                </a:cubicBezTo>
                <a:cubicBezTo>
                  <a:pt x="360680" y="47435"/>
                  <a:pt x="353886" y="40640"/>
                  <a:pt x="345440" y="40640"/>
                </a:cubicBezTo>
                <a:lnTo>
                  <a:pt x="15240" y="40640"/>
                </a:lnTo>
                <a:moveTo>
                  <a:pt x="289560" y="71120"/>
                </a:moveTo>
                <a:lnTo>
                  <a:pt x="289560" y="111760"/>
                </a:lnTo>
                <a:lnTo>
                  <a:pt x="238760" y="111760"/>
                </a:lnTo>
                <a:lnTo>
                  <a:pt x="238760" y="71120"/>
                </a:lnTo>
                <a:lnTo>
                  <a:pt x="289560" y="71120"/>
                </a:lnTo>
                <a:moveTo>
                  <a:pt x="208280" y="71120"/>
                </a:moveTo>
                <a:lnTo>
                  <a:pt x="208280" y="111760"/>
                </a:lnTo>
                <a:lnTo>
                  <a:pt x="157480" y="111760"/>
                </a:lnTo>
                <a:lnTo>
                  <a:pt x="157480" y="71120"/>
                </a:lnTo>
                <a:lnTo>
                  <a:pt x="208280" y="71120"/>
                </a:lnTo>
                <a:moveTo>
                  <a:pt x="127000" y="71120"/>
                </a:moveTo>
                <a:lnTo>
                  <a:pt x="127000" y="111760"/>
                </a:lnTo>
                <a:lnTo>
                  <a:pt x="76200" y="111760"/>
                </a:lnTo>
                <a:lnTo>
                  <a:pt x="76200" y="71120"/>
                </a:lnTo>
                <a:lnTo>
                  <a:pt x="127000" y="71120"/>
                </a:lnTo>
                <a:moveTo>
                  <a:pt x="15240" y="172720"/>
                </a:moveTo>
                <a:cubicBezTo>
                  <a:pt x="6794" y="172720"/>
                  <a:pt x="0" y="179514"/>
                  <a:pt x="0" y="187960"/>
                </a:cubicBezTo>
                <a:cubicBezTo>
                  <a:pt x="0" y="196406"/>
                  <a:pt x="6794" y="203200"/>
                  <a:pt x="15240" y="203200"/>
                </a:cubicBezTo>
                <a:cubicBezTo>
                  <a:pt x="32068" y="203200"/>
                  <a:pt x="45720" y="216852"/>
                  <a:pt x="45720" y="233680"/>
                </a:cubicBezTo>
                <a:lnTo>
                  <a:pt x="45720" y="299720"/>
                </a:lnTo>
                <a:cubicBezTo>
                  <a:pt x="45720" y="313753"/>
                  <a:pt x="57086" y="325120"/>
                  <a:pt x="71120" y="325120"/>
                </a:cubicBezTo>
                <a:lnTo>
                  <a:pt x="111760" y="325120"/>
                </a:lnTo>
                <a:cubicBezTo>
                  <a:pt x="125794" y="325120"/>
                  <a:pt x="137160" y="313753"/>
                  <a:pt x="137160" y="299720"/>
                </a:cubicBezTo>
                <a:lnTo>
                  <a:pt x="137160" y="238760"/>
                </a:lnTo>
                <a:cubicBezTo>
                  <a:pt x="137160" y="219138"/>
                  <a:pt x="153099" y="203200"/>
                  <a:pt x="172720" y="203200"/>
                </a:cubicBezTo>
                <a:lnTo>
                  <a:pt x="193040" y="203200"/>
                </a:lnTo>
                <a:cubicBezTo>
                  <a:pt x="212662" y="203200"/>
                  <a:pt x="228600" y="219138"/>
                  <a:pt x="228600" y="238760"/>
                </a:cubicBezTo>
                <a:lnTo>
                  <a:pt x="228600" y="299720"/>
                </a:lnTo>
                <a:cubicBezTo>
                  <a:pt x="228600" y="313753"/>
                  <a:pt x="239966" y="325120"/>
                  <a:pt x="254000" y="325120"/>
                </a:cubicBezTo>
                <a:lnTo>
                  <a:pt x="294640" y="325120"/>
                </a:lnTo>
                <a:cubicBezTo>
                  <a:pt x="308674" y="325120"/>
                  <a:pt x="320040" y="313753"/>
                  <a:pt x="320040" y="299720"/>
                </a:cubicBezTo>
                <a:lnTo>
                  <a:pt x="320040" y="233680"/>
                </a:lnTo>
                <a:cubicBezTo>
                  <a:pt x="320040" y="216852"/>
                  <a:pt x="333693" y="203200"/>
                  <a:pt x="350520" y="203200"/>
                </a:cubicBezTo>
                <a:cubicBezTo>
                  <a:pt x="358966" y="203200"/>
                  <a:pt x="365760" y="196406"/>
                  <a:pt x="365760" y="187960"/>
                </a:cubicBezTo>
                <a:cubicBezTo>
                  <a:pt x="365760" y="179514"/>
                  <a:pt x="358966" y="172720"/>
                  <a:pt x="350520" y="172720"/>
                </a:cubicBezTo>
                <a:cubicBezTo>
                  <a:pt x="316865" y="172720"/>
                  <a:pt x="289560" y="200025"/>
                  <a:pt x="289560" y="233680"/>
                </a:cubicBezTo>
                <a:lnTo>
                  <a:pt x="289560" y="294640"/>
                </a:lnTo>
                <a:lnTo>
                  <a:pt x="259080" y="294640"/>
                </a:lnTo>
                <a:lnTo>
                  <a:pt x="259080" y="238760"/>
                </a:lnTo>
                <a:cubicBezTo>
                  <a:pt x="259080" y="202311"/>
                  <a:pt x="229489" y="172720"/>
                  <a:pt x="193040" y="172720"/>
                </a:cubicBezTo>
                <a:lnTo>
                  <a:pt x="172720" y="172720"/>
                </a:lnTo>
                <a:cubicBezTo>
                  <a:pt x="136271" y="172720"/>
                  <a:pt x="106680" y="202311"/>
                  <a:pt x="106680" y="238760"/>
                </a:cubicBezTo>
                <a:lnTo>
                  <a:pt x="106680" y="294640"/>
                </a:lnTo>
                <a:lnTo>
                  <a:pt x="76200" y="294640"/>
                </a:lnTo>
                <a:lnTo>
                  <a:pt x="76200" y="233680"/>
                </a:lnTo>
                <a:cubicBezTo>
                  <a:pt x="76200" y="200025"/>
                  <a:pt x="48895" y="172720"/>
                  <a:pt x="15240" y="172720"/>
                </a:cubicBezTo>
                <a:lnTo>
                  <a:pt x="15240" y="1727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Herr Zimmer is driven by a desire for redemption and a longing to connect with Pierrot.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His actions are influenced by past regrets, which propel the narrative forward.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Motivational Drivers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61306" y="330569"/>
                </a:moveTo>
                <a:lnTo>
                  <a:pt x="159520" y="328926"/>
                </a:lnTo>
                <a:lnTo>
                  <a:pt x="34361" y="212697"/>
                </a:lnTo>
                <a:cubicBezTo>
                  <a:pt x="12430" y="192338"/>
                  <a:pt x="0" y="163763"/>
                  <a:pt x="0" y="133830"/>
                </a:cubicBezTo>
                <a:lnTo>
                  <a:pt x="0" y="131473"/>
                </a:lnTo>
                <a:cubicBezTo>
                  <a:pt x="0" y="81181"/>
                  <a:pt x="35719" y="38033"/>
                  <a:pt x="85153" y="28603"/>
                </a:cubicBezTo>
                <a:cubicBezTo>
                  <a:pt x="113300" y="23174"/>
                  <a:pt x="142089" y="29675"/>
                  <a:pt x="165021" y="45819"/>
                </a:cubicBezTo>
                <a:cubicBezTo>
                  <a:pt x="171450" y="50391"/>
                  <a:pt x="177451" y="55678"/>
                  <a:pt x="182880" y="61750"/>
                </a:cubicBezTo>
                <a:cubicBezTo>
                  <a:pt x="185880" y="58321"/>
                  <a:pt x="189095" y="55178"/>
                  <a:pt x="192524" y="52249"/>
                </a:cubicBezTo>
                <a:cubicBezTo>
                  <a:pt x="195167" y="49963"/>
                  <a:pt x="197882" y="47820"/>
                  <a:pt x="200739" y="45819"/>
                </a:cubicBezTo>
                <a:lnTo>
                  <a:pt x="200739" y="45819"/>
                </a:lnTo>
                <a:cubicBezTo>
                  <a:pt x="223671" y="29675"/>
                  <a:pt x="252460" y="23174"/>
                  <a:pt x="280606" y="28532"/>
                </a:cubicBezTo>
                <a:cubicBezTo>
                  <a:pt x="330041" y="37961"/>
                  <a:pt x="365760" y="81181"/>
                  <a:pt x="365760" y="131473"/>
                </a:cubicBezTo>
                <a:lnTo>
                  <a:pt x="365760" y="133830"/>
                </a:lnTo>
                <a:cubicBezTo>
                  <a:pt x="365760" y="163763"/>
                  <a:pt x="353330" y="192338"/>
                  <a:pt x="331399" y="212697"/>
                </a:cubicBezTo>
                <a:lnTo>
                  <a:pt x="206240" y="328926"/>
                </a:lnTo>
                <a:lnTo>
                  <a:pt x="204454" y="330569"/>
                </a:lnTo>
                <a:cubicBezTo>
                  <a:pt x="198596" y="335999"/>
                  <a:pt x="190881" y="339070"/>
                  <a:pt x="182880" y="339070"/>
                </a:cubicBezTo>
                <a:cubicBezTo>
                  <a:pt x="174879" y="339070"/>
                  <a:pt x="167164" y="336070"/>
                  <a:pt x="161306" y="330569"/>
                </a:cubicBezTo>
                <a:lnTo>
                  <a:pt x="161306" y="330569"/>
                </a:lnTo>
                <a:moveTo>
                  <a:pt x="170807" y="99683"/>
                </a:moveTo>
                <a:cubicBezTo>
                  <a:pt x="170521" y="99469"/>
                  <a:pt x="170307" y="99183"/>
                  <a:pt x="170093" y="98898"/>
                </a:cubicBezTo>
                <a:lnTo>
                  <a:pt x="157377" y="84610"/>
                </a:lnTo>
                <a:lnTo>
                  <a:pt x="157305" y="84539"/>
                </a:lnTo>
                <a:lnTo>
                  <a:pt x="157305" y="84539"/>
                </a:lnTo>
                <a:cubicBezTo>
                  <a:pt x="140803" y="66036"/>
                  <a:pt x="115872" y="57607"/>
                  <a:pt x="91583" y="62250"/>
                </a:cubicBezTo>
                <a:cubicBezTo>
                  <a:pt x="58293" y="68608"/>
                  <a:pt x="34290" y="97612"/>
                  <a:pt x="34290" y="131473"/>
                </a:cubicBezTo>
                <a:lnTo>
                  <a:pt x="34290" y="133830"/>
                </a:lnTo>
                <a:cubicBezTo>
                  <a:pt x="34290" y="154190"/>
                  <a:pt x="42791" y="173693"/>
                  <a:pt x="57722" y="187551"/>
                </a:cubicBezTo>
                <a:lnTo>
                  <a:pt x="182880" y="303780"/>
                </a:lnTo>
                <a:lnTo>
                  <a:pt x="308039" y="187551"/>
                </a:lnTo>
                <a:cubicBezTo>
                  <a:pt x="322969" y="173693"/>
                  <a:pt x="331470" y="154190"/>
                  <a:pt x="331470" y="133830"/>
                </a:cubicBezTo>
                <a:lnTo>
                  <a:pt x="331470" y="131473"/>
                </a:lnTo>
                <a:cubicBezTo>
                  <a:pt x="331470" y="97683"/>
                  <a:pt x="307467" y="68608"/>
                  <a:pt x="274249" y="62250"/>
                </a:cubicBezTo>
                <a:cubicBezTo>
                  <a:pt x="249960" y="57607"/>
                  <a:pt x="224957" y="66108"/>
                  <a:pt x="208526" y="84539"/>
                </a:cubicBezTo>
                <a:cubicBezTo>
                  <a:pt x="208526" y="84539"/>
                  <a:pt x="208526" y="84539"/>
                  <a:pt x="208455" y="84610"/>
                </a:cubicBezTo>
                <a:cubicBezTo>
                  <a:pt x="208383" y="84681"/>
                  <a:pt x="208455" y="84610"/>
                  <a:pt x="208383" y="84681"/>
                </a:cubicBezTo>
                <a:lnTo>
                  <a:pt x="195667" y="98969"/>
                </a:lnTo>
                <a:cubicBezTo>
                  <a:pt x="195453" y="99255"/>
                  <a:pt x="195167" y="99469"/>
                  <a:pt x="194953" y="99755"/>
                </a:cubicBezTo>
                <a:cubicBezTo>
                  <a:pt x="191738" y="102969"/>
                  <a:pt x="187381" y="104755"/>
                  <a:pt x="182880" y="104755"/>
                </a:cubicBezTo>
                <a:cubicBezTo>
                  <a:pt x="178379" y="104755"/>
                  <a:pt x="174022" y="102969"/>
                  <a:pt x="170807" y="99755"/>
                </a:cubicBezTo>
                <a:lnTo>
                  <a:pt x="170807" y="9968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Herr Zimmer represents the complexities of human nature, embodying both wisdom and folly.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His relationship with Pierrot highlights the generational divide and the struggle for understanding.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Character Representation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8039" y="123380"/>
                </a:moveTo>
                <a:cubicBezTo>
                  <a:pt x="38735" y="140017"/>
                  <a:pt x="30480" y="163322"/>
                  <a:pt x="30480" y="193040"/>
                </a:cubicBezTo>
                <a:cubicBezTo>
                  <a:pt x="30480" y="220916"/>
                  <a:pt x="40195" y="240538"/>
                  <a:pt x="53848" y="253365"/>
                </a:cubicBezTo>
                <a:cubicBezTo>
                  <a:pt x="67818" y="266446"/>
                  <a:pt x="87947" y="274320"/>
                  <a:pt x="111760" y="274320"/>
                </a:cubicBezTo>
                <a:lnTo>
                  <a:pt x="117094" y="274320"/>
                </a:lnTo>
                <a:cubicBezTo>
                  <a:pt x="120968" y="274320"/>
                  <a:pt x="124460" y="272161"/>
                  <a:pt x="126174" y="268732"/>
                </a:cubicBezTo>
                <a:lnTo>
                  <a:pt x="140906" y="239331"/>
                </a:lnTo>
                <a:lnTo>
                  <a:pt x="165671" y="251714"/>
                </a:lnTo>
                <a:lnTo>
                  <a:pt x="140906" y="239331"/>
                </a:lnTo>
                <a:cubicBezTo>
                  <a:pt x="148844" y="223393"/>
                  <a:pt x="165100" y="213360"/>
                  <a:pt x="182880" y="213360"/>
                </a:cubicBezTo>
                <a:cubicBezTo>
                  <a:pt x="200660" y="213360"/>
                  <a:pt x="216916" y="223393"/>
                  <a:pt x="224854" y="239268"/>
                </a:cubicBezTo>
                <a:lnTo>
                  <a:pt x="239586" y="268668"/>
                </a:lnTo>
                <a:cubicBezTo>
                  <a:pt x="241300" y="272097"/>
                  <a:pt x="244793" y="274256"/>
                  <a:pt x="248666" y="274256"/>
                </a:cubicBezTo>
                <a:lnTo>
                  <a:pt x="254000" y="274256"/>
                </a:lnTo>
                <a:cubicBezTo>
                  <a:pt x="277749" y="274256"/>
                  <a:pt x="297942" y="266382"/>
                  <a:pt x="311912" y="253301"/>
                </a:cubicBezTo>
                <a:cubicBezTo>
                  <a:pt x="325565" y="240474"/>
                  <a:pt x="335280" y="220853"/>
                  <a:pt x="335280" y="192976"/>
                </a:cubicBezTo>
                <a:cubicBezTo>
                  <a:pt x="335280" y="163258"/>
                  <a:pt x="327025" y="139954"/>
                  <a:pt x="307721" y="123317"/>
                </a:cubicBezTo>
                <a:cubicBezTo>
                  <a:pt x="287592" y="105981"/>
                  <a:pt x="250381" y="91440"/>
                  <a:pt x="182880" y="91440"/>
                </a:cubicBezTo>
                <a:cubicBezTo>
                  <a:pt x="115379" y="91440"/>
                  <a:pt x="78169" y="105981"/>
                  <a:pt x="58039" y="123380"/>
                </a:cubicBezTo>
                <a:lnTo>
                  <a:pt x="58039" y="123380"/>
                </a:lnTo>
                <a:moveTo>
                  <a:pt x="0" y="193040"/>
                </a:moveTo>
                <a:cubicBezTo>
                  <a:pt x="0" y="121920"/>
                  <a:pt x="40640" y="60960"/>
                  <a:pt x="182880" y="60960"/>
                </a:cubicBezTo>
                <a:cubicBezTo>
                  <a:pt x="325120" y="60960"/>
                  <a:pt x="365760" y="121920"/>
                  <a:pt x="365760" y="193040"/>
                </a:cubicBezTo>
                <a:cubicBezTo>
                  <a:pt x="365760" y="264160"/>
                  <a:pt x="314960" y="304800"/>
                  <a:pt x="254000" y="304800"/>
                </a:cubicBezTo>
                <a:lnTo>
                  <a:pt x="248666" y="304800"/>
                </a:lnTo>
                <a:cubicBezTo>
                  <a:pt x="233299" y="304800"/>
                  <a:pt x="219202" y="296101"/>
                  <a:pt x="212344" y="282321"/>
                </a:cubicBezTo>
                <a:lnTo>
                  <a:pt x="197612" y="252920"/>
                </a:lnTo>
                <a:cubicBezTo>
                  <a:pt x="194818" y="247332"/>
                  <a:pt x="189167" y="243840"/>
                  <a:pt x="182880" y="243840"/>
                </a:cubicBezTo>
                <a:cubicBezTo>
                  <a:pt x="176594" y="243840"/>
                  <a:pt x="170942" y="247333"/>
                  <a:pt x="168148" y="252920"/>
                </a:cubicBezTo>
                <a:lnTo>
                  <a:pt x="153416" y="282321"/>
                </a:lnTo>
                <a:cubicBezTo>
                  <a:pt x="146558" y="296101"/>
                  <a:pt x="132461" y="304800"/>
                  <a:pt x="117094" y="304800"/>
                </a:cubicBezTo>
                <a:lnTo>
                  <a:pt x="111760" y="304800"/>
                </a:lnTo>
                <a:cubicBezTo>
                  <a:pt x="50800" y="304800"/>
                  <a:pt x="0" y="264160"/>
                  <a:pt x="0" y="193040"/>
                </a:cubicBezTo>
                <a:lnTo>
                  <a:pt x="0" y="193040"/>
                </a:lnTo>
                <a:moveTo>
                  <a:pt x="60960" y="182880"/>
                </a:moveTo>
                <a:cubicBezTo>
                  <a:pt x="60960" y="160435"/>
                  <a:pt x="79155" y="142240"/>
                  <a:pt x="101600" y="142240"/>
                </a:cubicBezTo>
                <a:cubicBezTo>
                  <a:pt x="124045" y="142240"/>
                  <a:pt x="142240" y="160435"/>
                  <a:pt x="142240" y="182880"/>
                </a:cubicBezTo>
                <a:cubicBezTo>
                  <a:pt x="142240" y="205325"/>
                  <a:pt x="124045" y="223520"/>
                  <a:pt x="101600" y="223520"/>
                </a:cubicBezTo>
                <a:cubicBezTo>
                  <a:pt x="79155" y="223520"/>
                  <a:pt x="60960" y="205325"/>
                  <a:pt x="60960" y="182880"/>
                </a:cubicBezTo>
                <a:lnTo>
                  <a:pt x="60960" y="182880"/>
                </a:lnTo>
                <a:moveTo>
                  <a:pt x="264160" y="142240"/>
                </a:moveTo>
                <a:cubicBezTo>
                  <a:pt x="286605" y="142240"/>
                  <a:pt x="304800" y="160435"/>
                  <a:pt x="304800" y="182880"/>
                </a:cubicBezTo>
                <a:cubicBezTo>
                  <a:pt x="304800" y="205325"/>
                  <a:pt x="286605" y="223520"/>
                  <a:pt x="264160" y="223520"/>
                </a:cubicBezTo>
                <a:cubicBezTo>
                  <a:pt x="241715" y="223520"/>
                  <a:pt x="223520" y="205325"/>
                  <a:pt x="223520" y="182880"/>
                </a:cubicBezTo>
                <a:cubicBezTo>
                  <a:pt x="223520" y="160435"/>
                  <a:pt x="241715" y="142240"/>
                  <a:pt x="264160" y="142240"/>
                </a:cubicBezTo>
                <a:lnTo>
                  <a:pt x="264160" y="14224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Activity: Theme Mapping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5000" r="350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Lead a discussion for students to analyze their theme maps and connect themes to the plot.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1435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Theme Analysis Discussion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Ask students to create a theme map that visually represents the novel's themes using different colors, symbols, and images for each idea.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1446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Theme Mapping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34" y="184452"/>
                </a:moveTo>
                <a:cubicBezTo>
                  <a:pt x="331434" y="186380"/>
                  <a:pt x="330720" y="188166"/>
                  <a:pt x="328434" y="190167"/>
                </a:cubicBezTo>
                <a:cubicBezTo>
                  <a:pt x="325719" y="192381"/>
                  <a:pt x="321219" y="194310"/>
                  <a:pt x="315718" y="194310"/>
                </a:cubicBezTo>
                <a:lnTo>
                  <a:pt x="245709" y="194310"/>
                </a:lnTo>
                <a:cubicBezTo>
                  <a:pt x="207847" y="194310"/>
                  <a:pt x="177129" y="225028"/>
                  <a:pt x="177129" y="262890"/>
                </a:cubicBezTo>
                <a:cubicBezTo>
                  <a:pt x="177129" y="267748"/>
                  <a:pt x="177629" y="272463"/>
                  <a:pt x="178629" y="277035"/>
                </a:cubicBezTo>
                <a:cubicBezTo>
                  <a:pt x="180987" y="288250"/>
                  <a:pt x="185916" y="299252"/>
                  <a:pt x="188916" y="306038"/>
                </a:cubicBezTo>
                <a:lnTo>
                  <a:pt x="188916" y="306038"/>
                </a:lnTo>
                <a:cubicBezTo>
                  <a:pt x="189417" y="307181"/>
                  <a:pt x="189917" y="308181"/>
                  <a:pt x="190274" y="309110"/>
                </a:cubicBezTo>
                <a:cubicBezTo>
                  <a:pt x="193846" y="317325"/>
                  <a:pt x="194274" y="320111"/>
                  <a:pt x="194274" y="321326"/>
                </a:cubicBezTo>
                <a:cubicBezTo>
                  <a:pt x="194274" y="325112"/>
                  <a:pt x="192917" y="328112"/>
                  <a:pt x="191560" y="329755"/>
                </a:cubicBezTo>
                <a:cubicBezTo>
                  <a:pt x="190917" y="330541"/>
                  <a:pt x="190417" y="330898"/>
                  <a:pt x="190131" y="331041"/>
                </a:cubicBezTo>
                <a:cubicBezTo>
                  <a:pt x="189917" y="331184"/>
                  <a:pt x="189559" y="331256"/>
                  <a:pt x="188988" y="331327"/>
                </a:cubicBezTo>
                <a:cubicBezTo>
                  <a:pt x="186916" y="331399"/>
                  <a:pt x="184916" y="331470"/>
                  <a:pt x="182844" y="331470"/>
                </a:cubicBezTo>
                <a:cubicBezTo>
                  <a:pt x="100763" y="331470"/>
                  <a:pt x="34254" y="264962"/>
                  <a:pt x="34254" y="182880"/>
                </a:cubicBezTo>
                <a:cubicBezTo>
                  <a:pt x="34254" y="100798"/>
                  <a:pt x="100763" y="34290"/>
                  <a:pt x="182844" y="34290"/>
                </a:cubicBezTo>
                <a:cubicBezTo>
                  <a:pt x="264926" y="34290"/>
                  <a:pt x="331434" y="100798"/>
                  <a:pt x="331434" y="182880"/>
                </a:cubicBezTo>
                <a:cubicBezTo>
                  <a:pt x="331434" y="183380"/>
                  <a:pt x="331434" y="183880"/>
                  <a:pt x="331434" y="184452"/>
                </a:cubicBezTo>
                <a:lnTo>
                  <a:pt x="331434" y="184452"/>
                </a:lnTo>
                <a:moveTo>
                  <a:pt x="365724" y="184809"/>
                </a:moveTo>
                <a:cubicBezTo>
                  <a:pt x="365724" y="184166"/>
                  <a:pt x="365724" y="183523"/>
                  <a:pt x="365724" y="182880"/>
                </a:cubicBezTo>
                <a:cubicBezTo>
                  <a:pt x="365724" y="81867"/>
                  <a:pt x="283857" y="0"/>
                  <a:pt x="182844" y="0"/>
                </a:cubicBezTo>
                <a:cubicBezTo>
                  <a:pt x="81832" y="0"/>
                  <a:pt x="-36" y="81867"/>
                  <a:pt x="-36" y="182880"/>
                </a:cubicBezTo>
                <a:cubicBezTo>
                  <a:pt x="-36" y="283893"/>
                  <a:pt x="81832" y="365760"/>
                  <a:pt x="182844" y="365760"/>
                </a:cubicBezTo>
                <a:cubicBezTo>
                  <a:pt x="185345" y="365760"/>
                  <a:pt x="187916" y="365689"/>
                  <a:pt x="190417" y="365617"/>
                </a:cubicBezTo>
                <a:cubicBezTo>
                  <a:pt x="213134" y="364688"/>
                  <a:pt x="228564" y="344114"/>
                  <a:pt x="228564" y="321326"/>
                </a:cubicBezTo>
                <a:cubicBezTo>
                  <a:pt x="228564" y="310967"/>
                  <a:pt x="224207" y="301109"/>
                  <a:pt x="219920" y="291322"/>
                </a:cubicBezTo>
                <a:cubicBezTo>
                  <a:pt x="216849" y="284321"/>
                  <a:pt x="213705" y="277249"/>
                  <a:pt x="212205" y="269962"/>
                </a:cubicBezTo>
                <a:cubicBezTo>
                  <a:pt x="211705" y="267676"/>
                  <a:pt x="211491" y="265319"/>
                  <a:pt x="211491" y="262890"/>
                </a:cubicBezTo>
                <a:cubicBezTo>
                  <a:pt x="211491" y="243959"/>
                  <a:pt x="226850" y="228600"/>
                  <a:pt x="245781" y="228600"/>
                </a:cubicBezTo>
                <a:lnTo>
                  <a:pt x="315718" y="228600"/>
                </a:lnTo>
                <a:cubicBezTo>
                  <a:pt x="341793" y="228600"/>
                  <a:pt x="365510" y="210884"/>
                  <a:pt x="365796" y="184809"/>
                </a:cubicBezTo>
                <a:lnTo>
                  <a:pt x="365724" y="184809"/>
                </a:lnTo>
                <a:moveTo>
                  <a:pt x="114264" y="182880"/>
                </a:moveTo>
                <a:cubicBezTo>
                  <a:pt x="114264" y="170255"/>
                  <a:pt x="104029" y="160020"/>
                  <a:pt x="91404" y="160020"/>
                </a:cubicBezTo>
                <a:cubicBezTo>
                  <a:pt x="78779" y="160020"/>
                  <a:pt x="68544" y="170255"/>
                  <a:pt x="68544" y="182880"/>
                </a:cubicBezTo>
                <a:cubicBezTo>
                  <a:pt x="68544" y="195505"/>
                  <a:pt x="78779" y="205740"/>
                  <a:pt x="91404" y="205740"/>
                </a:cubicBezTo>
                <a:cubicBezTo>
                  <a:pt x="104029" y="205740"/>
                  <a:pt x="114264" y="195505"/>
                  <a:pt x="114264" y="182880"/>
                </a:cubicBezTo>
                <a:moveTo>
                  <a:pt x="114264" y="137160"/>
                </a:moveTo>
                <a:cubicBezTo>
                  <a:pt x="126889" y="137160"/>
                  <a:pt x="137124" y="126925"/>
                  <a:pt x="137124" y="114300"/>
                </a:cubicBezTo>
                <a:cubicBezTo>
                  <a:pt x="137124" y="101675"/>
                  <a:pt x="126889" y="91440"/>
                  <a:pt x="114264" y="91440"/>
                </a:cubicBezTo>
                <a:cubicBezTo>
                  <a:pt x="101639" y="91440"/>
                  <a:pt x="91404" y="101675"/>
                  <a:pt x="91404" y="114300"/>
                </a:cubicBezTo>
                <a:cubicBezTo>
                  <a:pt x="91404" y="126925"/>
                  <a:pt x="101639" y="137160"/>
                  <a:pt x="114264" y="137160"/>
                </a:cubicBezTo>
                <a:moveTo>
                  <a:pt x="205704" y="91440"/>
                </a:moveTo>
                <a:cubicBezTo>
                  <a:pt x="205704" y="78815"/>
                  <a:pt x="195469" y="68580"/>
                  <a:pt x="182844" y="68580"/>
                </a:cubicBezTo>
                <a:cubicBezTo>
                  <a:pt x="170219" y="68580"/>
                  <a:pt x="159984" y="78815"/>
                  <a:pt x="159984" y="91440"/>
                </a:cubicBezTo>
                <a:cubicBezTo>
                  <a:pt x="159984" y="104065"/>
                  <a:pt x="170219" y="114300"/>
                  <a:pt x="182844" y="114300"/>
                </a:cubicBezTo>
                <a:cubicBezTo>
                  <a:pt x="195469" y="114300"/>
                  <a:pt x="205704" y="104065"/>
                  <a:pt x="205704" y="91440"/>
                </a:cubicBezTo>
                <a:moveTo>
                  <a:pt x="251424" y="137160"/>
                </a:moveTo>
                <a:cubicBezTo>
                  <a:pt x="264049" y="137160"/>
                  <a:pt x="274284" y="126925"/>
                  <a:pt x="274284" y="114300"/>
                </a:cubicBezTo>
                <a:cubicBezTo>
                  <a:pt x="274284" y="101675"/>
                  <a:pt x="264049" y="91440"/>
                  <a:pt x="251424" y="91440"/>
                </a:cubicBezTo>
                <a:cubicBezTo>
                  <a:pt x="238799" y="91440"/>
                  <a:pt x="228564" y="101675"/>
                  <a:pt x="228564" y="114300"/>
                </a:cubicBezTo>
                <a:cubicBezTo>
                  <a:pt x="228564" y="126925"/>
                  <a:pt x="238799" y="137160"/>
                  <a:pt x="251424" y="1371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Depths of 'The Boy at the Top of the Mountain'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44853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292" r="3229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67713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Share your insights with the class. Explore how the identified symbols connect to the main themes and plot developments.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67713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Present and Discuss Findings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847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7724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 key symbols in the novel. Use specific examples from the text to support your analysis.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Find and Analyze Symbols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Activity: Symbolism Scavenger Hunt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3219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Depths of 'The Boy at the Top of the Mountain'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4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7162800" y="626364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44853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334738" y="1471875"/>
            <a:ext cx="3308622" cy="4586440"/>
          </a:xfrm>
          <a:custGeom>
            <a:avLst/>
            <a:gdLst/>
            <a:ahLst/>
            <a:cxnLst/>
            <a:rect l="l" t="t" r="r" b="b"/>
            <a:pathLst>
              <a:path w="3308622" h="4586440">
                <a:moveTo>
                  <a:pt x="169468" y="4586440"/>
                </a:moveTo>
                <a:cubicBezTo>
                  <a:pt x="75873" y="4586440"/>
                  <a:pt x="0" y="4510567"/>
                  <a:pt x="0" y="4416972"/>
                </a:cubicBezTo>
                <a:lnTo>
                  <a:pt x="0" y="169468"/>
                </a:lnTo>
                <a:cubicBezTo>
                  <a:pt x="0" y="75873"/>
                  <a:pt x="75873" y="0"/>
                  <a:pt x="169468" y="0"/>
                </a:cubicBezTo>
                <a:lnTo>
                  <a:pt x="3139154" y="0"/>
                </a:lnTo>
                <a:cubicBezTo>
                  <a:pt x="3232749" y="0"/>
                  <a:pt x="3308622" y="75873"/>
                  <a:pt x="3308622" y="169468"/>
                </a:cubicBezTo>
                <a:lnTo>
                  <a:pt x="3308622" y="4416972"/>
                </a:lnTo>
                <a:cubicBezTo>
                  <a:pt x="3308622" y="4510567"/>
                  <a:pt x="3232749" y="4586440"/>
                  <a:pt x="3139154" y="4586440"/>
                </a:cubicBezTo>
                <a:lnTo>
                  <a:pt x="169468" y="4586440"/>
                </a:lnTo>
              </a:path>
            </a:pathLst>
          </a:custGeom>
          <a:blipFill>
            <a:blip r:embed="rId1"/>
            <a:srcRect l="25963" r="2596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67713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Share your essays with classmates and discuss how the themes relate to real-life experiences.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67713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Theme Discussion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6847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8343" y="279499"/>
                </a:moveTo>
                <a:cubicBezTo>
                  <a:pt x="97558" y="272784"/>
                  <a:pt x="109489" y="271070"/>
                  <a:pt x="120204" y="274927"/>
                </a:cubicBezTo>
                <a:cubicBezTo>
                  <a:pt x="139135" y="281785"/>
                  <a:pt x="160352" y="285714"/>
                  <a:pt x="182926" y="285714"/>
                </a:cubicBezTo>
                <a:cubicBezTo>
                  <a:pt x="272009" y="285714"/>
                  <a:pt x="331516" y="228207"/>
                  <a:pt x="331516" y="171414"/>
                </a:cubicBezTo>
                <a:cubicBezTo>
                  <a:pt x="331516" y="114621"/>
                  <a:pt x="272009" y="57114"/>
                  <a:pt x="182926" y="57114"/>
                </a:cubicBezTo>
                <a:cubicBezTo>
                  <a:pt x="93844" y="57114"/>
                  <a:pt x="34336" y="114621"/>
                  <a:pt x="34336" y="171414"/>
                </a:cubicBezTo>
                <a:cubicBezTo>
                  <a:pt x="34336" y="194274"/>
                  <a:pt x="43195" y="216277"/>
                  <a:pt x="59839" y="235137"/>
                </a:cubicBezTo>
                <a:cubicBezTo>
                  <a:pt x="65983" y="242066"/>
                  <a:pt x="68983" y="251210"/>
                  <a:pt x="68269" y="260497"/>
                </a:cubicBezTo>
                <a:cubicBezTo>
                  <a:pt x="67269" y="273427"/>
                  <a:pt x="64197" y="285286"/>
                  <a:pt x="60197" y="295787"/>
                </a:cubicBezTo>
                <a:cubicBezTo>
                  <a:pt x="72341" y="290143"/>
                  <a:pt x="82414" y="283857"/>
                  <a:pt x="88343" y="279571"/>
                </a:cubicBezTo>
                <a:lnTo>
                  <a:pt x="88343" y="279499"/>
                </a:lnTo>
                <a:moveTo>
                  <a:pt x="15191" y="308503"/>
                </a:moveTo>
                <a:cubicBezTo>
                  <a:pt x="16477" y="306574"/>
                  <a:pt x="17691" y="304645"/>
                  <a:pt x="18834" y="302716"/>
                </a:cubicBezTo>
                <a:cubicBezTo>
                  <a:pt x="25978" y="290858"/>
                  <a:pt x="32765" y="275284"/>
                  <a:pt x="34122" y="257782"/>
                </a:cubicBezTo>
                <a:cubicBezTo>
                  <a:pt x="12691" y="233422"/>
                  <a:pt x="46" y="203633"/>
                  <a:pt x="46" y="171414"/>
                </a:cubicBezTo>
                <a:cubicBezTo>
                  <a:pt x="46" y="89333"/>
                  <a:pt x="81914" y="22824"/>
                  <a:pt x="182926" y="22824"/>
                </a:cubicBezTo>
                <a:cubicBezTo>
                  <a:pt x="283939" y="22824"/>
                  <a:pt x="365806" y="89333"/>
                  <a:pt x="365806" y="171414"/>
                </a:cubicBezTo>
                <a:cubicBezTo>
                  <a:pt x="365806" y="253496"/>
                  <a:pt x="283939" y="320004"/>
                  <a:pt x="182926" y="320004"/>
                </a:cubicBezTo>
                <a:cubicBezTo>
                  <a:pt x="156423" y="320004"/>
                  <a:pt x="131277" y="315432"/>
                  <a:pt x="108560" y="307217"/>
                </a:cubicBezTo>
                <a:cubicBezTo>
                  <a:pt x="100059" y="313432"/>
                  <a:pt x="86200" y="321933"/>
                  <a:pt x="69769" y="329077"/>
                </a:cubicBezTo>
                <a:cubicBezTo>
                  <a:pt x="58982" y="333792"/>
                  <a:pt x="46695" y="338078"/>
                  <a:pt x="33979" y="340578"/>
                </a:cubicBezTo>
                <a:cubicBezTo>
                  <a:pt x="33408" y="340721"/>
                  <a:pt x="32836" y="340793"/>
                  <a:pt x="32265" y="340935"/>
                </a:cubicBezTo>
                <a:cubicBezTo>
                  <a:pt x="29121" y="341507"/>
                  <a:pt x="26050" y="342007"/>
                  <a:pt x="22835" y="342293"/>
                </a:cubicBezTo>
                <a:cubicBezTo>
                  <a:pt x="22692" y="342293"/>
                  <a:pt x="22478" y="342364"/>
                  <a:pt x="22335" y="342364"/>
                </a:cubicBezTo>
                <a:cubicBezTo>
                  <a:pt x="18691" y="342721"/>
                  <a:pt x="15048" y="342936"/>
                  <a:pt x="11405" y="342936"/>
                </a:cubicBezTo>
                <a:cubicBezTo>
                  <a:pt x="6761" y="342936"/>
                  <a:pt x="2618" y="340150"/>
                  <a:pt x="832" y="335863"/>
                </a:cubicBezTo>
                <a:cubicBezTo>
                  <a:pt x="-954" y="331577"/>
                  <a:pt x="46" y="326719"/>
                  <a:pt x="3261" y="323433"/>
                </a:cubicBezTo>
                <a:cubicBezTo>
                  <a:pt x="6190" y="320433"/>
                  <a:pt x="8833" y="317218"/>
                  <a:pt x="11333" y="313789"/>
                </a:cubicBezTo>
                <a:cubicBezTo>
                  <a:pt x="12548" y="312146"/>
                  <a:pt x="13691" y="310503"/>
                  <a:pt x="14762" y="308860"/>
                </a:cubicBezTo>
                <a:lnTo>
                  <a:pt x="14977" y="308503"/>
                </a:lnTo>
                <a:lnTo>
                  <a:pt x="15191" y="30850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724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Write a reflective essay analyzing the novel's themes and symbolism, using specific text examples for support.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7724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Essay Analysis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7724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94720" cy="696501"/>
          </a:xfrm>
          <a:custGeom>
            <a:avLst/>
            <a:gdLst/>
            <a:ahLst/>
            <a:cxnLst/>
            <a:rect l="l" t="t" r="r" b="b"/>
            <a:pathLst>
              <a:path w="11094720" h="696501">
                <a:moveTo>
                  <a:pt x="0" y="696501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Writing Activity: Reflective Essay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0" y="6217920"/>
            <a:ext cx="12192022" cy="640080"/>
          </a:xfrm>
          <a:custGeom>
            <a:avLst/>
            <a:gdLst/>
            <a:ahLst/>
            <a:cxnLst/>
            <a:rect l="l" t="t" r="r" b="b"/>
            <a:pathLst>
              <a:path w="12192022" h="640080">
                <a:moveTo>
                  <a:pt x="0" y="640080"/>
                </a:moveTo>
                <a:lnTo>
                  <a:pt x="0" y="0"/>
                </a:lnTo>
                <a:lnTo>
                  <a:pt x="12192022" y="0"/>
                </a:lnTo>
                <a:lnTo>
                  <a:pt x="12192022" y="640080"/>
                </a:lnTo>
                <a:lnTo>
                  <a:pt x="0" y="640080"/>
                </a:lnTo>
              </a:path>
            </a:pathLst>
          </a:custGeom>
          <a:blipFill>
            <a:blip r:embed="rId2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32197" y="6350002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Depths of 'The Boy at the Top of the Mountain'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40" y="6350002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Depths of 'The Boy at the Top of the Mountain'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Evaluate presentations for critical thinking and clarity of ideas.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Promote diverse perspectives during class discussions.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Discussion Insights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Analyze written assignments to determine students' understanding of key themes.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 reflective essays for depth of analysis on symbolism.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Assignment Analysis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5564" y="337405"/>
                  <a:pt x="122494" y="333834"/>
                  <a:pt x="128566" y="329190"/>
                </a:cubicBezTo>
                <a:lnTo>
                  <a:pt x="128780" y="329333"/>
                </a:lnTo>
                <a:lnTo>
                  <a:pt x="129137" y="328761"/>
                </a:lnTo>
                <a:cubicBezTo>
                  <a:pt x="130138" y="327976"/>
                  <a:pt x="131066" y="327190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40269" y="232678"/>
                  <a:pt x="38555" y="234607"/>
                  <a:pt x="36983" y="236607"/>
                </a:cubicBezTo>
                <a:lnTo>
                  <a:pt x="36412" y="236964"/>
                </a:lnTo>
                <a:lnTo>
                  <a:pt x="36554" y="237179"/>
                </a:lnTo>
                <a:cubicBezTo>
                  <a:pt x="31911" y="243251"/>
                  <a:pt x="28411" y="250180"/>
                  <a:pt x="26196" y="257610"/>
                </a:cubicBezTo>
                <a:lnTo>
                  <a:pt x="26196" y="257610"/>
                </a:lnTo>
                <a:moveTo>
                  <a:pt x="273798" y="136237"/>
                </a:moveTo>
                <a:lnTo>
                  <a:pt x="141210" y="268825"/>
                </a:lnTo>
                <a:lnTo>
                  <a:pt x="105777" y="259967"/>
                </a:lnTo>
                <a:lnTo>
                  <a:pt x="96919" y="224534"/>
                </a:lnTo>
                <a:lnTo>
                  <a:pt x="229507" y="91946"/>
                </a:lnTo>
                <a:lnTo>
                  <a:pt x="273798" y="136237"/>
                </a:lnTo>
                <a:moveTo>
                  <a:pt x="69487" y="256181"/>
                </a:moveTo>
                <a:lnTo>
                  <a:pt x="74988" y="278327"/>
                </a:lnTo>
                <a:cubicBezTo>
                  <a:pt x="76488" y="284470"/>
                  <a:pt x="81346" y="289257"/>
                  <a:pt x="87489" y="290828"/>
                </a:cubicBezTo>
                <a:lnTo>
                  <a:pt x="109635" y="296329"/>
                </a:lnTo>
                <a:lnTo>
                  <a:pt x="104349" y="304330"/>
                </a:lnTo>
                <a:cubicBezTo>
                  <a:pt x="102491" y="305330"/>
                  <a:pt x="100562" y="306187"/>
                  <a:pt x="98562" y="306759"/>
                </a:cubicBezTo>
                <a:lnTo>
                  <a:pt x="81846" y="311688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  <a:cubicBezTo>
                  <a:pt x="59629" y="265254"/>
                  <a:pt x="60486" y="263253"/>
                  <a:pt x="61486" y="261467"/>
                </a:cubicBezTo>
                <a:lnTo>
                  <a:pt x="69487" y="256181"/>
                </a:lnTo>
                <a:moveTo>
                  <a:pt x="225435" y="156026"/>
                </a:moveTo>
                <a:cubicBezTo>
                  <a:pt x="229864" y="151596"/>
                  <a:pt x="229864" y="144310"/>
                  <a:pt x="225435" y="139881"/>
                </a:cubicBezTo>
                <a:cubicBezTo>
                  <a:pt x="221006" y="135452"/>
                  <a:pt x="213719" y="135452"/>
                  <a:pt x="209290" y="139881"/>
                </a:cubicBezTo>
                <a:lnTo>
                  <a:pt x="140710" y="208461"/>
                </a:lnTo>
                <a:cubicBezTo>
                  <a:pt x="136281" y="212890"/>
                  <a:pt x="136281" y="220176"/>
                  <a:pt x="140710" y="224606"/>
                </a:cubicBezTo>
                <a:cubicBezTo>
                  <a:pt x="145139" y="229035"/>
                  <a:pt x="152426" y="229035"/>
                  <a:pt x="156855" y="224606"/>
                </a:cubicBezTo>
                <a:lnTo>
                  <a:pt x="225435" y="15602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Evaluate student participation through observations and surveys.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Track attendance and active involvement in class activities.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Engagement Metrics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Next Steps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Future lessons will delve into the historical context surrounding the story.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create multimedia presentations to express their insights and analyses.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1435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Upcoming Activities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Analyzing themes and symbolism in 'The Boy at the Top of the Mountain' enhances our understanding of the narrative.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Recognizing these elements is crucial for deeper literary analysis and appreciation.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1446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5564" y="337405"/>
                  <a:pt x="122494" y="333834"/>
                  <a:pt x="128566" y="329190"/>
                </a:cubicBezTo>
                <a:lnTo>
                  <a:pt x="128780" y="329333"/>
                </a:lnTo>
                <a:lnTo>
                  <a:pt x="129137" y="328761"/>
                </a:lnTo>
                <a:cubicBezTo>
                  <a:pt x="130138" y="327976"/>
                  <a:pt x="131066" y="327190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40269" y="232678"/>
                  <a:pt x="38555" y="234607"/>
                  <a:pt x="36983" y="236607"/>
                </a:cubicBezTo>
                <a:lnTo>
                  <a:pt x="36412" y="236964"/>
                </a:lnTo>
                <a:lnTo>
                  <a:pt x="36554" y="237179"/>
                </a:lnTo>
                <a:cubicBezTo>
                  <a:pt x="31911" y="243251"/>
                  <a:pt x="28411" y="250180"/>
                  <a:pt x="26196" y="257610"/>
                </a:cubicBezTo>
                <a:lnTo>
                  <a:pt x="26196" y="257610"/>
                </a:lnTo>
                <a:moveTo>
                  <a:pt x="273798" y="136237"/>
                </a:moveTo>
                <a:lnTo>
                  <a:pt x="141210" y="268825"/>
                </a:lnTo>
                <a:lnTo>
                  <a:pt x="105777" y="259967"/>
                </a:lnTo>
                <a:lnTo>
                  <a:pt x="96919" y="224534"/>
                </a:lnTo>
                <a:lnTo>
                  <a:pt x="229507" y="91946"/>
                </a:lnTo>
                <a:lnTo>
                  <a:pt x="273798" y="136237"/>
                </a:lnTo>
                <a:moveTo>
                  <a:pt x="69487" y="256181"/>
                </a:moveTo>
                <a:lnTo>
                  <a:pt x="74988" y="278327"/>
                </a:lnTo>
                <a:cubicBezTo>
                  <a:pt x="76488" y="284470"/>
                  <a:pt x="81346" y="289257"/>
                  <a:pt x="87489" y="290828"/>
                </a:cubicBezTo>
                <a:lnTo>
                  <a:pt x="109635" y="296329"/>
                </a:lnTo>
                <a:lnTo>
                  <a:pt x="104349" y="304330"/>
                </a:lnTo>
                <a:cubicBezTo>
                  <a:pt x="102491" y="305330"/>
                  <a:pt x="100562" y="306187"/>
                  <a:pt x="98562" y="306759"/>
                </a:cubicBezTo>
                <a:lnTo>
                  <a:pt x="81846" y="311688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  <a:cubicBezTo>
                  <a:pt x="59629" y="265254"/>
                  <a:pt x="60486" y="263253"/>
                  <a:pt x="61486" y="261467"/>
                </a:cubicBezTo>
                <a:lnTo>
                  <a:pt x="69487" y="256181"/>
                </a:lnTo>
                <a:moveTo>
                  <a:pt x="225435" y="156026"/>
                </a:moveTo>
                <a:cubicBezTo>
                  <a:pt x="229864" y="151596"/>
                  <a:pt x="229864" y="144310"/>
                  <a:pt x="225435" y="139881"/>
                </a:cubicBezTo>
                <a:cubicBezTo>
                  <a:pt x="221006" y="135452"/>
                  <a:pt x="213719" y="135452"/>
                  <a:pt x="209290" y="139881"/>
                </a:cubicBezTo>
                <a:lnTo>
                  <a:pt x="140710" y="208461"/>
                </a:lnTo>
                <a:cubicBezTo>
                  <a:pt x="136281" y="212890"/>
                  <a:pt x="136281" y="220176"/>
                  <a:pt x="140710" y="224606"/>
                </a:cubicBezTo>
                <a:cubicBezTo>
                  <a:pt x="145139" y="229035"/>
                  <a:pt x="152426" y="229035"/>
                  <a:pt x="156855" y="224606"/>
                </a:cubicBezTo>
                <a:lnTo>
                  <a:pt x="225435" y="15602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Depths of 'The Boy at the Top of the Mountain'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Depths of 'The Boy at the Top of the Mountain'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6073" r="3607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Resources and References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collection of online resources includes articles, videos, and websites.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resources offer additional information and context on the novel and its historical setting.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Supplementary Resources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6" y="331470"/>
                  <a:pt x="202168" y="326327"/>
                  <a:pt x="216884" y="296894"/>
                </a:cubicBezTo>
                <a:cubicBezTo>
                  <a:pt x="223171" y="284250"/>
                  <a:pt x="228600" y="268891"/>
                  <a:pt x="232600" y="251460"/>
                </a:cubicBezTo>
                <a:lnTo>
                  <a:pt x="133159" y="251460"/>
                </a:lnTo>
                <a:cubicBezTo>
                  <a:pt x="137160" y="268891"/>
                  <a:pt x="142589" y="284250"/>
                  <a:pt x="148876" y="296894"/>
                </a:cubicBezTo>
                <a:cubicBezTo>
                  <a:pt x="163592" y="326327"/>
                  <a:pt x="177594" y="331470"/>
                  <a:pt x="182880" y="331470"/>
                </a:cubicBezTo>
                <a:moveTo>
                  <a:pt x="127516" y="217170"/>
                </a:moveTo>
                <a:lnTo>
                  <a:pt x="238244" y="217170"/>
                </a:lnTo>
                <a:cubicBezTo>
                  <a:pt x="239387" y="206240"/>
                  <a:pt x="240030" y="194739"/>
                  <a:pt x="240030" y="182880"/>
                </a:cubicBezTo>
                <a:cubicBezTo>
                  <a:pt x="240030" y="171021"/>
                  <a:pt x="239387" y="159520"/>
                  <a:pt x="238244" y="148590"/>
                </a:cubicBezTo>
                <a:lnTo>
                  <a:pt x="127516" y="148590"/>
                </a:lnTo>
                <a:cubicBezTo>
                  <a:pt x="126373" y="159520"/>
                  <a:pt x="125730" y="171021"/>
                  <a:pt x="125730" y="182880"/>
                </a:cubicBezTo>
                <a:cubicBezTo>
                  <a:pt x="125730" y="194739"/>
                  <a:pt x="126373" y="206240"/>
                  <a:pt x="127516" y="217170"/>
                </a:cubicBezTo>
                <a:moveTo>
                  <a:pt x="133160" y="114300"/>
                </a:moveTo>
                <a:lnTo>
                  <a:pt x="232601" y="114300"/>
                </a:lnTo>
                <a:cubicBezTo>
                  <a:pt x="228600" y="96869"/>
                  <a:pt x="223171" y="81510"/>
                  <a:pt x="216884" y="68866"/>
                </a:cubicBezTo>
                <a:cubicBezTo>
                  <a:pt x="202168" y="39434"/>
                  <a:pt x="188166" y="34290"/>
                  <a:pt x="182880" y="34290"/>
                </a:cubicBezTo>
                <a:cubicBezTo>
                  <a:pt x="177594" y="34290"/>
                  <a:pt x="163592" y="39434"/>
                  <a:pt x="148876" y="68866"/>
                </a:cubicBezTo>
                <a:cubicBezTo>
                  <a:pt x="142589" y="81510"/>
                  <a:pt x="137160" y="96869"/>
                  <a:pt x="133160" y="114300"/>
                </a:cubicBezTo>
                <a:lnTo>
                  <a:pt x="133160" y="114300"/>
                </a:lnTo>
                <a:moveTo>
                  <a:pt x="272677" y="148590"/>
                </a:moveTo>
                <a:cubicBezTo>
                  <a:pt x="273749" y="159663"/>
                  <a:pt x="274249" y="171164"/>
                  <a:pt x="274249" y="182880"/>
                </a:cubicBezTo>
                <a:cubicBezTo>
                  <a:pt x="274249" y="194596"/>
                  <a:pt x="273677" y="206097"/>
                  <a:pt x="272677" y="217170"/>
                </a:cubicBezTo>
                <a:lnTo>
                  <a:pt x="327470" y="217170"/>
                </a:lnTo>
                <a:cubicBezTo>
                  <a:pt x="330041" y="206169"/>
                  <a:pt x="331470" y="194667"/>
                  <a:pt x="331470" y="182880"/>
                </a:cubicBezTo>
                <a:cubicBezTo>
                  <a:pt x="331470" y="171093"/>
                  <a:pt x="330113" y="159591"/>
                  <a:pt x="327470" y="148590"/>
                </a:cubicBezTo>
                <a:lnTo>
                  <a:pt x="272677" y="148590"/>
                </a:lnTo>
                <a:moveTo>
                  <a:pt x="314682" y="114300"/>
                </a:moveTo>
                <a:cubicBezTo>
                  <a:pt x="299395" y="84939"/>
                  <a:pt x="274606" y="61365"/>
                  <a:pt x="244388" y="47577"/>
                </a:cubicBezTo>
                <a:cubicBezTo>
                  <a:pt x="254460" y="65865"/>
                  <a:pt x="262461" y="88654"/>
                  <a:pt x="267676" y="114300"/>
                </a:cubicBezTo>
                <a:lnTo>
                  <a:pt x="314754" y="114300"/>
                </a:lnTo>
                <a:lnTo>
                  <a:pt x="314682" y="114300"/>
                </a:lnTo>
                <a:moveTo>
                  <a:pt x="98012" y="114300"/>
                </a:moveTo>
                <a:cubicBezTo>
                  <a:pt x="103227" y="88654"/>
                  <a:pt x="111228" y="65937"/>
                  <a:pt x="121301" y="47577"/>
                </a:cubicBezTo>
                <a:cubicBezTo>
                  <a:pt x="91083" y="61365"/>
                  <a:pt x="66294" y="84939"/>
                  <a:pt x="51006" y="114300"/>
                </a:cubicBezTo>
                <a:lnTo>
                  <a:pt x="98084" y="114300"/>
                </a:lnTo>
                <a:lnTo>
                  <a:pt x="98012" y="114300"/>
                </a:lnTo>
                <a:moveTo>
                  <a:pt x="38290" y="148590"/>
                </a:moveTo>
                <a:cubicBezTo>
                  <a:pt x="35719" y="159591"/>
                  <a:pt x="34290" y="171093"/>
                  <a:pt x="34290" y="182880"/>
                </a:cubicBezTo>
                <a:cubicBezTo>
                  <a:pt x="34290" y="194667"/>
                  <a:pt x="35647" y="206169"/>
                  <a:pt x="38290" y="217170"/>
                </a:cubicBezTo>
                <a:lnTo>
                  <a:pt x="93083" y="217170"/>
                </a:lnTo>
                <a:cubicBezTo>
                  <a:pt x="92012" y="206097"/>
                  <a:pt x="91511" y="194596"/>
                  <a:pt x="91511" y="182880"/>
                </a:cubicBezTo>
                <a:cubicBezTo>
                  <a:pt x="91511" y="171164"/>
                  <a:pt x="92083" y="159663"/>
                  <a:pt x="93083" y="148590"/>
                </a:cubicBezTo>
                <a:lnTo>
                  <a:pt x="38290" y="148590"/>
                </a:lnTo>
                <a:moveTo>
                  <a:pt x="244388" y="318183"/>
                </a:moveTo>
                <a:cubicBezTo>
                  <a:pt x="274606" y="304395"/>
                  <a:pt x="299395" y="280821"/>
                  <a:pt x="314682" y="251460"/>
                </a:cubicBezTo>
                <a:lnTo>
                  <a:pt x="267605" y="251460"/>
                </a:lnTo>
                <a:cubicBezTo>
                  <a:pt x="262390" y="277106"/>
                  <a:pt x="254389" y="299823"/>
                  <a:pt x="244316" y="318183"/>
                </a:cubicBezTo>
                <a:lnTo>
                  <a:pt x="244388" y="318183"/>
                </a:lnTo>
                <a:moveTo>
                  <a:pt x="121372" y="318183"/>
                </a:moveTo>
                <a:cubicBezTo>
                  <a:pt x="111300" y="299895"/>
                  <a:pt x="103299" y="277106"/>
                  <a:pt x="98084" y="251460"/>
                </a:cubicBezTo>
                <a:lnTo>
                  <a:pt x="51006" y="251460"/>
                </a:lnTo>
                <a:cubicBezTo>
                  <a:pt x="66294" y="280821"/>
                  <a:pt x="91083" y="304395"/>
                  <a:pt x="121301" y="318183"/>
                </a:cubicBezTo>
                <a:lnTo>
                  <a:pt x="121372" y="318183"/>
                </a:lnTo>
                <a:moveTo>
                  <a:pt x="182880" y="365760"/>
                </a:moveTo>
                <a:cubicBezTo>
                  <a:pt x="81878" y="365760"/>
                  <a:pt x="0" y="283882"/>
                  <a:pt x="0" y="182880"/>
                </a:cubicBezTo>
                <a:cubicBezTo>
                  <a:pt x="0" y="81878"/>
                  <a:pt x="81878" y="0"/>
                  <a:pt x="182880" y="0"/>
                </a:cubicBezTo>
                <a:cubicBezTo>
                  <a:pt x="283882" y="0"/>
                  <a:pt x="365760" y="81878"/>
                  <a:pt x="365760" y="182880"/>
                </a:cubicBezTo>
                <a:cubicBezTo>
                  <a:pt x="365760" y="283882"/>
                  <a:pt x="283882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Literary analysis worksheets provide guided questions for students.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prompts help students delve into the novel's themes and symbolism.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Analytical Worksheets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Boy at the Top of the Mountain by John Boyne serves as the primary text for the lesson.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offers a rich and complex exploration of themes and symbolism.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Novel Exploration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Depths of 'The Boy at the Top of the Mountain'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5872" r="3587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Activities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Facilitate a discussion on the novel's central themes and their relevance today.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character motivations and their development throughout the story.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Book Club Discussion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Prompt students to write a short story inspired by the novel's themes.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poetry that reflects the symbolism found within the text.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Creative Writing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6993" y="336977"/>
                  <a:pt x="125066" y="332476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34626" y="238322"/>
                  <a:pt x="29196" y="247537"/>
                  <a:pt x="26196" y="257610"/>
                </a:cubicBezTo>
                <a:lnTo>
                  <a:pt x="26196" y="257610"/>
                </a:lnTo>
                <a:moveTo>
                  <a:pt x="59057" y="267254"/>
                </a:moveTo>
                <a:cubicBezTo>
                  <a:pt x="60272" y="263253"/>
                  <a:pt x="62272" y="259539"/>
                  <a:pt x="65058" y="256395"/>
                </a:cubicBezTo>
                <a:cubicBezTo>
                  <a:pt x="65487" y="255967"/>
                  <a:pt x="65844" y="255538"/>
                  <a:pt x="66272" y="255109"/>
                </a:cubicBezTo>
                <a:lnTo>
                  <a:pt x="229507" y="91946"/>
                </a:lnTo>
                <a:lnTo>
                  <a:pt x="273798" y="136237"/>
                </a:lnTo>
                <a:lnTo>
                  <a:pt x="110635" y="299472"/>
                </a:lnTo>
                <a:cubicBezTo>
                  <a:pt x="107278" y="302830"/>
                  <a:pt x="103063" y="305330"/>
                  <a:pt x="98491" y="306687"/>
                </a:cubicBezTo>
                <a:lnTo>
                  <a:pt x="81774" y="311616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students to debate the morality of war as depicted in the novel.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Discuss the importance of loyalty among characters and its implications.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Debate Topics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7170" y="68580"/>
                </a:moveTo>
                <a:lnTo>
                  <a:pt x="217170" y="182880"/>
                </a:lnTo>
                <a:cubicBezTo>
                  <a:pt x="217170" y="201811"/>
                  <a:pt x="201811" y="217170"/>
                  <a:pt x="182880" y="217170"/>
                </a:cubicBezTo>
                <a:cubicBezTo>
                  <a:pt x="163949" y="217170"/>
                  <a:pt x="148590" y="201811"/>
                  <a:pt x="148590" y="182880"/>
                </a:cubicBezTo>
                <a:lnTo>
                  <a:pt x="148590" y="68580"/>
                </a:lnTo>
                <a:cubicBezTo>
                  <a:pt x="148590" y="49649"/>
                  <a:pt x="163949" y="34290"/>
                  <a:pt x="182880" y="34290"/>
                </a:cubicBezTo>
                <a:cubicBezTo>
                  <a:pt x="201811" y="34290"/>
                  <a:pt x="217170" y="49649"/>
                  <a:pt x="217170" y="68580"/>
                </a:cubicBezTo>
                <a:lnTo>
                  <a:pt x="217170" y="68580"/>
                </a:lnTo>
                <a:moveTo>
                  <a:pt x="114300" y="68580"/>
                </a:moveTo>
                <a:lnTo>
                  <a:pt x="114300" y="182880"/>
                </a:lnTo>
                <a:cubicBezTo>
                  <a:pt x="114300" y="220742"/>
                  <a:pt x="145018" y="251460"/>
                  <a:pt x="182880" y="251460"/>
                </a:cubicBezTo>
                <a:cubicBezTo>
                  <a:pt x="220742" y="251460"/>
                  <a:pt x="251460" y="220742"/>
                  <a:pt x="251460" y="182880"/>
                </a:cubicBezTo>
                <a:lnTo>
                  <a:pt x="251460" y="68580"/>
                </a:lnTo>
                <a:cubicBezTo>
                  <a:pt x="251460" y="30718"/>
                  <a:pt x="220742" y="0"/>
                  <a:pt x="182880" y="0"/>
                </a:cubicBezTo>
                <a:cubicBezTo>
                  <a:pt x="145018" y="0"/>
                  <a:pt x="114300" y="30718"/>
                  <a:pt x="114300" y="68580"/>
                </a:cubicBezTo>
                <a:lnTo>
                  <a:pt x="114300" y="68580"/>
                </a:lnTo>
                <a:moveTo>
                  <a:pt x="91440" y="154305"/>
                </a:moveTo>
                <a:cubicBezTo>
                  <a:pt x="91440" y="144804"/>
                  <a:pt x="83796" y="137160"/>
                  <a:pt x="74295" y="137160"/>
                </a:cubicBezTo>
                <a:cubicBezTo>
                  <a:pt x="64794" y="137160"/>
                  <a:pt x="57150" y="144804"/>
                  <a:pt x="57150" y="154305"/>
                </a:cubicBezTo>
                <a:lnTo>
                  <a:pt x="57150" y="182880"/>
                </a:lnTo>
                <a:cubicBezTo>
                  <a:pt x="57150" y="246531"/>
                  <a:pt x="104442" y="299109"/>
                  <a:pt x="165735" y="307467"/>
                </a:cubicBezTo>
                <a:lnTo>
                  <a:pt x="165735" y="331470"/>
                </a:lnTo>
                <a:lnTo>
                  <a:pt x="131445" y="331470"/>
                </a:lnTo>
                <a:cubicBezTo>
                  <a:pt x="121944" y="331470"/>
                  <a:pt x="114300" y="339114"/>
                  <a:pt x="114300" y="348615"/>
                </a:cubicBezTo>
                <a:cubicBezTo>
                  <a:pt x="114300" y="358116"/>
                  <a:pt x="121944" y="365760"/>
                  <a:pt x="131445" y="365760"/>
                </a:cubicBezTo>
                <a:lnTo>
                  <a:pt x="182880" y="365760"/>
                </a:lnTo>
                <a:lnTo>
                  <a:pt x="234315" y="365760"/>
                </a:lnTo>
                <a:cubicBezTo>
                  <a:pt x="243816" y="365760"/>
                  <a:pt x="251460" y="358116"/>
                  <a:pt x="251460" y="348615"/>
                </a:cubicBezTo>
                <a:cubicBezTo>
                  <a:pt x="251460" y="339114"/>
                  <a:pt x="243816" y="331470"/>
                  <a:pt x="234315" y="331470"/>
                </a:cubicBezTo>
                <a:lnTo>
                  <a:pt x="200025" y="331470"/>
                </a:lnTo>
                <a:lnTo>
                  <a:pt x="200025" y="307467"/>
                </a:lnTo>
                <a:cubicBezTo>
                  <a:pt x="261318" y="299109"/>
                  <a:pt x="308610" y="246531"/>
                  <a:pt x="308610" y="182880"/>
                </a:cubicBezTo>
                <a:lnTo>
                  <a:pt x="308610" y="154305"/>
                </a:lnTo>
                <a:cubicBezTo>
                  <a:pt x="308610" y="144804"/>
                  <a:pt x="300966" y="137160"/>
                  <a:pt x="291465" y="137160"/>
                </a:cubicBezTo>
                <a:cubicBezTo>
                  <a:pt x="281964" y="137160"/>
                  <a:pt x="274320" y="144804"/>
                  <a:pt x="274320" y="154305"/>
                </a:cubicBezTo>
                <a:lnTo>
                  <a:pt x="274320" y="182880"/>
                </a:lnTo>
                <a:cubicBezTo>
                  <a:pt x="274320" y="233386"/>
                  <a:pt x="233386" y="274320"/>
                  <a:pt x="182880" y="274320"/>
                </a:cubicBezTo>
                <a:cubicBezTo>
                  <a:pt x="132374" y="274320"/>
                  <a:pt x="91440" y="233386"/>
                  <a:pt x="91440" y="182880"/>
                </a:cubicBezTo>
                <a:lnTo>
                  <a:pt x="91440" y="15430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4" y="4663440"/>
                  <a:pt x="0" y="4617506"/>
                  <a:pt x="0" y="4560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560844"/>
                </a:lnTo>
                <a:cubicBezTo>
                  <a:pt x="3657600" y="4617506"/>
                  <a:pt x="3611666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4" y="4663440"/>
                  <a:pt x="0" y="4617506"/>
                  <a:pt x="0" y="4560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560844"/>
                </a:lnTo>
                <a:cubicBezTo>
                  <a:pt x="3657600" y="4617506"/>
                  <a:pt x="3611666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208" r="322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363586"/>
            <a:ext cx="3200400" cy="3566160"/>
          </a:xfrm>
          <a:custGeom>
            <a:avLst/>
            <a:gdLst/>
            <a:ahLst/>
            <a:cxnLst/>
            <a:rect l="l" t="t" r="r" b="b"/>
            <a:pathLst>
              <a:path w="3200400" h="3566160">
                <a:moveTo>
                  <a:pt x="0" y="356616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Invite parents to assist with classroom activities.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parents to support students during lessons.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214358" y="1752445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Volunteer Opportunities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314460" y="2363586"/>
            <a:ext cx="3200400" cy="3566160"/>
          </a:xfrm>
          <a:custGeom>
            <a:avLst/>
            <a:gdLst/>
            <a:ahLst/>
            <a:cxnLst/>
            <a:rect l="l" t="t" r="r" b="b"/>
            <a:pathLst>
              <a:path w="3200400" h="3566160">
                <a:moveTo>
                  <a:pt x="0" y="356616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Schedule a conference to discuss lesson objectives and activities.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Share insights on student progress during the meeting.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14460" y="1752445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Conference Scheduling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Depths of 'The Boy at the Top of the Mountain'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Considerations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 trigger warnings for sensitive topics such as war and violence.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respectful discussions while being mindful of students' feelings.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1435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Sensitive Topics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6290"/>
                </a:moveTo>
                <a:lnTo>
                  <a:pt x="52149" y="91726"/>
                </a:lnTo>
                <a:cubicBezTo>
                  <a:pt x="47935" y="93512"/>
                  <a:pt x="45649" y="97298"/>
                  <a:pt x="45720" y="100870"/>
                </a:cubicBezTo>
                <a:cubicBezTo>
                  <a:pt x="46077" y="166164"/>
                  <a:pt x="73152" y="278963"/>
                  <a:pt x="178880" y="329541"/>
                </a:cubicBezTo>
                <a:cubicBezTo>
                  <a:pt x="181451" y="330756"/>
                  <a:pt x="184452" y="330756"/>
                  <a:pt x="186952" y="329541"/>
                </a:cubicBezTo>
                <a:cubicBezTo>
                  <a:pt x="292679" y="278892"/>
                  <a:pt x="319754" y="166164"/>
                  <a:pt x="320040" y="100798"/>
                </a:cubicBezTo>
                <a:cubicBezTo>
                  <a:pt x="320040" y="97226"/>
                  <a:pt x="317825" y="93512"/>
                  <a:pt x="313611" y="91654"/>
                </a:cubicBezTo>
                <a:lnTo>
                  <a:pt x="182880" y="36290"/>
                </a:lnTo>
                <a:moveTo>
                  <a:pt x="192453" y="3072"/>
                </a:moveTo>
                <a:lnTo>
                  <a:pt x="326969" y="60150"/>
                </a:lnTo>
                <a:cubicBezTo>
                  <a:pt x="342686" y="66794"/>
                  <a:pt x="354401" y="82296"/>
                  <a:pt x="354330" y="101013"/>
                </a:cubicBezTo>
                <a:cubicBezTo>
                  <a:pt x="353973" y="171879"/>
                  <a:pt x="324826" y="301538"/>
                  <a:pt x="201740" y="360474"/>
                </a:cubicBezTo>
                <a:cubicBezTo>
                  <a:pt x="189809" y="366189"/>
                  <a:pt x="175951" y="366189"/>
                  <a:pt x="164021" y="360474"/>
                </a:cubicBezTo>
                <a:cubicBezTo>
                  <a:pt x="40934" y="301538"/>
                  <a:pt x="11787" y="171879"/>
                  <a:pt x="11430" y="101013"/>
                </a:cubicBezTo>
                <a:cubicBezTo>
                  <a:pt x="11359" y="82296"/>
                  <a:pt x="23074" y="66794"/>
                  <a:pt x="38791" y="60150"/>
                </a:cubicBezTo>
                <a:lnTo>
                  <a:pt x="173379" y="3072"/>
                </a:lnTo>
                <a:cubicBezTo>
                  <a:pt x="176308" y="1715"/>
                  <a:pt x="179594" y="1000"/>
                  <a:pt x="182880" y="1000"/>
                </a:cubicBezTo>
                <a:cubicBezTo>
                  <a:pt x="186166" y="1000"/>
                  <a:pt x="189452" y="1715"/>
                  <a:pt x="192453" y="3072"/>
                </a:cubicBezTo>
                <a:lnTo>
                  <a:pt x="192453" y="307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Acknowledge students' emotional needs and ensure access to counseling services for effective coping.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1446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Emotional Support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61306" y="330569"/>
                </a:moveTo>
                <a:lnTo>
                  <a:pt x="159520" y="328926"/>
                </a:lnTo>
                <a:lnTo>
                  <a:pt x="34361" y="212697"/>
                </a:lnTo>
                <a:cubicBezTo>
                  <a:pt x="12430" y="192338"/>
                  <a:pt x="0" y="163763"/>
                  <a:pt x="0" y="133830"/>
                </a:cubicBezTo>
                <a:lnTo>
                  <a:pt x="0" y="131473"/>
                </a:lnTo>
                <a:cubicBezTo>
                  <a:pt x="0" y="81181"/>
                  <a:pt x="35719" y="38033"/>
                  <a:pt x="85153" y="28603"/>
                </a:cubicBezTo>
                <a:cubicBezTo>
                  <a:pt x="113300" y="23174"/>
                  <a:pt x="142089" y="29675"/>
                  <a:pt x="165021" y="45819"/>
                </a:cubicBezTo>
                <a:cubicBezTo>
                  <a:pt x="171450" y="50391"/>
                  <a:pt x="177451" y="55678"/>
                  <a:pt x="182880" y="61750"/>
                </a:cubicBezTo>
                <a:cubicBezTo>
                  <a:pt x="185880" y="58321"/>
                  <a:pt x="189095" y="55178"/>
                  <a:pt x="192524" y="52249"/>
                </a:cubicBezTo>
                <a:cubicBezTo>
                  <a:pt x="195167" y="49963"/>
                  <a:pt x="197882" y="47820"/>
                  <a:pt x="200739" y="45819"/>
                </a:cubicBezTo>
                <a:lnTo>
                  <a:pt x="200739" y="45819"/>
                </a:lnTo>
                <a:cubicBezTo>
                  <a:pt x="223671" y="29675"/>
                  <a:pt x="252460" y="23174"/>
                  <a:pt x="280606" y="28532"/>
                </a:cubicBezTo>
                <a:cubicBezTo>
                  <a:pt x="330041" y="37961"/>
                  <a:pt x="365760" y="81181"/>
                  <a:pt x="365760" y="131473"/>
                </a:cubicBezTo>
                <a:lnTo>
                  <a:pt x="365760" y="133830"/>
                </a:lnTo>
                <a:cubicBezTo>
                  <a:pt x="365760" y="163763"/>
                  <a:pt x="353330" y="192338"/>
                  <a:pt x="331399" y="212697"/>
                </a:cubicBezTo>
                <a:lnTo>
                  <a:pt x="206240" y="328926"/>
                </a:lnTo>
                <a:lnTo>
                  <a:pt x="204454" y="330569"/>
                </a:lnTo>
                <a:cubicBezTo>
                  <a:pt x="198596" y="335999"/>
                  <a:pt x="190881" y="339070"/>
                  <a:pt x="182880" y="339070"/>
                </a:cubicBezTo>
                <a:cubicBezTo>
                  <a:pt x="174879" y="339070"/>
                  <a:pt x="167164" y="336070"/>
                  <a:pt x="161306" y="330569"/>
                </a:cubicBezTo>
                <a:lnTo>
                  <a:pt x="161306" y="330569"/>
                </a:lnTo>
                <a:moveTo>
                  <a:pt x="170807" y="99683"/>
                </a:moveTo>
                <a:cubicBezTo>
                  <a:pt x="170521" y="99469"/>
                  <a:pt x="170307" y="99183"/>
                  <a:pt x="170093" y="98898"/>
                </a:cubicBezTo>
                <a:lnTo>
                  <a:pt x="157377" y="84610"/>
                </a:lnTo>
                <a:lnTo>
                  <a:pt x="157305" y="84539"/>
                </a:lnTo>
                <a:lnTo>
                  <a:pt x="157305" y="84539"/>
                </a:lnTo>
                <a:cubicBezTo>
                  <a:pt x="140803" y="66036"/>
                  <a:pt x="115872" y="57607"/>
                  <a:pt x="91583" y="62250"/>
                </a:cubicBezTo>
                <a:cubicBezTo>
                  <a:pt x="58293" y="68608"/>
                  <a:pt x="34290" y="97612"/>
                  <a:pt x="34290" y="131473"/>
                </a:cubicBezTo>
                <a:lnTo>
                  <a:pt x="34290" y="133830"/>
                </a:lnTo>
                <a:cubicBezTo>
                  <a:pt x="34290" y="154190"/>
                  <a:pt x="42791" y="173693"/>
                  <a:pt x="57722" y="187551"/>
                </a:cubicBezTo>
                <a:lnTo>
                  <a:pt x="182880" y="303780"/>
                </a:lnTo>
                <a:lnTo>
                  <a:pt x="308039" y="187551"/>
                </a:lnTo>
                <a:cubicBezTo>
                  <a:pt x="322969" y="173693"/>
                  <a:pt x="331470" y="154190"/>
                  <a:pt x="331470" y="133830"/>
                </a:cubicBezTo>
                <a:lnTo>
                  <a:pt x="331470" y="131473"/>
                </a:lnTo>
                <a:cubicBezTo>
                  <a:pt x="331470" y="97683"/>
                  <a:pt x="307467" y="68608"/>
                  <a:pt x="274249" y="62250"/>
                </a:cubicBezTo>
                <a:cubicBezTo>
                  <a:pt x="249960" y="57607"/>
                  <a:pt x="224957" y="66108"/>
                  <a:pt x="208526" y="84539"/>
                </a:cubicBezTo>
                <a:cubicBezTo>
                  <a:pt x="208526" y="84539"/>
                  <a:pt x="208526" y="84539"/>
                  <a:pt x="208455" y="84610"/>
                </a:cubicBezTo>
                <a:cubicBezTo>
                  <a:pt x="208383" y="84681"/>
                  <a:pt x="208455" y="84610"/>
                  <a:pt x="208383" y="84681"/>
                </a:cubicBezTo>
                <a:lnTo>
                  <a:pt x="195667" y="98969"/>
                </a:lnTo>
                <a:cubicBezTo>
                  <a:pt x="195453" y="99255"/>
                  <a:pt x="195167" y="99469"/>
                  <a:pt x="194953" y="99755"/>
                </a:cubicBezTo>
                <a:cubicBezTo>
                  <a:pt x="191738" y="102969"/>
                  <a:pt x="187381" y="104755"/>
                  <a:pt x="182880" y="104755"/>
                </a:cubicBezTo>
                <a:cubicBezTo>
                  <a:pt x="178379" y="104755"/>
                  <a:pt x="174022" y="102969"/>
                  <a:pt x="170807" y="99755"/>
                </a:cubicBezTo>
                <a:lnTo>
                  <a:pt x="170807" y="9968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Depths of 'The Boy at the Top of the Mountain'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Depths of 'The Boy at the Top of the Mountain'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3794" r="337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 would like to explore more about the author's background and influences.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 am interested in discussing how the themes relate to contemporary issues.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Future Learning Goals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lesson encouraged me to analyze characters' motivations and actions.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 developed empathy by understanding different perspectives presented in the story.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Critical Thinking Growth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 learned that the novel explores themes of identity and resilience.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symbolism of the journey reflects personal growth and self-discovery.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Themes &amp; Symbolism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6"/>
                  <a:pt x="264944" y="34290"/>
                  <a:pt x="182880" y="34290"/>
                </a:cubicBezTo>
                <a:cubicBezTo>
                  <a:pt x="100816" y="34290"/>
                  <a:pt x="34290" y="100816"/>
                  <a:pt x="34290" y="182880"/>
                </a:cubicBezTo>
                <a:cubicBezTo>
                  <a:pt x="34290" y="264944"/>
                  <a:pt x="100816" y="331470"/>
                  <a:pt x="182880" y="331470"/>
                </a:cubicBezTo>
                <a:cubicBezTo>
                  <a:pt x="264944" y="331470"/>
                  <a:pt x="331470" y="264944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8"/>
                  <a:pt x="81878" y="0"/>
                  <a:pt x="182880" y="0"/>
                </a:cubicBezTo>
                <a:cubicBezTo>
                  <a:pt x="283882" y="0"/>
                  <a:pt x="365760" y="81878"/>
                  <a:pt x="365760" y="182880"/>
                </a:cubicBezTo>
                <a:cubicBezTo>
                  <a:pt x="365760" y="283882"/>
                  <a:pt x="283882" y="365760"/>
                  <a:pt x="182880" y="365760"/>
                </a:cubicBezTo>
                <a:cubicBezTo>
                  <a:pt x="81878" y="365760"/>
                  <a:pt x="0" y="283882"/>
                  <a:pt x="0" y="182880"/>
                </a:cubicBezTo>
                <a:moveTo>
                  <a:pt x="219099" y="232243"/>
                </a:moveTo>
                <a:lnTo>
                  <a:pt x="116015" y="271891"/>
                </a:lnTo>
                <a:cubicBezTo>
                  <a:pt x="102156" y="277249"/>
                  <a:pt x="88511" y="263604"/>
                  <a:pt x="93869" y="249746"/>
                </a:cubicBezTo>
                <a:lnTo>
                  <a:pt x="133517" y="146661"/>
                </a:lnTo>
                <a:cubicBezTo>
                  <a:pt x="135874" y="140589"/>
                  <a:pt x="140589" y="135874"/>
                  <a:pt x="146661" y="133517"/>
                </a:cubicBezTo>
                <a:lnTo>
                  <a:pt x="249746" y="93869"/>
                </a:lnTo>
                <a:cubicBezTo>
                  <a:pt x="263604" y="88511"/>
                  <a:pt x="277249" y="102156"/>
                  <a:pt x="271891" y="116015"/>
                </a:cubicBezTo>
                <a:lnTo>
                  <a:pt x="232243" y="219099"/>
                </a:lnTo>
                <a:cubicBezTo>
                  <a:pt x="229957" y="225171"/>
                  <a:pt x="225171" y="229886"/>
                  <a:pt x="219099" y="232243"/>
                </a:cubicBezTo>
                <a:lnTo>
                  <a:pt x="219099" y="232243"/>
                </a:lnTo>
                <a:moveTo>
                  <a:pt x="205740" y="182880"/>
                </a:moveTo>
                <a:cubicBezTo>
                  <a:pt x="205740" y="170255"/>
                  <a:pt x="195505" y="160020"/>
                  <a:pt x="182880" y="160020"/>
                </a:cubicBezTo>
                <a:cubicBezTo>
                  <a:pt x="170255" y="160020"/>
                  <a:pt x="160020" y="170255"/>
                  <a:pt x="160020" y="182880"/>
                </a:cubicBezTo>
                <a:cubicBezTo>
                  <a:pt x="160020" y="195505"/>
                  <a:pt x="170255" y="205740"/>
                  <a:pt x="182880" y="205740"/>
                </a:cubicBezTo>
                <a:cubicBezTo>
                  <a:pt x="195505" y="205740"/>
                  <a:pt x="205740" y="195505"/>
                  <a:pt x="205740" y="18288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Depths of 'The Boy at the Top of the Mountain'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69" r="3446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 and Follow-up Lessons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Analyze and contrast diverse texts or ideas.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Organize essays to effectively highlight similarities and differences.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Writing a Comparative Essay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5564" y="337405"/>
                  <a:pt x="122494" y="333834"/>
                  <a:pt x="128566" y="329190"/>
                </a:cubicBezTo>
                <a:lnTo>
                  <a:pt x="128780" y="329333"/>
                </a:lnTo>
                <a:lnTo>
                  <a:pt x="129137" y="328761"/>
                </a:lnTo>
                <a:cubicBezTo>
                  <a:pt x="130138" y="327976"/>
                  <a:pt x="131066" y="327190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40269" y="232678"/>
                  <a:pt x="38555" y="234607"/>
                  <a:pt x="36983" y="236607"/>
                </a:cubicBezTo>
                <a:lnTo>
                  <a:pt x="36412" y="236964"/>
                </a:lnTo>
                <a:lnTo>
                  <a:pt x="36554" y="237179"/>
                </a:lnTo>
                <a:cubicBezTo>
                  <a:pt x="31911" y="243251"/>
                  <a:pt x="28411" y="250180"/>
                  <a:pt x="26196" y="257610"/>
                </a:cubicBezTo>
                <a:lnTo>
                  <a:pt x="26196" y="257610"/>
                </a:lnTo>
                <a:moveTo>
                  <a:pt x="273798" y="136237"/>
                </a:moveTo>
                <a:lnTo>
                  <a:pt x="141210" y="268825"/>
                </a:lnTo>
                <a:lnTo>
                  <a:pt x="105777" y="259967"/>
                </a:lnTo>
                <a:lnTo>
                  <a:pt x="96919" y="224534"/>
                </a:lnTo>
                <a:lnTo>
                  <a:pt x="229507" y="91946"/>
                </a:lnTo>
                <a:lnTo>
                  <a:pt x="273798" y="136237"/>
                </a:lnTo>
                <a:moveTo>
                  <a:pt x="69487" y="256181"/>
                </a:moveTo>
                <a:lnTo>
                  <a:pt x="74988" y="278327"/>
                </a:lnTo>
                <a:cubicBezTo>
                  <a:pt x="76488" y="284470"/>
                  <a:pt x="81346" y="289257"/>
                  <a:pt x="87489" y="290828"/>
                </a:cubicBezTo>
                <a:lnTo>
                  <a:pt x="109635" y="296329"/>
                </a:lnTo>
                <a:lnTo>
                  <a:pt x="104349" y="304330"/>
                </a:lnTo>
                <a:cubicBezTo>
                  <a:pt x="102491" y="305330"/>
                  <a:pt x="100562" y="306187"/>
                  <a:pt x="98562" y="306759"/>
                </a:cubicBezTo>
                <a:lnTo>
                  <a:pt x="81846" y="311688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  <a:cubicBezTo>
                  <a:pt x="59629" y="265254"/>
                  <a:pt x="60486" y="263253"/>
                  <a:pt x="61486" y="261467"/>
                </a:cubicBezTo>
                <a:lnTo>
                  <a:pt x="69487" y="256181"/>
                </a:lnTo>
                <a:moveTo>
                  <a:pt x="225435" y="156026"/>
                </a:moveTo>
                <a:cubicBezTo>
                  <a:pt x="229864" y="151596"/>
                  <a:pt x="229864" y="144310"/>
                  <a:pt x="225435" y="139881"/>
                </a:cubicBezTo>
                <a:cubicBezTo>
                  <a:pt x="221006" y="135452"/>
                  <a:pt x="213719" y="135452"/>
                  <a:pt x="209290" y="139881"/>
                </a:cubicBezTo>
                <a:lnTo>
                  <a:pt x="140710" y="208461"/>
                </a:lnTo>
                <a:cubicBezTo>
                  <a:pt x="136281" y="212890"/>
                  <a:pt x="136281" y="220176"/>
                  <a:pt x="140710" y="224606"/>
                </a:cubicBezTo>
                <a:cubicBezTo>
                  <a:pt x="145139" y="229035"/>
                  <a:pt x="152426" y="229035"/>
                  <a:pt x="156855" y="224606"/>
                </a:cubicBezTo>
                <a:lnTo>
                  <a:pt x="225435" y="15602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Develop captivating presentations using multimedia tools.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visuals, audio, and video to enrich storytelling.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Multimedia Presentation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2316" y="50292"/>
                </a:moveTo>
                <a:cubicBezTo>
                  <a:pt x="242316" y="42691"/>
                  <a:pt x="236201" y="36576"/>
                  <a:pt x="228600" y="36576"/>
                </a:cubicBezTo>
                <a:cubicBezTo>
                  <a:pt x="220999" y="36576"/>
                  <a:pt x="214884" y="42691"/>
                  <a:pt x="214884" y="50292"/>
                </a:cubicBezTo>
                <a:lnTo>
                  <a:pt x="214884" y="96012"/>
                </a:lnTo>
                <a:cubicBezTo>
                  <a:pt x="214884" y="103613"/>
                  <a:pt x="220999" y="109728"/>
                  <a:pt x="228600" y="109728"/>
                </a:cubicBezTo>
                <a:cubicBezTo>
                  <a:pt x="236201" y="109728"/>
                  <a:pt x="242316" y="103613"/>
                  <a:pt x="242316" y="96012"/>
                </a:cubicBezTo>
                <a:lnTo>
                  <a:pt x="242316" y="50292"/>
                </a:lnTo>
                <a:moveTo>
                  <a:pt x="151448" y="58865"/>
                </a:moveTo>
                <a:cubicBezTo>
                  <a:pt x="146075" y="53492"/>
                  <a:pt x="137389" y="53492"/>
                  <a:pt x="132074" y="58865"/>
                </a:cubicBezTo>
                <a:cubicBezTo>
                  <a:pt x="126759" y="64237"/>
                  <a:pt x="126702" y="72923"/>
                  <a:pt x="132074" y="78238"/>
                </a:cubicBezTo>
                <a:lnTo>
                  <a:pt x="164078" y="110242"/>
                </a:lnTo>
                <a:cubicBezTo>
                  <a:pt x="169450" y="115614"/>
                  <a:pt x="178137" y="115614"/>
                  <a:pt x="183451" y="110242"/>
                </a:cubicBezTo>
                <a:cubicBezTo>
                  <a:pt x="188766" y="104870"/>
                  <a:pt x="188824" y="96183"/>
                  <a:pt x="183451" y="90868"/>
                </a:cubicBezTo>
                <a:lnTo>
                  <a:pt x="151448" y="58865"/>
                </a:lnTo>
                <a:moveTo>
                  <a:pt x="325184" y="78296"/>
                </a:moveTo>
                <a:cubicBezTo>
                  <a:pt x="330556" y="72923"/>
                  <a:pt x="330556" y="64237"/>
                  <a:pt x="325184" y="58922"/>
                </a:cubicBezTo>
                <a:cubicBezTo>
                  <a:pt x="319811" y="53607"/>
                  <a:pt x="311125" y="53550"/>
                  <a:pt x="305810" y="58922"/>
                </a:cubicBezTo>
                <a:lnTo>
                  <a:pt x="273749" y="90869"/>
                </a:lnTo>
                <a:cubicBezTo>
                  <a:pt x="268376" y="96241"/>
                  <a:pt x="268376" y="104927"/>
                  <a:pt x="273749" y="110242"/>
                </a:cubicBezTo>
                <a:cubicBezTo>
                  <a:pt x="279121" y="115557"/>
                  <a:pt x="287807" y="115614"/>
                  <a:pt x="293122" y="110242"/>
                </a:cubicBezTo>
                <a:lnTo>
                  <a:pt x="325126" y="78238"/>
                </a:lnTo>
                <a:lnTo>
                  <a:pt x="325184" y="78296"/>
                </a:lnTo>
                <a:moveTo>
                  <a:pt x="164592" y="219456"/>
                </a:moveTo>
                <a:cubicBezTo>
                  <a:pt x="164592" y="184105"/>
                  <a:pt x="193249" y="155448"/>
                  <a:pt x="228600" y="155448"/>
                </a:cubicBezTo>
                <a:cubicBezTo>
                  <a:pt x="263951" y="155448"/>
                  <a:pt x="292608" y="184105"/>
                  <a:pt x="292608" y="219456"/>
                </a:cubicBezTo>
                <a:cubicBezTo>
                  <a:pt x="292608" y="254807"/>
                  <a:pt x="263951" y="283464"/>
                  <a:pt x="228600" y="283464"/>
                </a:cubicBezTo>
                <a:cubicBezTo>
                  <a:pt x="193249" y="283464"/>
                  <a:pt x="164592" y="254807"/>
                  <a:pt x="164592" y="219456"/>
                </a:cubicBezTo>
                <a:moveTo>
                  <a:pt x="320040" y="219456"/>
                </a:moveTo>
                <a:cubicBezTo>
                  <a:pt x="320040" y="202825"/>
                  <a:pt x="315582" y="187166"/>
                  <a:pt x="307810" y="173736"/>
                </a:cubicBezTo>
                <a:lnTo>
                  <a:pt x="329184" y="173736"/>
                </a:lnTo>
                <a:cubicBezTo>
                  <a:pt x="334213" y="173736"/>
                  <a:pt x="338328" y="177851"/>
                  <a:pt x="338328" y="182880"/>
                </a:cubicBezTo>
                <a:lnTo>
                  <a:pt x="338328" y="256032"/>
                </a:lnTo>
                <a:cubicBezTo>
                  <a:pt x="338328" y="261061"/>
                  <a:pt x="334213" y="265176"/>
                  <a:pt x="329184" y="265176"/>
                </a:cubicBezTo>
                <a:lnTo>
                  <a:pt x="307810" y="265176"/>
                </a:lnTo>
                <a:cubicBezTo>
                  <a:pt x="315582" y="251746"/>
                  <a:pt x="320040" y="236087"/>
                  <a:pt x="320040" y="219456"/>
                </a:cubicBezTo>
                <a:moveTo>
                  <a:pt x="228600" y="310896"/>
                </a:moveTo>
                <a:cubicBezTo>
                  <a:pt x="249174" y="310896"/>
                  <a:pt x="268205" y="304095"/>
                  <a:pt x="283464" y="292608"/>
                </a:cubicBezTo>
                <a:lnTo>
                  <a:pt x="292608" y="292608"/>
                </a:lnTo>
                <a:lnTo>
                  <a:pt x="292608" y="315468"/>
                </a:lnTo>
                <a:cubicBezTo>
                  <a:pt x="292608" y="323069"/>
                  <a:pt x="298723" y="329184"/>
                  <a:pt x="306324" y="329184"/>
                </a:cubicBezTo>
                <a:cubicBezTo>
                  <a:pt x="313925" y="329184"/>
                  <a:pt x="320040" y="323069"/>
                  <a:pt x="320040" y="315468"/>
                </a:cubicBezTo>
                <a:lnTo>
                  <a:pt x="320040" y="292608"/>
                </a:lnTo>
                <a:lnTo>
                  <a:pt x="329184" y="292608"/>
                </a:lnTo>
                <a:cubicBezTo>
                  <a:pt x="349358" y="292608"/>
                  <a:pt x="365760" y="276206"/>
                  <a:pt x="365760" y="256032"/>
                </a:cubicBezTo>
                <a:lnTo>
                  <a:pt x="365760" y="182880"/>
                </a:lnTo>
                <a:cubicBezTo>
                  <a:pt x="365760" y="162706"/>
                  <a:pt x="349358" y="146304"/>
                  <a:pt x="329184" y="146304"/>
                </a:cubicBezTo>
                <a:lnTo>
                  <a:pt x="283464" y="146304"/>
                </a:lnTo>
                <a:cubicBezTo>
                  <a:pt x="268205" y="134817"/>
                  <a:pt x="249174" y="128016"/>
                  <a:pt x="228600" y="128016"/>
                </a:cubicBezTo>
                <a:cubicBezTo>
                  <a:pt x="208026" y="128016"/>
                  <a:pt x="188995" y="134817"/>
                  <a:pt x="173736" y="146304"/>
                </a:cubicBezTo>
                <a:lnTo>
                  <a:pt x="36576" y="146304"/>
                </a:lnTo>
                <a:cubicBezTo>
                  <a:pt x="16402" y="146304"/>
                  <a:pt x="0" y="162706"/>
                  <a:pt x="0" y="182880"/>
                </a:cubicBezTo>
                <a:lnTo>
                  <a:pt x="0" y="256032"/>
                </a:lnTo>
                <a:cubicBezTo>
                  <a:pt x="0" y="276206"/>
                  <a:pt x="16402" y="292608"/>
                  <a:pt x="36576" y="292608"/>
                </a:cubicBezTo>
                <a:lnTo>
                  <a:pt x="45720" y="292608"/>
                </a:lnTo>
                <a:lnTo>
                  <a:pt x="45720" y="315468"/>
                </a:lnTo>
                <a:cubicBezTo>
                  <a:pt x="45720" y="323069"/>
                  <a:pt x="51835" y="329184"/>
                  <a:pt x="59436" y="329184"/>
                </a:cubicBezTo>
                <a:cubicBezTo>
                  <a:pt x="67037" y="329184"/>
                  <a:pt x="73152" y="323069"/>
                  <a:pt x="73152" y="315468"/>
                </a:cubicBezTo>
                <a:lnTo>
                  <a:pt x="73152" y="292608"/>
                </a:lnTo>
                <a:lnTo>
                  <a:pt x="173736" y="292608"/>
                </a:lnTo>
                <a:cubicBezTo>
                  <a:pt x="188995" y="304095"/>
                  <a:pt x="208026" y="310896"/>
                  <a:pt x="228600" y="310896"/>
                </a:cubicBezTo>
                <a:lnTo>
                  <a:pt x="228600" y="310896"/>
                </a:lnTo>
                <a:moveTo>
                  <a:pt x="137160" y="219456"/>
                </a:moveTo>
                <a:cubicBezTo>
                  <a:pt x="137160" y="236087"/>
                  <a:pt x="141618" y="251746"/>
                  <a:pt x="149390" y="265176"/>
                </a:cubicBezTo>
                <a:lnTo>
                  <a:pt x="36576" y="265176"/>
                </a:lnTo>
                <a:cubicBezTo>
                  <a:pt x="31547" y="265176"/>
                  <a:pt x="27432" y="261061"/>
                  <a:pt x="27432" y="256032"/>
                </a:cubicBezTo>
                <a:lnTo>
                  <a:pt x="27432" y="182880"/>
                </a:lnTo>
                <a:cubicBezTo>
                  <a:pt x="27432" y="177851"/>
                  <a:pt x="31547" y="173736"/>
                  <a:pt x="36576" y="173736"/>
                </a:cubicBezTo>
                <a:lnTo>
                  <a:pt x="149390" y="173736"/>
                </a:lnTo>
                <a:cubicBezTo>
                  <a:pt x="141618" y="187166"/>
                  <a:pt x="137160" y="202825"/>
                  <a:pt x="137160" y="219456"/>
                </a:cubicBezTo>
                <a:moveTo>
                  <a:pt x="73152" y="219456"/>
                </a:moveTo>
                <a:cubicBezTo>
                  <a:pt x="73152" y="211881"/>
                  <a:pt x="67011" y="205740"/>
                  <a:pt x="59436" y="205740"/>
                </a:cubicBezTo>
                <a:cubicBezTo>
                  <a:pt x="51861" y="205740"/>
                  <a:pt x="45720" y="211881"/>
                  <a:pt x="45720" y="219456"/>
                </a:cubicBezTo>
                <a:cubicBezTo>
                  <a:pt x="45720" y="227031"/>
                  <a:pt x="51861" y="233172"/>
                  <a:pt x="59436" y="233172"/>
                </a:cubicBezTo>
                <a:cubicBezTo>
                  <a:pt x="67011" y="233172"/>
                  <a:pt x="73152" y="227031"/>
                  <a:pt x="73152" y="219456"/>
                </a:cubicBezTo>
                <a:moveTo>
                  <a:pt x="105156" y="233172"/>
                </a:moveTo>
                <a:cubicBezTo>
                  <a:pt x="112731" y="233172"/>
                  <a:pt x="118872" y="227031"/>
                  <a:pt x="118872" y="219456"/>
                </a:cubicBezTo>
                <a:cubicBezTo>
                  <a:pt x="118872" y="211881"/>
                  <a:pt x="112731" y="205740"/>
                  <a:pt x="105156" y="205740"/>
                </a:cubicBezTo>
                <a:cubicBezTo>
                  <a:pt x="97581" y="205740"/>
                  <a:pt x="91440" y="211881"/>
                  <a:pt x="91440" y="219456"/>
                </a:cubicBezTo>
                <a:cubicBezTo>
                  <a:pt x="91440" y="227031"/>
                  <a:pt x="97581" y="233172"/>
                  <a:pt x="105156" y="233172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Investigate how historical events influence narratives.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Analyze various sources for deeper historical insights.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Historical Context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29979" r="2997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Continue to delve into the novel's themes, as they resonate with real-world issues and personal experiences.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with the text critically, and share your insights with peers to enrich your learning experience.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1435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Encouragement to Explore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Analyzing themes and symbolism in 'The Boy at the Top of the Mountain' enhances our understanding of the characters and their motivations.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Recognizing the historical context and its impact on the narrative deepens our appreciation of the story.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1446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Depths of 'The Boy at the Top of the Mountain'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2025-02-24T06:27:58Z</dcterms:created>
  <dcterms:modified xsi:type="dcterms:W3CDTF">2025-02-24T06:27:58Z</dcterms:modified>
</cp:coreProperties>
</file>