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a1175e15973c6895cd92d8b7996f2e880dd0f6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eeea23844b5f5540defd4f7a00f87fcbeec6b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fe0754d6af250abe46fdc3730ffb7a301984250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41b0ace223f48d1ca6bf88b7295e0a4da1f6eb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55097469f29b353584e4e928932bbbf57277f2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d72412e9eabce8ca9ac18331566f799721d200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755726879cf8fc20fecaa7e3f98f1dad26e5d9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46c37fa468267f13eace42481d723497137f3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c225a52c1b25cdab7656ee159390fe8d4d8e51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Foundational Communication Skills through Engaging Activities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Sentence Structures for Young Learners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Sentence Structures!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a Sentence?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and Predicate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Sentence Construction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 Activities to Learn Sentence Structures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Sentence Building Blocks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Picture Sentence Writing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Interviews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Sentence Scavenger Hunt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 and Resources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Sentence Structures!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foundational skills for clear expression.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young learners to form simple sentences.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the lesson plan and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engaging and age-appropriate methods.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Overview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5-year-old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understanding basic sentence structures for effective communication.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Sentence Structures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Sentence?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"The cat sleeps."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illustrates how a sentence conveys a complete thought.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a Sentence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4484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group of words that expresses a complete thought.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the fundamental definition of a sentence.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Sentence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73" y="157761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6638" r="-1166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and Predicate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the sentence 'The cat sleeps,' 'cat' is the subject.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word 'sleeps' serves as the predicate, describing the action of the subject.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Subject and Predicate</a:t>
            </a:r>
            <a:endParaRPr lang="en-US" sz="1219" dirty="0"/>
          </a:p>
        </p:txBody>
      </p:sp>
      <p:sp>
        <p:nvSpPr>
          <p:cNvPr id="11" name="Text 9"/>
          <p:cNvSpPr/>
          <p:nvPr/>
        </p:nvSpPr>
        <p:spPr>
          <a:xfrm>
            <a:off x="9287739" y="1676722"/>
            <a:ext cx="365760" cy="325064"/>
          </a:xfrm>
          <a:custGeom>
            <a:avLst/>
            <a:gdLst/>
            <a:ahLst/>
            <a:cxnLst/>
            <a:rect l="l" t="t" r="r" b="b"/>
            <a:pathLst>
              <a:path w="365760" h="325064">
                <a:moveTo>
                  <a:pt x="229196" y="0"/>
                </a:moveTo>
                <a:cubicBezTo>
                  <a:pt x="236116" y="0"/>
                  <a:pt x="242718" y="2731"/>
                  <a:pt x="247609" y="7620"/>
                </a:cubicBezTo>
                <a:lnTo>
                  <a:pt x="270465" y="30475"/>
                </a:lnTo>
                <a:lnTo>
                  <a:pt x="298464" y="30475"/>
                </a:lnTo>
                <a:lnTo>
                  <a:pt x="321320" y="7620"/>
                </a:lnTo>
                <a:cubicBezTo>
                  <a:pt x="326210" y="2731"/>
                  <a:pt x="332812" y="0"/>
                  <a:pt x="339733" y="0"/>
                </a:cubicBezTo>
                <a:cubicBezTo>
                  <a:pt x="354081" y="0"/>
                  <a:pt x="365764" y="11618"/>
                  <a:pt x="365764" y="26031"/>
                </a:cubicBezTo>
                <a:lnTo>
                  <a:pt x="365764" y="101583"/>
                </a:lnTo>
                <a:cubicBezTo>
                  <a:pt x="365764" y="146471"/>
                  <a:pt x="329385" y="182849"/>
                  <a:pt x="284499" y="182849"/>
                </a:cubicBezTo>
                <a:cubicBezTo>
                  <a:pt x="239613" y="182849"/>
                  <a:pt x="203235" y="146471"/>
                  <a:pt x="203235" y="101583"/>
                </a:cubicBezTo>
                <a:lnTo>
                  <a:pt x="203235" y="26031"/>
                </a:lnTo>
                <a:cubicBezTo>
                  <a:pt x="203235" y="11683"/>
                  <a:pt x="214855" y="0"/>
                  <a:pt x="229266" y="0"/>
                </a:cubicBezTo>
                <a:lnTo>
                  <a:pt x="229196" y="0"/>
                </a:lnTo>
                <a:moveTo>
                  <a:pt x="233640" y="101583"/>
                </a:moveTo>
                <a:cubicBezTo>
                  <a:pt x="233640" y="129645"/>
                  <a:pt x="256369" y="152374"/>
                  <a:pt x="284433" y="152374"/>
                </a:cubicBezTo>
                <a:cubicBezTo>
                  <a:pt x="312494" y="152374"/>
                  <a:pt x="335226" y="129645"/>
                  <a:pt x="335226" y="101583"/>
                </a:cubicBezTo>
                <a:lnTo>
                  <a:pt x="335226" y="36762"/>
                </a:lnTo>
                <a:lnTo>
                  <a:pt x="318529" y="53522"/>
                </a:lnTo>
                <a:cubicBezTo>
                  <a:pt x="313767" y="58284"/>
                  <a:pt x="307293" y="60950"/>
                  <a:pt x="300563" y="60950"/>
                </a:cubicBezTo>
                <a:lnTo>
                  <a:pt x="268373" y="60950"/>
                </a:lnTo>
                <a:cubicBezTo>
                  <a:pt x="261643" y="60950"/>
                  <a:pt x="255169" y="58284"/>
                  <a:pt x="250407" y="53522"/>
                </a:cubicBezTo>
                <a:lnTo>
                  <a:pt x="233644" y="36762"/>
                </a:lnTo>
                <a:lnTo>
                  <a:pt x="233640" y="101583"/>
                </a:lnTo>
                <a:moveTo>
                  <a:pt x="264115" y="81266"/>
                </a:moveTo>
                <a:cubicBezTo>
                  <a:pt x="269726" y="81266"/>
                  <a:pt x="274272" y="85814"/>
                  <a:pt x="274272" y="91424"/>
                </a:cubicBezTo>
                <a:cubicBezTo>
                  <a:pt x="274272" y="97035"/>
                  <a:pt x="269726" y="101583"/>
                  <a:pt x="264115" y="101583"/>
                </a:cubicBezTo>
                <a:cubicBezTo>
                  <a:pt x="258504" y="101583"/>
                  <a:pt x="253958" y="97035"/>
                  <a:pt x="253958" y="91424"/>
                </a:cubicBezTo>
                <a:cubicBezTo>
                  <a:pt x="253958" y="85814"/>
                  <a:pt x="258504" y="81266"/>
                  <a:pt x="264115" y="81266"/>
                </a:cubicBezTo>
                <a:moveTo>
                  <a:pt x="294590" y="91424"/>
                </a:moveTo>
                <a:cubicBezTo>
                  <a:pt x="294590" y="85814"/>
                  <a:pt x="299137" y="81266"/>
                  <a:pt x="304748" y="81266"/>
                </a:cubicBezTo>
                <a:cubicBezTo>
                  <a:pt x="310358" y="81266"/>
                  <a:pt x="314905" y="85814"/>
                  <a:pt x="314905" y="91424"/>
                </a:cubicBezTo>
                <a:cubicBezTo>
                  <a:pt x="314905" y="97035"/>
                  <a:pt x="310358" y="101583"/>
                  <a:pt x="304748" y="101583"/>
                </a:cubicBezTo>
                <a:cubicBezTo>
                  <a:pt x="299137" y="101583"/>
                  <a:pt x="294590" y="97035"/>
                  <a:pt x="294590" y="91424"/>
                </a:cubicBezTo>
                <a:lnTo>
                  <a:pt x="294590" y="91424"/>
                </a:lnTo>
                <a:moveTo>
                  <a:pt x="180941" y="115551"/>
                </a:moveTo>
                <a:lnTo>
                  <a:pt x="183736" y="115297"/>
                </a:lnTo>
                <a:cubicBezTo>
                  <a:pt x="185133" y="125836"/>
                  <a:pt x="188180" y="135867"/>
                  <a:pt x="192562" y="145073"/>
                </a:cubicBezTo>
                <a:lnTo>
                  <a:pt x="183674" y="145899"/>
                </a:lnTo>
                <a:cubicBezTo>
                  <a:pt x="119929" y="151675"/>
                  <a:pt x="71107" y="205135"/>
                  <a:pt x="71107" y="269130"/>
                </a:cubicBezTo>
                <a:lnTo>
                  <a:pt x="71107" y="269196"/>
                </a:lnTo>
                <a:cubicBezTo>
                  <a:pt x="71107" y="283225"/>
                  <a:pt x="82472" y="294593"/>
                  <a:pt x="96502" y="294593"/>
                </a:cubicBezTo>
                <a:lnTo>
                  <a:pt x="162529" y="294593"/>
                </a:lnTo>
                <a:lnTo>
                  <a:pt x="162529" y="253960"/>
                </a:lnTo>
                <a:cubicBezTo>
                  <a:pt x="162529" y="242722"/>
                  <a:pt x="153451" y="233643"/>
                  <a:pt x="142211" y="233643"/>
                </a:cubicBezTo>
                <a:lnTo>
                  <a:pt x="137131" y="233643"/>
                </a:lnTo>
                <a:cubicBezTo>
                  <a:pt x="128685" y="233643"/>
                  <a:pt x="121893" y="226849"/>
                  <a:pt x="121893" y="218407"/>
                </a:cubicBezTo>
                <a:cubicBezTo>
                  <a:pt x="121893" y="209962"/>
                  <a:pt x="128685" y="203172"/>
                  <a:pt x="137131" y="203172"/>
                </a:cubicBezTo>
                <a:lnTo>
                  <a:pt x="142211" y="203172"/>
                </a:lnTo>
                <a:cubicBezTo>
                  <a:pt x="167226" y="203172"/>
                  <a:pt x="188052" y="221265"/>
                  <a:pt x="192240" y="245076"/>
                </a:cubicBezTo>
                <a:lnTo>
                  <a:pt x="251284" y="210346"/>
                </a:lnTo>
                <a:cubicBezTo>
                  <a:pt x="255984" y="207553"/>
                  <a:pt x="261822" y="207553"/>
                  <a:pt x="266584" y="210281"/>
                </a:cubicBezTo>
                <a:cubicBezTo>
                  <a:pt x="271346" y="213011"/>
                  <a:pt x="274265" y="218027"/>
                  <a:pt x="274265" y="223488"/>
                </a:cubicBezTo>
                <a:lnTo>
                  <a:pt x="274265" y="284438"/>
                </a:lnTo>
                <a:cubicBezTo>
                  <a:pt x="274265" y="290025"/>
                  <a:pt x="278837" y="294596"/>
                  <a:pt x="284422" y="294596"/>
                </a:cubicBezTo>
                <a:cubicBezTo>
                  <a:pt x="290011" y="294596"/>
                  <a:pt x="294579" y="290025"/>
                  <a:pt x="294579" y="284438"/>
                </a:cubicBezTo>
                <a:lnTo>
                  <a:pt x="294579" y="202664"/>
                </a:lnTo>
                <a:cubicBezTo>
                  <a:pt x="305311" y="201585"/>
                  <a:pt x="315596" y="198855"/>
                  <a:pt x="325055" y="194730"/>
                </a:cubicBezTo>
                <a:lnTo>
                  <a:pt x="325055" y="284441"/>
                </a:lnTo>
                <a:cubicBezTo>
                  <a:pt x="325055" y="306854"/>
                  <a:pt x="306832" y="325074"/>
                  <a:pt x="284422" y="325074"/>
                </a:cubicBezTo>
                <a:cubicBezTo>
                  <a:pt x="262012" y="325074"/>
                  <a:pt x="243790" y="306854"/>
                  <a:pt x="243790" y="284441"/>
                </a:cubicBezTo>
                <a:lnTo>
                  <a:pt x="243790" y="250156"/>
                </a:lnTo>
                <a:lnTo>
                  <a:pt x="192997" y="279997"/>
                </a:lnTo>
                <a:lnTo>
                  <a:pt x="192997" y="294599"/>
                </a:lnTo>
                <a:lnTo>
                  <a:pt x="208234" y="294599"/>
                </a:lnTo>
                <a:cubicBezTo>
                  <a:pt x="216680" y="294599"/>
                  <a:pt x="223472" y="301393"/>
                  <a:pt x="223472" y="309838"/>
                </a:cubicBezTo>
                <a:cubicBezTo>
                  <a:pt x="223472" y="318283"/>
                  <a:pt x="216680" y="325077"/>
                  <a:pt x="208234" y="325077"/>
                </a:cubicBezTo>
                <a:lnTo>
                  <a:pt x="96495" y="325077"/>
                </a:lnTo>
                <a:cubicBezTo>
                  <a:pt x="65639" y="325077"/>
                  <a:pt x="40625" y="300063"/>
                  <a:pt x="40625" y="269208"/>
                </a:cubicBezTo>
                <a:lnTo>
                  <a:pt x="40625" y="269143"/>
                </a:lnTo>
                <a:lnTo>
                  <a:pt x="40625" y="117150"/>
                </a:lnTo>
                <a:cubicBezTo>
                  <a:pt x="40625" y="104326"/>
                  <a:pt x="31100" y="93531"/>
                  <a:pt x="18405" y="91944"/>
                </a:cubicBezTo>
                <a:lnTo>
                  <a:pt x="13390" y="91310"/>
                </a:lnTo>
                <a:cubicBezTo>
                  <a:pt x="5011" y="90296"/>
                  <a:pt x="-958" y="82677"/>
                  <a:pt x="121" y="74296"/>
                </a:cubicBezTo>
                <a:cubicBezTo>
                  <a:pt x="1200" y="65916"/>
                  <a:pt x="8756" y="60010"/>
                  <a:pt x="17136" y="61092"/>
                </a:cubicBezTo>
                <a:lnTo>
                  <a:pt x="22150" y="61726"/>
                </a:lnTo>
                <a:cubicBezTo>
                  <a:pt x="50087" y="65217"/>
                  <a:pt x="71100" y="88963"/>
                  <a:pt x="71100" y="117153"/>
                </a:cubicBezTo>
                <a:lnTo>
                  <a:pt x="71100" y="177150"/>
                </a:lnTo>
                <a:cubicBezTo>
                  <a:pt x="96495" y="143057"/>
                  <a:pt x="135668" y="119692"/>
                  <a:pt x="180938" y="115567"/>
                </a:cubicBezTo>
                <a:lnTo>
                  <a:pt x="180941" y="1155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predicate is the part of the sentence that tells us something about the subject.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the verb and provides information about what the subject is doing or experiencing.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Defining the Predicate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64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subject is the person, place, or thing that the sentence is about.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identifies who or what is performing the action or being described.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Subject</a:t>
            </a:r>
            <a:endParaRPr lang="en-US" sz="1531" dirty="0"/>
          </a:p>
        </p:txBody>
      </p:sp>
      <p:sp>
        <p:nvSpPr>
          <p:cNvPr id="17" name="Text 15"/>
          <p:cNvSpPr/>
          <p:nvPr/>
        </p:nvSpPr>
        <p:spPr>
          <a:xfrm>
            <a:off x="3751259" y="1656374"/>
            <a:ext cx="217169" cy="365760"/>
          </a:xfrm>
          <a:custGeom>
            <a:avLst/>
            <a:gdLst/>
            <a:ahLst/>
            <a:cxnLst/>
            <a:rect l="l" t="t" r="r" b="b"/>
            <a:pathLst>
              <a:path w="217169" h="365760">
                <a:moveTo>
                  <a:pt x="74287" y="34290"/>
                </a:moveTo>
                <a:cubicBezTo>
                  <a:pt x="74287" y="15351"/>
                  <a:pt x="89639" y="0"/>
                  <a:pt x="108578" y="0"/>
                </a:cubicBezTo>
                <a:cubicBezTo>
                  <a:pt x="127515" y="0"/>
                  <a:pt x="142869" y="15351"/>
                  <a:pt x="142869" y="34290"/>
                </a:cubicBezTo>
                <a:cubicBezTo>
                  <a:pt x="142869" y="53229"/>
                  <a:pt x="127517" y="68580"/>
                  <a:pt x="108578" y="68580"/>
                </a:cubicBezTo>
                <a:cubicBezTo>
                  <a:pt x="89641" y="68580"/>
                  <a:pt x="74287" y="53229"/>
                  <a:pt x="74287" y="34290"/>
                </a:cubicBezTo>
                <a:lnTo>
                  <a:pt x="74287" y="34290"/>
                </a:lnTo>
                <a:moveTo>
                  <a:pt x="97146" y="125803"/>
                </a:moveTo>
                <a:lnTo>
                  <a:pt x="97146" y="217170"/>
                </a:lnTo>
                <a:lnTo>
                  <a:pt x="120005" y="217170"/>
                </a:lnTo>
                <a:lnTo>
                  <a:pt x="120005" y="125803"/>
                </a:lnTo>
                <a:cubicBezTo>
                  <a:pt x="119506" y="125803"/>
                  <a:pt x="118935" y="125730"/>
                  <a:pt x="118361" y="125730"/>
                </a:cubicBezTo>
                <a:lnTo>
                  <a:pt x="98716" y="125730"/>
                </a:lnTo>
                <a:cubicBezTo>
                  <a:pt x="98145" y="125730"/>
                  <a:pt x="97646" y="125730"/>
                  <a:pt x="97072" y="125803"/>
                </a:cubicBezTo>
                <a:lnTo>
                  <a:pt x="97146" y="125803"/>
                </a:lnTo>
                <a:moveTo>
                  <a:pt x="97146" y="251460"/>
                </a:moveTo>
                <a:lnTo>
                  <a:pt x="97146" y="348617"/>
                </a:lnTo>
                <a:cubicBezTo>
                  <a:pt x="97146" y="358119"/>
                  <a:pt x="89502" y="365764"/>
                  <a:pt x="80001" y="365764"/>
                </a:cubicBezTo>
                <a:cubicBezTo>
                  <a:pt x="70500" y="365764"/>
                  <a:pt x="62855" y="358119"/>
                  <a:pt x="62855" y="348620"/>
                </a:cubicBezTo>
                <a:lnTo>
                  <a:pt x="62855" y="159738"/>
                </a:lnTo>
                <a:lnTo>
                  <a:pt x="32065" y="214174"/>
                </a:lnTo>
                <a:cubicBezTo>
                  <a:pt x="27422" y="222389"/>
                  <a:pt x="16920" y="225319"/>
                  <a:pt x="8704" y="220674"/>
                </a:cubicBezTo>
                <a:cubicBezTo>
                  <a:pt x="489" y="216029"/>
                  <a:pt x="-2441" y="205528"/>
                  <a:pt x="2204" y="197313"/>
                </a:cubicBezTo>
                <a:lnTo>
                  <a:pt x="44066" y="123374"/>
                </a:lnTo>
                <a:cubicBezTo>
                  <a:pt x="55211" y="103656"/>
                  <a:pt x="76142" y="91444"/>
                  <a:pt x="98786" y="91444"/>
                </a:cubicBezTo>
                <a:lnTo>
                  <a:pt x="118431" y="91444"/>
                </a:lnTo>
                <a:cubicBezTo>
                  <a:pt x="141077" y="91444"/>
                  <a:pt x="162008" y="103660"/>
                  <a:pt x="173151" y="123374"/>
                </a:cubicBezTo>
                <a:lnTo>
                  <a:pt x="214943" y="197313"/>
                </a:lnTo>
                <a:cubicBezTo>
                  <a:pt x="219586" y="205528"/>
                  <a:pt x="216728" y="216029"/>
                  <a:pt x="208443" y="220674"/>
                </a:cubicBezTo>
                <a:cubicBezTo>
                  <a:pt x="200156" y="225319"/>
                  <a:pt x="189728" y="222459"/>
                  <a:pt x="185082" y="214174"/>
                </a:cubicBezTo>
                <a:lnTo>
                  <a:pt x="154292" y="159738"/>
                </a:lnTo>
                <a:lnTo>
                  <a:pt x="154292" y="348620"/>
                </a:lnTo>
                <a:cubicBezTo>
                  <a:pt x="154292" y="358123"/>
                  <a:pt x="146648" y="365767"/>
                  <a:pt x="137147" y="365767"/>
                </a:cubicBezTo>
                <a:cubicBezTo>
                  <a:pt x="127646" y="365767"/>
                  <a:pt x="120001" y="358123"/>
                  <a:pt x="120001" y="348624"/>
                </a:cubicBezTo>
                <a:lnTo>
                  <a:pt x="120001" y="251471"/>
                </a:lnTo>
                <a:lnTo>
                  <a:pt x="97146" y="251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20454" r="-12045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sentence requires both a subject and a predicate.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combination conveys a complete thought.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Sentence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669055"/>
            <a:ext cx="457200" cy="274320"/>
          </a:xfrm>
          <a:custGeom>
            <a:avLst/>
            <a:gdLst/>
            <a:ahLst/>
            <a:cxnLst/>
            <a:rect l="l" t="t" r="r" b="b"/>
            <a:pathLst>
              <a:path w="457200" h="274320">
                <a:moveTo>
                  <a:pt x="45720" y="0"/>
                </a:moveTo>
                <a:cubicBezTo>
                  <a:pt x="20501" y="0"/>
                  <a:pt x="0" y="20503"/>
                  <a:pt x="0" y="45721"/>
                </a:cubicBezTo>
                <a:lnTo>
                  <a:pt x="0" y="228602"/>
                </a:lnTo>
                <a:cubicBezTo>
                  <a:pt x="0" y="253820"/>
                  <a:pt x="20501" y="274323"/>
                  <a:pt x="45720" y="274323"/>
                </a:cubicBezTo>
                <a:lnTo>
                  <a:pt x="194310" y="274323"/>
                </a:lnTo>
                <a:lnTo>
                  <a:pt x="217170" y="274323"/>
                </a:lnTo>
                <a:lnTo>
                  <a:pt x="228600" y="274323"/>
                </a:lnTo>
                <a:lnTo>
                  <a:pt x="411480" y="274323"/>
                </a:lnTo>
                <a:cubicBezTo>
                  <a:pt x="436699" y="274323"/>
                  <a:pt x="457200" y="253820"/>
                  <a:pt x="457200" y="228602"/>
                </a:cubicBezTo>
                <a:lnTo>
                  <a:pt x="457200" y="45721"/>
                </a:lnTo>
                <a:cubicBezTo>
                  <a:pt x="457200" y="20503"/>
                  <a:pt x="436699" y="0"/>
                  <a:pt x="411480" y="0"/>
                </a:cubicBezTo>
                <a:lnTo>
                  <a:pt x="228600" y="0"/>
                </a:lnTo>
                <a:lnTo>
                  <a:pt x="217170" y="0"/>
                </a:lnTo>
                <a:lnTo>
                  <a:pt x="194310" y="0"/>
                </a:lnTo>
                <a:lnTo>
                  <a:pt x="45720" y="0"/>
                </a:lnTo>
                <a:moveTo>
                  <a:pt x="411480" y="34290"/>
                </a:moveTo>
                <a:cubicBezTo>
                  <a:pt x="417767" y="34290"/>
                  <a:pt x="422910" y="39434"/>
                  <a:pt x="422910" y="45721"/>
                </a:cubicBezTo>
                <a:lnTo>
                  <a:pt x="422910" y="228602"/>
                </a:lnTo>
                <a:cubicBezTo>
                  <a:pt x="422910" y="234889"/>
                  <a:pt x="417767" y="240033"/>
                  <a:pt x="411480" y="240033"/>
                </a:cubicBezTo>
                <a:lnTo>
                  <a:pt x="228600" y="240033"/>
                </a:lnTo>
                <a:lnTo>
                  <a:pt x="228600" y="34293"/>
                </a:lnTo>
                <a:lnTo>
                  <a:pt x="411480" y="34290"/>
                </a:lnTo>
                <a:moveTo>
                  <a:pt x="127371" y="79940"/>
                </a:moveTo>
                <a:lnTo>
                  <a:pt x="173091" y="182810"/>
                </a:lnTo>
                <a:cubicBezTo>
                  <a:pt x="176305" y="190024"/>
                  <a:pt x="173018" y="198454"/>
                  <a:pt x="165804" y="201669"/>
                </a:cubicBezTo>
                <a:cubicBezTo>
                  <a:pt x="158589" y="204884"/>
                  <a:pt x="150158" y="201598"/>
                  <a:pt x="146944" y="194383"/>
                </a:cubicBezTo>
                <a:lnTo>
                  <a:pt x="140584" y="180025"/>
                </a:lnTo>
                <a:lnTo>
                  <a:pt x="88006" y="180025"/>
                </a:lnTo>
                <a:lnTo>
                  <a:pt x="81647" y="194383"/>
                </a:lnTo>
                <a:cubicBezTo>
                  <a:pt x="78433" y="201598"/>
                  <a:pt x="70002" y="204813"/>
                  <a:pt x="62787" y="201669"/>
                </a:cubicBezTo>
                <a:cubicBezTo>
                  <a:pt x="55573" y="198525"/>
                  <a:pt x="52359" y="190024"/>
                  <a:pt x="55500" y="182810"/>
                </a:cubicBezTo>
                <a:lnTo>
                  <a:pt x="101220" y="79940"/>
                </a:lnTo>
                <a:cubicBezTo>
                  <a:pt x="103506" y="74796"/>
                  <a:pt x="108649" y="71438"/>
                  <a:pt x="114291" y="71438"/>
                </a:cubicBezTo>
                <a:cubicBezTo>
                  <a:pt x="119933" y="71438"/>
                  <a:pt x="125076" y="74796"/>
                  <a:pt x="127362" y="79940"/>
                </a:cubicBezTo>
                <a:lnTo>
                  <a:pt x="127371" y="79940"/>
                </a:lnTo>
                <a:moveTo>
                  <a:pt x="127874" y="151447"/>
                </a:moveTo>
                <a:lnTo>
                  <a:pt x="114300" y="120871"/>
                </a:lnTo>
                <a:lnTo>
                  <a:pt x="100726" y="151447"/>
                </a:lnTo>
                <a:lnTo>
                  <a:pt x="127874" y="151447"/>
                </a:lnTo>
                <a:moveTo>
                  <a:pt x="325755" y="71438"/>
                </a:moveTo>
                <a:cubicBezTo>
                  <a:pt x="317896" y="71438"/>
                  <a:pt x="311468" y="77868"/>
                  <a:pt x="311468" y="85725"/>
                </a:cubicBezTo>
                <a:lnTo>
                  <a:pt x="311468" y="88583"/>
                </a:lnTo>
                <a:lnTo>
                  <a:pt x="274320" y="88583"/>
                </a:lnTo>
                <a:cubicBezTo>
                  <a:pt x="266461" y="88583"/>
                  <a:pt x="260033" y="95013"/>
                  <a:pt x="260033" y="102870"/>
                </a:cubicBezTo>
                <a:cubicBezTo>
                  <a:pt x="260033" y="110729"/>
                  <a:pt x="266461" y="117157"/>
                  <a:pt x="274320" y="117157"/>
                </a:cubicBezTo>
                <a:lnTo>
                  <a:pt x="325755" y="117157"/>
                </a:lnTo>
                <a:lnTo>
                  <a:pt x="350828" y="117157"/>
                </a:lnTo>
                <a:cubicBezTo>
                  <a:pt x="345611" y="129087"/>
                  <a:pt x="338397" y="139944"/>
                  <a:pt x="329541" y="149304"/>
                </a:cubicBezTo>
                <a:lnTo>
                  <a:pt x="329184" y="148947"/>
                </a:lnTo>
                <a:lnTo>
                  <a:pt x="318755" y="138518"/>
                </a:lnTo>
                <a:cubicBezTo>
                  <a:pt x="313182" y="132946"/>
                  <a:pt x="304111" y="132946"/>
                  <a:pt x="298538" y="138518"/>
                </a:cubicBezTo>
                <a:cubicBezTo>
                  <a:pt x="292965" y="144089"/>
                  <a:pt x="292965" y="153164"/>
                  <a:pt x="298538" y="158735"/>
                </a:cubicBezTo>
                <a:lnTo>
                  <a:pt x="307184" y="167379"/>
                </a:lnTo>
                <a:cubicBezTo>
                  <a:pt x="302968" y="169952"/>
                  <a:pt x="298538" y="172309"/>
                  <a:pt x="293966" y="174380"/>
                </a:cubicBezTo>
                <a:lnTo>
                  <a:pt x="291392" y="175524"/>
                </a:lnTo>
                <a:cubicBezTo>
                  <a:pt x="284177" y="178739"/>
                  <a:pt x="280963" y="187169"/>
                  <a:pt x="284104" y="194383"/>
                </a:cubicBezTo>
                <a:cubicBezTo>
                  <a:pt x="287250" y="201598"/>
                  <a:pt x="295749" y="204813"/>
                  <a:pt x="302964" y="201669"/>
                </a:cubicBezTo>
                <a:lnTo>
                  <a:pt x="305538" y="200525"/>
                </a:lnTo>
                <a:cubicBezTo>
                  <a:pt x="314110" y="196740"/>
                  <a:pt x="322253" y="192095"/>
                  <a:pt x="329824" y="186666"/>
                </a:cubicBezTo>
                <a:cubicBezTo>
                  <a:pt x="332896" y="188809"/>
                  <a:pt x="335969" y="190809"/>
                  <a:pt x="339183" y="192740"/>
                </a:cubicBezTo>
                <a:lnTo>
                  <a:pt x="352684" y="200813"/>
                </a:lnTo>
                <a:cubicBezTo>
                  <a:pt x="359469" y="204884"/>
                  <a:pt x="368256" y="202670"/>
                  <a:pt x="372257" y="195884"/>
                </a:cubicBezTo>
                <a:cubicBezTo>
                  <a:pt x="376257" y="189097"/>
                  <a:pt x="374113" y="180310"/>
                  <a:pt x="367328" y="176311"/>
                </a:cubicBezTo>
                <a:lnTo>
                  <a:pt x="353827" y="168238"/>
                </a:lnTo>
                <a:cubicBezTo>
                  <a:pt x="353182" y="167881"/>
                  <a:pt x="352542" y="167453"/>
                  <a:pt x="351898" y="167094"/>
                </a:cubicBezTo>
                <a:cubicBezTo>
                  <a:pt x="364183" y="153663"/>
                  <a:pt x="373830" y="137876"/>
                  <a:pt x="380185" y="120374"/>
                </a:cubicBezTo>
                <a:lnTo>
                  <a:pt x="381469" y="117159"/>
                </a:lnTo>
                <a:lnTo>
                  <a:pt x="382896" y="117159"/>
                </a:lnTo>
                <a:cubicBezTo>
                  <a:pt x="390755" y="117159"/>
                  <a:pt x="397183" y="110729"/>
                  <a:pt x="397183" y="102873"/>
                </a:cubicBezTo>
                <a:cubicBezTo>
                  <a:pt x="397183" y="95013"/>
                  <a:pt x="390755" y="88586"/>
                  <a:pt x="382896" y="88586"/>
                </a:cubicBezTo>
                <a:lnTo>
                  <a:pt x="371466" y="88586"/>
                </a:lnTo>
                <a:lnTo>
                  <a:pt x="340033" y="88586"/>
                </a:lnTo>
                <a:lnTo>
                  <a:pt x="340033" y="85728"/>
                </a:lnTo>
                <a:cubicBezTo>
                  <a:pt x="340033" y="77868"/>
                  <a:pt x="333605" y="71441"/>
                  <a:pt x="325746" y="71441"/>
                </a:cubicBezTo>
                <a:lnTo>
                  <a:pt x="325755" y="714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Combining a subject and a predicate to form a sentence.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"The dog runs."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Sentence Structure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93569" y="1577615"/>
            <a:ext cx="424543" cy="457200"/>
          </a:xfrm>
          <a:custGeom>
            <a:avLst/>
            <a:gdLst/>
            <a:ahLst/>
            <a:cxnLst/>
            <a:rect l="l" t="t" r="r" b="b"/>
            <a:pathLst>
              <a:path w="424543" h="457200">
                <a:moveTo>
                  <a:pt x="0" y="163284"/>
                </a:moveTo>
                <a:cubicBezTo>
                  <a:pt x="0" y="73070"/>
                  <a:pt x="73072" y="0"/>
                  <a:pt x="163288" y="0"/>
                </a:cubicBezTo>
                <a:lnTo>
                  <a:pt x="228604" y="0"/>
                </a:lnTo>
                <a:lnTo>
                  <a:pt x="400055" y="0"/>
                </a:lnTo>
                <a:cubicBezTo>
                  <a:pt x="413628" y="0"/>
                  <a:pt x="424547" y="10918"/>
                  <a:pt x="424547" y="24492"/>
                </a:cubicBezTo>
                <a:cubicBezTo>
                  <a:pt x="424547" y="38066"/>
                  <a:pt x="413628" y="48984"/>
                  <a:pt x="400055" y="48984"/>
                </a:cubicBezTo>
                <a:lnTo>
                  <a:pt x="359235" y="48984"/>
                </a:lnTo>
                <a:lnTo>
                  <a:pt x="359235" y="432708"/>
                </a:lnTo>
                <a:cubicBezTo>
                  <a:pt x="359235" y="446282"/>
                  <a:pt x="348316" y="457200"/>
                  <a:pt x="334743" y="457200"/>
                </a:cubicBezTo>
                <a:cubicBezTo>
                  <a:pt x="321171" y="457200"/>
                  <a:pt x="310252" y="446282"/>
                  <a:pt x="310252" y="432708"/>
                </a:cubicBezTo>
                <a:lnTo>
                  <a:pt x="310252" y="48984"/>
                </a:lnTo>
                <a:lnTo>
                  <a:pt x="261268" y="48984"/>
                </a:lnTo>
                <a:lnTo>
                  <a:pt x="261268" y="432708"/>
                </a:lnTo>
                <a:cubicBezTo>
                  <a:pt x="261268" y="446282"/>
                  <a:pt x="250349" y="457200"/>
                  <a:pt x="236776" y="457200"/>
                </a:cubicBezTo>
                <a:cubicBezTo>
                  <a:pt x="223203" y="457200"/>
                  <a:pt x="212284" y="446282"/>
                  <a:pt x="212284" y="432708"/>
                </a:cubicBezTo>
                <a:lnTo>
                  <a:pt x="212284" y="326573"/>
                </a:lnTo>
                <a:lnTo>
                  <a:pt x="163300" y="326573"/>
                </a:lnTo>
                <a:cubicBezTo>
                  <a:pt x="73085" y="326573"/>
                  <a:pt x="13" y="253504"/>
                  <a:pt x="13" y="163289"/>
                </a:cubicBezTo>
                <a:lnTo>
                  <a:pt x="0" y="163284"/>
                </a:lnTo>
                <a:moveTo>
                  <a:pt x="212271" y="277584"/>
                </a:moveTo>
                <a:lnTo>
                  <a:pt x="212271" y="48984"/>
                </a:lnTo>
                <a:lnTo>
                  <a:pt x="163288" y="48984"/>
                </a:lnTo>
                <a:cubicBezTo>
                  <a:pt x="100116" y="48984"/>
                  <a:pt x="48988" y="100113"/>
                  <a:pt x="48988" y="163284"/>
                </a:cubicBezTo>
                <a:cubicBezTo>
                  <a:pt x="48988" y="226456"/>
                  <a:pt x="100116" y="277584"/>
                  <a:pt x="163288" y="277584"/>
                </a:cubicBezTo>
                <a:lnTo>
                  <a:pt x="212271" y="2775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Sentence Construction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 Activities to Learn Sentence Structures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Search for and identify sentences in various contexts.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sentence structures through an engaging and exploratory activity.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Scavenger Hunt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1631454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interactive role-playing to practice sentence formation.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conversational skills and sentence fluency in a fun way.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Interviews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42710" y="163140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images as prompts to create descriptive sentences.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 creativity and sentence structure skills through visual aids.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Picture Sentence Writing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77590" y="1628043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foundational elements of sentence construction.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how words come together to form meaningful sentences.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Building Blocks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69620" y="162489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Building Blocks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Approach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hands-on activities for better understanding.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Pair work fosters collaboration and enhances learning.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Demonstration Tips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teachers: Demonstrate how to use the blocks.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work in pairs to practice sentence building.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Blocks for Sentence Construction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blocks or magnetic letters to build simple sentences.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Building the sentence 'The cat sleeps' using blocks.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92825" y="4912586"/>
            <a:ext cx="214290" cy="228600"/>
          </a:xfrm>
          <a:custGeom>
            <a:avLst/>
            <a:gdLst/>
            <a:ahLst/>
            <a:cxnLst/>
            <a:rect l="l" t="t" r="r" b="b"/>
            <a:pathLst>
              <a:path w="214290" h="228600">
                <a:moveTo>
                  <a:pt x="114277" y="0"/>
                </a:moveTo>
                <a:cubicBezTo>
                  <a:pt x="102981" y="0"/>
                  <a:pt x="93203" y="6563"/>
                  <a:pt x="88560" y="16073"/>
                </a:cubicBezTo>
                <a:cubicBezTo>
                  <a:pt x="85435" y="14912"/>
                  <a:pt x="82086" y="14288"/>
                  <a:pt x="78559" y="14288"/>
                </a:cubicBezTo>
                <a:cubicBezTo>
                  <a:pt x="62798" y="14288"/>
                  <a:pt x="49983" y="27101"/>
                  <a:pt x="49983" y="42863"/>
                </a:cubicBezTo>
                <a:lnTo>
                  <a:pt x="49983" y="116755"/>
                </a:lnTo>
                <a:lnTo>
                  <a:pt x="48777" y="115550"/>
                </a:lnTo>
                <a:cubicBezTo>
                  <a:pt x="37614" y="104388"/>
                  <a:pt x="19533" y="104388"/>
                  <a:pt x="8370" y="115550"/>
                </a:cubicBezTo>
                <a:cubicBezTo>
                  <a:pt x="-2792" y="126713"/>
                  <a:pt x="-2792" y="144795"/>
                  <a:pt x="8370" y="155958"/>
                </a:cubicBezTo>
                <a:lnTo>
                  <a:pt x="47527" y="195115"/>
                </a:lnTo>
                <a:cubicBezTo>
                  <a:pt x="68959" y="216546"/>
                  <a:pt x="98025" y="228600"/>
                  <a:pt x="128341" y="228600"/>
                </a:cubicBezTo>
                <a:lnTo>
                  <a:pt x="132136" y="228600"/>
                </a:lnTo>
                <a:lnTo>
                  <a:pt x="135708" y="228600"/>
                </a:lnTo>
                <a:cubicBezTo>
                  <a:pt x="136379" y="228600"/>
                  <a:pt x="137047" y="228554"/>
                  <a:pt x="137718" y="228422"/>
                </a:cubicBezTo>
                <a:cubicBezTo>
                  <a:pt x="178660" y="225653"/>
                  <a:pt x="211389" y="192970"/>
                  <a:pt x="214112" y="152028"/>
                </a:cubicBezTo>
                <a:cubicBezTo>
                  <a:pt x="214247" y="151358"/>
                  <a:pt x="214290" y="150689"/>
                  <a:pt x="214290" y="150019"/>
                </a:cubicBezTo>
                <a:lnTo>
                  <a:pt x="214290" y="71437"/>
                </a:lnTo>
                <a:cubicBezTo>
                  <a:pt x="214290" y="55676"/>
                  <a:pt x="201476" y="42862"/>
                  <a:pt x="185715" y="42862"/>
                </a:cubicBezTo>
                <a:cubicBezTo>
                  <a:pt x="183259" y="42862"/>
                  <a:pt x="180848" y="43176"/>
                  <a:pt x="178570" y="43756"/>
                </a:cubicBezTo>
                <a:lnTo>
                  <a:pt x="178570" y="42862"/>
                </a:lnTo>
                <a:cubicBezTo>
                  <a:pt x="178570" y="27101"/>
                  <a:pt x="165756" y="14287"/>
                  <a:pt x="149995" y="14287"/>
                </a:cubicBezTo>
                <a:cubicBezTo>
                  <a:pt x="146467" y="14287"/>
                  <a:pt x="143118" y="14912"/>
                  <a:pt x="139994" y="16073"/>
                </a:cubicBezTo>
                <a:cubicBezTo>
                  <a:pt x="135350" y="6563"/>
                  <a:pt x="125572" y="0"/>
                  <a:pt x="114277" y="0"/>
                </a:cubicBezTo>
                <a:lnTo>
                  <a:pt x="114277" y="0"/>
                </a:lnTo>
                <a:moveTo>
                  <a:pt x="107134" y="42908"/>
                </a:moveTo>
                <a:lnTo>
                  <a:pt x="107134" y="42863"/>
                </a:lnTo>
                <a:lnTo>
                  <a:pt x="107134" y="28575"/>
                </a:lnTo>
                <a:cubicBezTo>
                  <a:pt x="107134" y="24645"/>
                  <a:pt x="110349" y="21431"/>
                  <a:pt x="114279" y="21431"/>
                </a:cubicBezTo>
                <a:cubicBezTo>
                  <a:pt x="118209" y="21431"/>
                  <a:pt x="121423" y="24645"/>
                  <a:pt x="121423" y="28575"/>
                </a:cubicBezTo>
                <a:lnTo>
                  <a:pt x="121423" y="42817"/>
                </a:lnTo>
                <a:lnTo>
                  <a:pt x="121423" y="42863"/>
                </a:lnTo>
                <a:lnTo>
                  <a:pt x="121423" y="103586"/>
                </a:lnTo>
                <a:cubicBezTo>
                  <a:pt x="121423" y="109525"/>
                  <a:pt x="126200" y="114302"/>
                  <a:pt x="132140" y="114302"/>
                </a:cubicBezTo>
                <a:cubicBezTo>
                  <a:pt x="138078" y="114302"/>
                  <a:pt x="142857" y="109525"/>
                  <a:pt x="142857" y="103588"/>
                </a:cubicBezTo>
                <a:lnTo>
                  <a:pt x="142857" y="42867"/>
                </a:lnTo>
                <a:cubicBezTo>
                  <a:pt x="142857" y="42867"/>
                  <a:pt x="142857" y="42867"/>
                  <a:pt x="142857" y="42821"/>
                </a:cubicBezTo>
                <a:cubicBezTo>
                  <a:pt x="142857" y="38892"/>
                  <a:pt x="146071" y="35678"/>
                  <a:pt x="150001" y="35678"/>
                </a:cubicBezTo>
                <a:cubicBezTo>
                  <a:pt x="153931" y="35678"/>
                  <a:pt x="157145" y="38892"/>
                  <a:pt x="157145" y="42821"/>
                </a:cubicBezTo>
                <a:lnTo>
                  <a:pt x="157145" y="67780"/>
                </a:lnTo>
                <a:lnTo>
                  <a:pt x="157145" y="67826"/>
                </a:lnTo>
                <a:lnTo>
                  <a:pt x="157145" y="103544"/>
                </a:lnTo>
                <a:cubicBezTo>
                  <a:pt x="157145" y="109483"/>
                  <a:pt x="161922" y="114261"/>
                  <a:pt x="167862" y="114261"/>
                </a:cubicBezTo>
                <a:cubicBezTo>
                  <a:pt x="173800" y="114261"/>
                  <a:pt x="178579" y="109483"/>
                  <a:pt x="178579" y="103547"/>
                </a:cubicBezTo>
                <a:lnTo>
                  <a:pt x="178579" y="71444"/>
                </a:lnTo>
                <a:lnTo>
                  <a:pt x="178579" y="71399"/>
                </a:lnTo>
                <a:cubicBezTo>
                  <a:pt x="178579" y="67469"/>
                  <a:pt x="181793" y="64255"/>
                  <a:pt x="185723" y="64255"/>
                </a:cubicBezTo>
                <a:cubicBezTo>
                  <a:pt x="189653" y="64255"/>
                  <a:pt x="192868" y="67469"/>
                  <a:pt x="192868" y="71399"/>
                </a:cubicBezTo>
                <a:lnTo>
                  <a:pt x="192868" y="148597"/>
                </a:lnTo>
                <a:cubicBezTo>
                  <a:pt x="192823" y="148864"/>
                  <a:pt x="192823" y="149178"/>
                  <a:pt x="192778" y="149445"/>
                </a:cubicBezTo>
                <a:cubicBezTo>
                  <a:pt x="191260" y="180564"/>
                  <a:pt x="166302" y="205523"/>
                  <a:pt x="135181" y="207041"/>
                </a:cubicBezTo>
                <a:cubicBezTo>
                  <a:pt x="134913" y="207041"/>
                  <a:pt x="134600" y="207086"/>
                  <a:pt x="134332" y="207130"/>
                </a:cubicBezTo>
                <a:lnTo>
                  <a:pt x="132144" y="207130"/>
                </a:lnTo>
                <a:lnTo>
                  <a:pt x="128349" y="207130"/>
                </a:lnTo>
                <a:cubicBezTo>
                  <a:pt x="103704" y="207130"/>
                  <a:pt x="80084" y="197353"/>
                  <a:pt x="62671" y="179938"/>
                </a:cubicBezTo>
                <a:lnTo>
                  <a:pt x="23514" y="140781"/>
                </a:lnTo>
                <a:cubicBezTo>
                  <a:pt x="20745" y="138013"/>
                  <a:pt x="20745" y="133459"/>
                  <a:pt x="23514" y="130691"/>
                </a:cubicBezTo>
                <a:cubicBezTo>
                  <a:pt x="26283" y="127922"/>
                  <a:pt x="30836" y="127922"/>
                  <a:pt x="33605" y="130691"/>
                </a:cubicBezTo>
                <a:lnTo>
                  <a:pt x="53116" y="150202"/>
                </a:lnTo>
                <a:cubicBezTo>
                  <a:pt x="56198" y="153283"/>
                  <a:pt x="60796" y="154175"/>
                  <a:pt x="64814" y="152524"/>
                </a:cubicBezTo>
                <a:cubicBezTo>
                  <a:pt x="68832" y="150871"/>
                  <a:pt x="71423" y="146944"/>
                  <a:pt x="71423" y="142612"/>
                </a:cubicBezTo>
                <a:lnTo>
                  <a:pt x="71423" y="42867"/>
                </a:lnTo>
                <a:cubicBezTo>
                  <a:pt x="71423" y="38937"/>
                  <a:pt x="74637" y="35723"/>
                  <a:pt x="78567" y="35723"/>
                </a:cubicBezTo>
                <a:cubicBezTo>
                  <a:pt x="82497" y="35723"/>
                  <a:pt x="85712" y="38894"/>
                  <a:pt x="85712" y="42821"/>
                </a:cubicBezTo>
                <a:lnTo>
                  <a:pt x="85712" y="103588"/>
                </a:lnTo>
                <a:cubicBezTo>
                  <a:pt x="85712" y="109527"/>
                  <a:pt x="90488" y="114305"/>
                  <a:pt x="96428" y="114305"/>
                </a:cubicBezTo>
                <a:cubicBezTo>
                  <a:pt x="102366" y="114305"/>
                  <a:pt x="107145" y="109527"/>
                  <a:pt x="107145" y="103590"/>
                </a:cubicBezTo>
                <a:lnTo>
                  <a:pt x="107134" y="429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65917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95942" y="24492"/>
                </a:moveTo>
                <a:cubicBezTo>
                  <a:pt x="200432" y="24492"/>
                  <a:pt x="204106" y="28166"/>
                  <a:pt x="204106" y="32656"/>
                </a:cubicBezTo>
                <a:lnTo>
                  <a:pt x="204106" y="195942"/>
                </a:lnTo>
                <a:cubicBezTo>
                  <a:pt x="204106" y="200432"/>
                  <a:pt x="200432" y="204106"/>
                  <a:pt x="195942" y="204106"/>
                </a:cubicBezTo>
                <a:lnTo>
                  <a:pt x="32656" y="204106"/>
                </a:lnTo>
                <a:cubicBezTo>
                  <a:pt x="28166" y="204106"/>
                  <a:pt x="24492" y="200432"/>
                  <a:pt x="24492" y="195942"/>
                </a:cubicBezTo>
                <a:lnTo>
                  <a:pt x="24492" y="32656"/>
                </a:lnTo>
                <a:cubicBezTo>
                  <a:pt x="24492" y="28166"/>
                  <a:pt x="28166" y="24492"/>
                  <a:pt x="32656" y="24492"/>
                </a:cubicBezTo>
                <a:lnTo>
                  <a:pt x="195942" y="24492"/>
                </a:lnTo>
                <a:moveTo>
                  <a:pt x="32658" y="0"/>
                </a:moveTo>
                <a:cubicBezTo>
                  <a:pt x="14646" y="0"/>
                  <a:pt x="0" y="14644"/>
                  <a:pt x="0" y="32658"/>
                </a:cubicBezTo>
                <a:lnTo>
                  <a:pt x="0" y="195944"/>
                </a:lnTo>
                <a:cubicBezTo>
                  <a:pt x="0" y="213956"/>
                  <a:pt x="14644" y="228602"/>
                  <a:pt x="32658" y="228602"/>
                </a:cubicBezTo>
                <a:lnTo>
                  <a:pt x="195944" y="228602"/>
                </a:lnTo>
                <a:cubicBezTo>
                  <a:pt x="213956" y="228602"/>
                  <a:pt x="228602" y="213958"/>
                  <a:pt x="228602" y="195944"/>
                </a:cubicBezTo>
                <a:lnTo>
                  <a:pt x="228602" y="32658"/>
                </a:lnTo>
                <a:cubicBezTo>
                  <a:pt x="228602" y="14646"/>
                  <a:pt x="213958" y="0"/>
                  <a:pt x="195944" y="0"/>
                </a:cubicBezTo>
                <a:lnTo>
                  <a:pt x="32658" y="0"/>
                </a:lnTo>
                <a:moveTo>
                  <a:pt x="57150" y="44904"/>
                </a:moveTo>
                <a:cubicBezTo>
                  <a:pt x="57150" y="38140"/>
                  <a:pt x="51668" y="32658"/>
                  <a:pt x="44904" y="32658"/>
                </a:cubicBezTo>
                <a:cubicBezTo>
                  <a:pt x="38140" y="32658"/>
                  <a:pt x="32658" y="38140"/>
                  <a:pt x="32658" y="44904"/>
                </a:cubicBezTo>
                <a:cubicBezTo>
                  <a:pt x="32658" y="51668"/>
                  <a:pt x="38140" y="57150"/>
                  <a:pt x="44904" y="57150"/>
                </a:cubicBezTo>
                <a:cubicBezTo>
                  <a:pt x="51668" y="57150"/>
                  <a:pt x="57150" y="51668"/>
                  <a:pt x="57150" y="44904"/>
                </a:cubicBezTo>
                <a:moveTo>
                  <a:pt x="183696" y="57150"/>
                </a:moveTo>
                <a:cubicBezTo>
                  <a:pt x="190460" y="57150"/>
                  <a:pt x="195942" y="51668"/>
                  <a:pt x="195942" y="44904"/>
                </a:cubicBezTo>
                <a:cubicBezTo>
                  <a:pt x="195942" y="38140"/>
                  <a:pt x="190460" y="32658"/>
                  <a:pt x="183696" y="32658"/>
                </a:cubicBezTo>
                <a:cubicBezTo>
                  <a:pt x="176932" y="32658"/>
                  <a:pt x="171450" y="38140"/>
                  <a:pt x="171450" y="44904"/>
                </a:cubicBezTo>
                <a:cubicBezTo>
                  <a:pt x="171450" y="51668"/>
                  <a:pt x="176932" y="57150"/>
                  <a:pt x="183696" y="57150"/>
                </a:cubicBezTo>
                <a:moveTo>
                  <a:pt x="57150" y="183696"/>
                </a:moveTo>
                <a:cubicBezTo>
                  <a:pt x="57150" y="176932"/>
                  <a:pt x="51668" y="171450"/>
                  <a:pt x="44904" y="171450"/>
                </a:cubicBezTo>
                <a:cubicBezTo>
                  <a:pt x="38140" y="171450"/>
                  <a:pt x="32658" y="176932"/>
                  <a:pt x="32658" y="183696"/>
                </a:cubicBezTo>
                <a:cubicBezTo>
                  <a:pt x="32658" y="190460"/>
                  <a:pt x="38140" y="195942"/>
                  <a:pt x="44904" y="195942"/>
                </a:cubicBezTo>
                <a:cubicBezTo>
                  <a:pt x="51668" y="195942"/>
                  <a:pt x="57150" y="190460"/>
                  <a:pt x="57150" y="183696"/>
                </a:cubicBezTo>
                <a:moveTo>
                  <a:pt x="183696" y="195942"/>
                </a:moveTo>
                <a:cubicBezTo>
                  <a:pt x="190460" y="195942"/>
                  <a:pt x="195942" y="190460"/>
                  <a:pt x="195942" y="183696"/>
                </a:cubicBezTo>
                <a:cubicBezTo>
                  <a:pt x="195942" y="176932"/>
                  <a:pt x="190460" y="171450"/>
                  <a:pt x="183696" y="171450"/>
                </a:cubicBezTo>
                <a:cubicBezTo>
                  <a:pt x="176932" y="171450"/>
                  <a:pt x="171450" y="176932"/>
                  <a:pt x="171450" y="183696"/>
                </a:cubicBezTo>
                <a:cubicBezTo>
                  <a:pt x="171450" y="190460"/>
                  <a:pt x="176932" y="195942"/>
                  <a:pt x="183696" y="19594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5151" r="-1251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Picture Sentence Writing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practice by observing and describing various pictures.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improving both vocabulary and sentence structure.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Descriptive Writing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teachers: Encourage students to use descriptive words.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verbs to make sentences more dynamic.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Picture Sentence Writing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simple sentences about pictures.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Writing a sentence about a picture of a dog.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8119" y="491258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83" y="3340517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70301"/>
            <a:ext cx="228600" cy="203194"/>
          </a:xfrm>
          <a:custGeom>
            <a:avLst/>
            <a:gdLst/>
            <a:ahLst/>
            <a:cxnLst/>
            <a:rect l="l" t="t" r="r" b="b"/>
            <a:pathLst>
              <a:path w="228600" h="203194">
                <a:moveTo>
                  <a:pt x="126210" y="135807"/>
                </a:moveTo>
                <a:cubicBezTo>
                  <a:pt x="130734" y="139417"/>
                  <a:pt x="133354" y="144895"/>
                  <a:pt x="133354" y="150650"/>
                </a:cubicBezTo>
                <a:lnTo>
                  <a:pt x="133354" y="177795"/>
                </a:lnTo>
                <a:cubicBezTo>
                  <a:pt x="133354" y="181287"/>
                  <a:pt x="136211" y="184144"/>
                  <a:pt x="139704" y="184144"/>
                </a:cubicBezTo>
                <a:lnTo>
                  <a:pt x="146055" y="184144"/>
                </a:lnTo>
                <a:cubicBezTo>
                  <a:pt x="149548" y="184144"/>
                  <a:pt x="152405" y="181287"/>
                  <a:pt x="152405" y="177795"/>
                </a:cubicBezTo>
                <a:lnTo>
                  <a:pt x="152405" y="108859"/>
                </a:lnTo>
                <a:lnTo>
                  <a:pt x="119267" y="88499"/>
                </a:lnTo>
                <a:cubicBezTo>
                  <a:pt x="117996" y="88777"/>
                  <a:pt x="116689" y="88895"/>
                  <a:pt x="115338" y="88895"/>
                </a:cubicBezTo>
                <a:lnTo>
                  <a:pt x="57157" y="88895"/>
                </a:lnTo>
                <a:lnTo>
                  <a:pt x="44497" y="88895"/>
                </a:lnTo>
                <a:lnTo>
                  <a:pt x="44458" y="89212"/>
                </a:lnTo>
                <a:lnTo>
                  <a:pt x="44458" y="177792"/>
                </a:lnTo>
                <a:cubicBezTo>
                  <a:pt x="44458" y="181285"/>
                  <a:pt x="47316" y="184142"/>
                  <a:pt x="50809" y="184142"/>
                </a:cubicBezTo>
                <a:lnTo>
                  <a:pt x="57159" y="184142"/>
                </a:lnTo>
                <a:cubicBezTo>
                  <a:pt x="60652" y="184142"/>
                  <a:pt x="63510" y="181285"/>
                  <a:pt x="63510" y="177792"/>
                </a:cubicBezTo>
                <a:lnTo>
                  <a:pt x="63510" y="150648"/>
                </a:lnTo>
                <a:cubicBezTo>
                  <a:pt x="63510" y="144853"/>
                  <a:pt x="66129" y="139417"/>
                  <a:pt x="70653" y="135804"/>
                </a:cubicBezTo>
                <a:cubicBezTo>
                  <a:pt x="75177" y="132194"/>
                  <a:pt x="81050" y="130804"/>
                  <a:pt x="86687" y="132074"/>
                </a:cubicBezTo>
                <a:cubicBezTo>
                  <a:pt x="90457" y="132907"/>
                  <a:pt x="94387" y="133344"/>
                  <a:pt x="98435" y="133344"/>
                </a:cubicBezTo>
                <a:cubicBezTo>
                  <a:pt x="102484" y="133344"/>
                  <a:pt x="106411" y="132907"/>
                  <a:pt x="110183" y="132074"/>
                </a:cubicBezTo>
                <a:cubicBezTo>
                  <a:pt x="115818" y="130845"/>
                  <a:pt x="121732" y="132194"/>
                  <a:pt x="126217" y="135804"/>
                </a:cubicBezTo>
                <a:lnTo>
                  <a:pt x="126210" y="135807"/>
                </a:lnTo>
                <a:moveTo>
                  <a:pt x="133710" y="75007"/>
                </a:moveTo>
                <a:lnTo>
                  <a:pt x="154904" y="88024"/>
                </a:lnTo>
                <a:cubicBezTo>
                  <a:pt x="157761" y="80999"/>
                  <a:pt x="164667" y="76198"/>
                  <a:pt x="172524" y="76198"/>
                </a:cubicBezTo>
                <a:lnTo>
                  <a:pt x="190502" y="76198"/>
                </a:lnTo>
                <a:cubicBezTo>
                  <a:pt x="201019" y="76198"/>
                  <a:pt x="209551" y="67666"/>
                  <a:pt x="209551" y="57148"/>
                </a:cubicBezTo>
                <a:lnTo>
                  <a:pt x="209551" y="44449"/>
                </a:lnTo>
                <a:lnTo>
                  <a:pt x="196852" y="44449"/>
                </a:lnTo>
                <a:cubicBezTo>
                  <a:pt x="191811" y="44449"/>
                  <a:pt x="186970" y="42425"/>
                  <a:pt x="183399" y="38853"/>
                </a:cubicBezTo>
                <a:lnTo>
                  <a:pt x="176255" y="31749"/>
                </a:lnTo>
                <a:lnTo>
                  <a:pt x="146055" y="31749"/>
                </a:lnTo>
                <a:cubicBezTo>
                  <a:pt x="144388" y="31749"/>
                  <a:pt x="142722" y="31511"/>
                  <a:pt x="141133" y="31115"/>
                </a:cubicBezTo>
                <a:lnTo>
                  <a:pt x="134149" y="72983"/>
                </a:lnTo>
                <a:cubicBezTo>
                  <a:pt x="134030" y="73658"/>
                  <a:pt x="133870" y="74332"/>
                  <a:pt x="133713" y="75007"/>
                </a:cubicBezTo>
                <a:lnTo>
                  <a:pt x="133710" y="75007"/>
                </a:lnTo>
                <a:moveTo>
                  <a:pt x="25487" y="87390"/>
                </a:moveTo>
                <a:cubicBezTo>
                  <a:pt x="25050" y="87270"/>
                  <a:pt x="24613" y="87111"/>
                  <a:pt x="24177" y="86953"/>
                </a:cubicBezTo>
                <a:cubicBezTo>
                  <a:pt x="13302" y="83143"/>
                  <a:pt x="4730" y="74095"/>
                  <a:pt x="1795" y="62427"/>
                </a:cubicBezTo>
                <a:lnTo>
                  <a:pt x="286" y="56276"/>
                </a:lnTo>
                <a:cubicBezTo>
                  <a:pt x="-985" y="51156"/>
                  <a:pt x="2112" y="45997"/>
                  <a:pt x="7231" y="44727"/>
                </a:cubicBezTo>
                <a:cubicBezTo>
                  <a:pt x="12351" y="43457"/>
                  <a:pt x="17508" y="46552"/>
                  <a:pt x="18779" y="51672"/>
                </a:cubicBezTo>
                <a:lnTo>
                  <a:pt x="18779" y="51672"/>
                </a:lnTo>
                <a:lnTo>
                  <a:pt x="20327" y="57823"/>
                </a:lnTo>
                <a:cubicBezTo>
                  <a:pt x="22074" y="64888"/>
                  <a:pt x="28424" y="69848"/>
                  <a:pt x="35726" y="69848"/>
                </a:cubicBezTo>
                <a:lnTo>
                  <a:pt x="57157" y="69848"/>
                </a:lnTo>
                <a:lnTo>
                  <a:pt x="115377" y="69848"/>
                </a:lnTo>
                <a:lnTo>
                  <a:pt x="124425" y="15597"/>
                </a:lnTo>
                <a:lnTo>
                  <a:pt x="124464" y="15439"/>
                </a:lnTo>
                <a:lnTo>
                  <a:pt x="124820" y="13216"/>
                </a:lnTo>
                <a:lnTo>
                  <a:pt x="126050" y="5913"/>
                </a:lnTo>
                <a:cubicBezTo>
                  <a:pt x="126606" y="2499"/>
                  <a:pt x="129543" y="0"/>
                  <a:pt x="132995" y="0"/>
                </a:cubicBezTo>
                <a:cubicBezTo>
                  <a:pt x="135217" y="0"/>
                  <a:pt x="137320" y="1032"/>
                  <a:pt x="138671" y="2818"/>
                </a:cubicBezTo>
                <a:lnTo>
                  <a:pt x="143115" y="8731"/>
                </a:lnTo>
                <a:lnTo>
                  <a:pt x="144464" y="10556"/>
                </a:lnTo>
                <a:lnTo>
                  <a:pt x="144544" y="10676"/>
                </a:lnTo>
                <a:lnTo>
                  <a:pt x="146053" y="12699"/>
                </a:lnTo>
                <a:lnTo>
                  <a:pt x="176253" y="12699"/>
                </a:lnTo>
                <a:cubicBezTo>
                  <a:pt x="181294" y="12699"/>
                  <a:pt x="186135" y="14723"/>
                  <a:pt x="189706" y="18295"/>
                </a:cubicBezTo>
                <a:lnTo>
                  <a:pt x="196850" y="25399"/>
                </a:lnTo>
                <a:lnTo>
                  <a:pt x="209548" y="25399"/>
                </a:lnTo>
                <a:cubicBezTo>
                  <a:pt x="220066" y="25399"/>
                  <a:pt x="228598" y="33931"/>
                  <a:pt x="228598" y="44449"/>
                </a:cubicBezTo>
                <a:lnTo>
                  <a:pt x="228598" y="57148"/>
                </a:lnTo>
                <a:cubicBezTo>
                  <a:pt x="228598" y="78183"/>
                  <a:pt x="211533" y="95247"/>
                  <a:pt x="190499" y="95247"/>
                </a:cubicBezTo>
                <a:lnTo>
                  <a:pt x="172522" y="95247"/>
                </a:lnTo>
                <a:lnTo>
                  <a:pt x="171450" y="101597"/>
                </a:lnTo>
                <a:lnTo>
                  <a:pt x="171450" y="177795"/>
                </a:lnTo>
                <a:cubicBezTo>
                  <a:pt x="171450" y="191805"/>
                  <a:pt x="160061" y="203194"/>
                  <a:pt x="146050" y="203194"/>
                </a:cubicBezTo>
                <a:lnTo>
                  <a:pt x="139700" y="203194"/>
                </a:lnTo>
                <a:cubicBezTo>
                  <a:pt x="125691" y="203194"/>
                  <a:pt x="114300" y="191805"/>
                  <a:pt x="114300" y="177795"/>
                </a:cubicBezTo>
                <a:lnTo>
                  <a:pt x="114300" y="170095"/>
                </a:lnTo>
                <a:lnTo>
                  <a:pt x="114300" y="150688"/>
                </a:lnTo>
                <a:cubicBezTo>
                  <a:pt x="110171" y="151601"/>
                  <a:pt x="105926" y="152158"/>
                  <a:pt x="101601" y="152355"/>
                </a:cubicBezTo>
                <a:cubicBezTo>
                  <a:pt x="100529" y="152395"/>
                  <a:pt x="99498" y="152434"/>
                  <a:pt x="98426" y="152434"/>
                </a:cubicBezTo>
                <a:cubicBezTo>
                  <a:pt x="97354" y="152434"/>
                  <a:pt x="96323" y="152393"/>
                  <a:pt x="95251" y="152355"/>
                </a:cubicBezTo>
                <a:cubicBezTo>
                  <a:pt x="90926" y="152155"/>
                  <a:pt x="86678" y="151601"/>
                  <a:pt x="82552" y="150688"/>
                </a:cubicBezTo>
                <a:lnTo>
                  <a:pt x="82552" y="170095"/>
                </a:lnTo>
                <a:lnTo>
                  <a:pt x="82552" y="177795"/>
                </a:lnTo>
                <a:cubicBezTo>
                  <a:pt x="82552" y="191805"/>
                  <a:pt x="71163" y="203194"/>
                  <a:pt x="57152" y="203194"/>
                </a:cubicBezTo>
                <a:lnTo>
                  <a:pt x="50802" y="203194"/>
                </a:lnTo>
                <a:cubicBezTo>
                  <a:pt x="36793" y="203194"/>
                  <a:pt x="25402" y="191805"/>
                  <a:pt x="25402" y="177795"/>
                </a:cubicBezTo>
                <a:lnTo>
                  <a:pt x="25402" y="88897"/>
                </a:lnTo>
                <a:cubicBezTo>
                  <a:pt x="25402" y="88381"/>
                  <a:pt x="25441" y="87865"/>
                  <a:pt x="25482" y="87389"/>
                </a:cubicBezTo>
                <a:lnTo>
                  <a:pt x="25487" y="87390"/>
                </a:lnTo>
                <a:moveTo>
                  <a:pt x="165102" y="44449"/>
                </a:moveTo>
                <a:cubicBezTo>
                  <a:pt x="165102" y="40941"/>
                  <a:pt x="167946" y="38099"/>
                  <a:pt x="171452" y="38099"/>
                </a:cubicBezTo>
                <a:cubicBezTo>
                  <a:pt x="174959" y="38099"/>
                  <a:pt x="177803" y="40941"/>
                  <a:pt x="177803" y="44449"/>
                </a:cubicBezTo>
                <a:cubicBezTo>
                  <a:pt x="177803" y="47956"/>
                  <a:pt x="174959" y="50798"/>
                  <a:pt x="171452" y="50798"/>
                </a:cubicBezTo>
                <a:cubicBezTo>
                  <a:pt x="167946" y="50798"/>
                  <a:pt x="165102" y="47956"/>
                  <a:pt x="165102" y="4444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Interviews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64824" b="-16482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interviews help students practice communication.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builds confidence in using language effectively.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Practice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teachers: Encourage students to use question words.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Respond in complete sentences.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Complete Sentences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Conducting simple interviews using complete sentences.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Asking a student about their favorite food.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Conducting Interviews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58575" y="368549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022531" y="3685496"/>
            <a:ext cx="146939" cy="228600"/>
          </a:xfrm>
          <a:custGeom>
            <a:avLst/>
            <a:gdLst/>
            <a:ahLst/>
            <a:cxnLst/>
            <a:rect l="l" t="t" r="r" b="b"/>
            <a:pathLst>
              <a:path w="146939" h="228600">
                <a:moveTo>
                  <a:pt x="24498" y="65279"/>
                </a:moveTo>
                <a:cubicBezTo>
                  <a:pt x="24498" y="42721"/>
                  <a:pt x="42769" y="24449"/>
                  <a:pt x="65327" y="24449"/>
                </a:cubicBezTo>
                <a:lnTo>
                  <a:pt x="81660" y="24449"/>
                </a:lnTo>
                <a:cubicBezTo>
                  <a:pt x="104219" y="24449"/>
                  <a:pt x="122490" y="42721"/>
                  <a:pt x="122490" y="65279"/>
                </a:cubicBezTo>
                <a:lnTo>
                  <a:pt x="122490" y="67627"/>
                </a:lnTo>
                <a:cubicBezTo>
                  <a:pt x="122490" y="79928"/>
                  <a:pt x="116365" y="91410"/>
                  <a:pt x="106106" y="98200"/>
                </a:cubicBezTo>
                <a:lnTo>
                  <a:pt x="79413" y="116012"/>
                </a:lnTo>
                <a:cubicBezTo>
                  <a:pt x="68083" y="123565"/>
                  <a:pt x="61244" y="136326"/>
                  <a:pt x="61244" y="150003"/>
                </a:cubicBezTo>
                <a:lnTo>
                  <a:pt x="61244" y="151025"/>
                </a:lnTo>
                <a:cubicBezTo>
                  <a:pt x="61244" y="157812"/>
                  <a:pt x="66706" y="163273"/>
                  <a:pt x="73493" y="163273"/>
                </a:cubicBezTo>
                <a:cubicBezTo>
                  <a:pt x="80281" y="163273"/>
                  <a:pt x="85742" y="157812"/>
                  <a:pt x="85742" y="151025"/>
                </a:cubicBezTo>
                <a:lnTo>
                  <a:pt x="85742" y="150003"/>
                </a:lnTo>
                <a:cubicBezTo>
                  <a:pt x="85742" y="144541"/>
                  <a:pt x="88447" y="139437"/>
                  <a:pt x="92989" y="136426"/>
                </a:cubicBezTo>
                <a:lnTo>
                  <a:pt x="119682" y="118614"/>
                </a:lnTo>
                <a:cubicBezTo>
                  <a:pt x="136728" y="107232"/>
                  <a:pt x="146936" y="88144"/>
                  <a:pt x="146936" y="67677"/>
                </a:cubicBezTo>
                <a:lnTo>
                  <a:pt x="146936" y="65329"/>
                </a:lnTo>
                <a:cubicBezTo>
                  <a:pt x="146936" y="29245"/>
                  <a:pt x="117691" y="0"/>
                  <a:pt x="81607" y="0"/>
                </a:cubicBezTo>
                <a:lnTo>
                  <a:pt x="65275" y="0"/>
                </a:lnTo>
                <a:cubicBezTo>
                  <a:pt x="29242" y="-50"/>
                  <a:pt x="-3" y="29195"/>
                  <a:pt x="-3" y="65277"/>
                </a:cubicBezTo>
                <a:cubicBezTo>
                  <a:pt x="-3" y="72064"/>
                  <a:pt x="5459" y="77525"/>
                  <a:pt x="12246" y="77525"/>
                </a:cubicBezTo>
                <a:cubicBezTo>
                  <a:pt x="19034" y="77525"/>
                  <a:pt x="24495" y="72064"/>
                  <a:pt x="24495" y="65277"/>
                </a:cubicBezTo>
                <a:lnTo>
                  <a:pt x="24498" y="65279"/>
                </a:lnTo>
                <a:moveTo>
                  <a:pt x="73494" y="228600"/>
                </a:moveTo>
                <a:cubicBezTo>
                  <a:pt x="82515" y="228600"/>
                  <a:pt x="89827" y="221287"/>
                  <a:pt x="89827" y="212269"/>
                </a:cubicBezTo>
                <a:cubicBezTo>
                  <a:pt x="89827" y="203248"/>
                  <a:pt x="82515" y="195938"/>
                  <a:pt x="73494" y="195938"/>
                </a:cubicBezTo>
                <a:cubicBezTo>
                  <a:pt x="64474" y="195938"/>
                  <a:pt x="57162" y="203251"/>
                  <a:pt x="57162" y="212269"/>
                </a:cubicBezTo>
                <a:cubicBezTo>
                  <a:pt x="57162" y="221289"/>
                  <a:pt x="64474" y="228600"/>
                  <a:pt x="73494" y="228600"/>
                </a:cubicBezTo>
                <a:lnTo>
                  <a:pt x="73494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2085" y="368549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explore their environment actively.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them connect learning with real-world contexts.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Strategy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teachers: Create a list of sentences for students to find.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them work in pairs to complete the activity.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Tips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Finding and reading simple sentences in the classroom or school.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Example: Finding a sentence on a poster or sign.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Overview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Scavenger Hunt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are encouraged to use a variety of assessment methods.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a comprehensive evaluation of student understanding.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Teachers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60444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assessments involve sentence building tests, picture description, and sentence completion.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used to evaluate students' overall learning outcomes at the end of a unit or term.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9590" y="109134"/>
                </a:moveTo>
                <a:cubicBezTo>
                  <a:pt x="169594" y="103327"/>
                  <a:pt x="176827" y="93772"/>
                  <a:pt x="179684" y="82520"/>
                </a:cubicBezTo>
                <a:lnTo>
                  <a:pt x="184416" y="63857"/>
                </a:lnTo>
                <a:lnTo>
                  <a:pt x="197812" y="77701"/>
                </a:lnTo>
                <a:cubicBezTo>
                  <a:pt x="205850" y="86008"/>
                  <a:pt x="216923" y="90649"/>
                  <a:pt x="228536" y="90649"/>
                </a:cubicBezTo>
                <a:cubicBezTo>
                  <a:pt x="240144" y="90649"/>
                  <a:pt x="251222" y="86004"/>
                  <a:pt x="259260" y="77701"/>
                </a:cubicBezTo>
                <a:lnTo>
                  <a:pt x="272656" y="63857"/>
                </a:lnTo>
                <a:lnTo>
                  <a:pt x="277388" y="82520"/>
                </a:lnTo>
                <a:cubicBezTo>
                  <a:pt x="280245" y="93772"/>
                  <a:pt x="287478" y="103327"/>
                  <a:pt x="297482" y="109134"/>
                </a:cubicBezTo>
                <a:cubicBezTo>
                  <a:pt x="307485" y="114940"/>
                  <a:pt x="319450" y="116367"/>
                  <a:pt x="330524" y="113244"/>
                </a:cubicBezTo>
                <a:lnTo>
                  <a:pt x="349100" y="107977"/>
                </a:lnTo>
                <a:lnTo>
                  <a:pt x="343833" y="126553"/>
                </a:lnTo>
                <a:cubicBezTo>
                  <a:pt x="340705" y="137718"/>
                  <a:pt x="342136" y="149596"/>
                  <a:pt x="347943" y="159595"/>
                </a:cubicBezTo>
                <a:cubicBezTo>
                  <a:pt x="353749" y="169598"/>
                  <a:pt x="363305" y="176831"/>
                  <a:pt x="374557" y="179689"/>
                </a:cubicBezTo>
                <a:lnTo>
                  <a:pt x="393219" y="184421"/>
                </a:lnTo>
                <a:lnTo>
                  <a:pt x="379375" y="197817"/>
                </a:lnTo>
                <a:cubicBezTo>
                  <a:pt x="371068" y="205854"/>
                  <a:pt x="366428" y="216928"/>
                  <a:pt x="366428" y="228541"/>
                </a:cubicBezTo>
                <a:cubicBezTo>
                  <a:pt x="366428" y="240149"/>
                  <a:pt x="371073" y="251227"/>
                  <a:pt x="379375" y="259264"/>
                </a:cubicBezTo>
                <a:lnTo>
                  <a:pt x="393219" y="272660"/>
                </a:lnTo>
                <a:lnTo>
                  <a:pt x="374557" y="277392"/>
                </a:lnTo>
                <a:cubicBezTo>
                  <a:pt x="363305" y="280250"/>
                  <a:pt x="353749" y="287483"/>
                  <a:pt x="347943" y="297486"/>
                </a:cubicBezTo>
                <a:cubicBezTo>
                  <a:pt x="342136" y="307490"/>
                  <a:pt x="340710" y="319455"/>
                  <a:pt x="343833" y="330528"/>
                </a:cubicBezTo>
                <a:lnTo>
                  <a:pt x="349100" y="349104"/>
                </a:lnTo>
                <a:lnTo>
                  <a:pt x="330524" y="343837"/>
                </a:lnTo>
                <a:cubicBezTo>
                  <a:pt x="319359" y="340710"/>
                  <a:pt x="307481" y="342141"/>
                  <a:pt x="297482" y="347947"/>
                </a:cubicBezTo>
                <a:cubicBezTo>
                  <a:pt x="287478" y="353754"/>
                  <a:pt x="280245" y="363309"/>
                  <a:pt x="277388" y="374561"/>
                </a:cubicBezTo>
                <a:lnTo>
                  <a:pt x="272656" y="393224"/>
                </a:lnTo>
                <a:lnTo>
                  <a:pt x="259260" y="379380"/>
                </a:lnTo>
                <a:cubicBezTo>
                  <a:pt x="251222" y="371073"/>
                  <a:pt x="240149" y="366432"/>
                  <a:pt x="228536" y="366432"/>
                </a:cubicBezTo>
                <a:cubicBezTo>
                  <a:pt x="216928" y="366432"/>
                  <a:pt x="205850" y="371077"/>
                  <a:pt x="197812" y="379380"/>
                </a:cubicBezTo>
                <a:lnTo>
                  <a:pt x="184416" y="393224"/>
                </a:lnTo>
                <a:lnTo>
                  <a:pt x="179684" y="374561"/>
                </a:lnTo>
                <a:cubicBezTo>
                  <a:pt x="176827" y="363309"/>
                  <a:pt x="169594" y="353754"/>
                  <a:pt x="159590" y="347947"/>
                </a:cubicBezTo>
                <a:cubicBezTo>
                  <a:pt x="149587" y="342141"/>
                  <a:pt x="137622" y="340715"/>
                  <a:pt x="126548" y="343837"/>
                </a:cubicBezTo>
                <a:lnTo>
                  <a:pt x="107972" y="349104"/>
                </a:lnTo>
                <a:lnTo>
                  <a:pt x="113239" y="330528"/>
                </a:lnTo>
                <a:cubicBezTo>
                  <a:pt x="116367" y="319363"/>
                  <a:pt x="114936" y="307485"/>
                  <a:pt x="109129" y="297486"/>
                </a:cubicBezTo>
                <a:cubicBezTo>
                  <a:pt x="103323" y="287483"/>
                  <a:pt x="93767" y="280250"/>
                  <a:pt x="82515" y="277392"/>
                </a:cubicBezTo>
                <a:lnTo>
                  <a:pt x="63853" y="272660"/>
                </a:lnTo>
                <a:lnTo>
                  <a:pt x="77697" y="259264"/>
                </a:lnTo>
                <a:cubicBezTo>
                  <a:pt x="86004" y="251227"/>
                  <a:pt x="90644" y="240153"/>
                  <a:pt x="90644" y="228541"/>
                </a:cubicBezTo>
                <a:cubicBezTo>
                  <a:pt x="90644" y="216932"/>
                  <a:pt x="85999" y="205854"/>
                  <a:pt x="77697" y="197817"/>
                </a:cubicBezTo>
                <a:lnTo>
                  <a:pt x="63853" y="184421"/>
                </a:lnTo>
                <a:lnTo>
                  <a:pt x="82515" y="179689"/>
                </a:lnTo>
                <a:cubicBezTo>
                  <a:pt x="93767" y="176831"/>
                  <a:pt x="103323" y="169598"/>
                  <a:pt x="109129" y="159595"/>
                </a:cubicBezTo>
                <a:cubicBezTo>
                  <a:pt x="114936" y="149591"/>
                  <a:pt x="116362" y="137626"/>
                  <a:pt x="113239" y="126553"/>
                </a:cubicBezTo>
                <a:lnTo>
                  <a:pt x="107972" y="107977"/>
                </a:lnTo>
                <a:lnTo>
                  <a:pt x="126548" y="113244"/>
                </a:lnTo>
                <a:cubicBezTo>
                  <a:pt x="137713" y="116371"/>
                  <a:pt x="149591" y="114940"/>
                  <a:pt x="159682" y="109134"/>
                </a:cubicBezTo>
                <a:lnTo>
                  <a:pt x="159590" y="109134"/>
                </a:lnTo>
                <a:moveTo>
                  <a:pt x="198708" y="17058"/>
                </a:moveTo>
                <a:lnTo>
                  <a:pt x="188440" y="6520"/>
                </a:lnTo>
                <a:cubicBezTo>
                  <a:pt x="183081" y="892"/>
                  <a:pt x="175044" y="-1248"/>
                  <a:pt x="167541" y="713"/>
                </a:cubicBezTo>
                <a:cubicBezTo>
                  <a:pt x="160038" y="2679"/>
                  <a:pt x="154236" y="8659"/>
                  <a:pt x="152270" y="16162"/>
                </a:cubicBezTo>
                <a:lnTo>
                  <a:pt x="148700" y="30363"/>
                </a:lnTo>
                <a:lnTo>
                  <a:pt x="138161" y="71982"/>
                </a:lnTo>
                <a:lnTo>
                  <a:pt x="96904" y="60282"/>
                </a:lnTo>
                <a:lnTo>
                  <a:pt x="82794" y="56354"/>
                </a:lnTo>
                <a:cubicBezTo>
                  <a:pt x="75292" y="54210"/>
                  <a:pt x="67254" y="56354"/>
                  <a:pt x="61809" y="61804"/>
                </a:cubicBezTo>
                <a:cubicBezTo>
                  <a:pt x="56359" y="67254"/>
                  <a:pt x="54219" y="75292"/>
                  <a:pt x="56359" y="82790"/>
                </a:cubicBezTo>
                <a:lnTo>
                  <a:pt x="60378" y="96899"/>
                </a:lnTo>
                <a:lnTo>
                  <a:pt x="72078" y="138157"/>
                </a:lnTo>
                <a:lnTo>
                  <a:pt x="30459" y="148695"/>
                </a:lnTo>
                <a:lnTo>
                  <a:pt x="16258" y="152266"/>
                </a:lnTo>
                <a:cubicBezTo>
                  <a:pt x="8755" y="154140"/>
                  <a:pt x="2862" y="160034"/>
                  <a:pt x="809" y="167536"/>
                </a:cubicBezTo>
                <a:cubicBezTo>
                  <a:pt x="-1244" y="175039"/>
                  <a:pt x="901" y="183077"/>
                  <a:pt x="6524" y="188435"/>
                </a:cubicBezTo>
                <a:lnTo>
                  <a:pt x="17063" y="198704"/>
                </a:lnTo>
                <a:lnTo>
                  <a:pt x="47787" y="228623"/>
                </a:lnTo>
                <a:lnTo>
                  <a:pt x="17063" y="258542"/>
                </a:lnTo>
                <a:lnTo>
                  <a:pt x="6524" y="268811"/>
                </a:lnTo>
                <a:cubicBezTo>
                  <a:pt x="896" y="274169"/>
                  <a:pt x="-1244" y="282207"/>
                  <a:pt x="718" y="289709"/>
                </a:cubicBezTo>
                <a:cubicBezTo>
                  <a:pt x="2684" y="297212"/>
                  <a:pt x="8664" y="303014"/>
                  <a:pt x="16167" y="304980"/>
                </a:cubicBezTo>
                <a:lnTo>
                  <a:pt x="30367" y="308551"/>
                </a:lnTo>
                <a:lnTo>
                  <a:pt x="71895" y="319089"/>
                </a:lnTo>
                <a:lnTo>
                  <a:pt x="60286" y="360347"/>
                </a:lnTo>
                <a:lnTo>
                  <a:pt x="56268" y="374456"/>
                </a:lnTo>
                <a:cubicBezTo>
                  <a:pt x="54123" y="381959"/>
                  <a:pt x="56268" y="389996"/>
                  <a:pt x="61717" y="395441"/>
                </a:cubicBezTo>
                <a:cubicBezTo>
                  <a:pt x="67167" y="400891"/>
                  <a:pt x="75205" y="403031"/>
                  <a:pt x="82703" y="400891"/>
                </a:cubicBezTo>
                <a:lnTo>
                  <a:pt x="96812" y="396872"/>
                </a:lnTo>
                <a:lnTo>
                  <a:pt x="138070" y="385173"/>
                </a:lnTo>
                <a:lnTo>
                  <a:pt x="148608" y="426700"/>
                </a:lnTo>
                <a:lnTo>
                  <a:pt x="152179" y="440901"/>
                </a:lnTo>
                <a:cubicBezTo>
                  <a:pt x="154054" y="448403"/>
                  <a:pt x="159947" y="454297"/>
                  <a:pt x="167449" y="456350"/>
                </a:cubicBezTo>
                <a:cubicBezTo>
                  <a:pt x="174952" y="458402"/>
                  <a:pt x="182898" y="456171"/>
                  <a:pt x="188348" y="450635"/>
                </a:cubicBezTo>
                <a:lnTo>
                  <a:pt x="198708" y="440274"/>
                </a:lnTo>
                <a:lnTo>
                  <a:pt x="228627" y="409464"/>
                </a:lnTo>
                <a:lnTo>
                  <a:pt x="258547" y="440274"/>
                </a:lnTo>
                <a:lnTo>
                  <a:pt x="268815" y="450721"/>
                </a:lnTo>
                <a:cubicBezTo>
                  <a:pt x="274265" y="456258"/>
                  <a:pt x="282211" y="458489"/>
                  <a:pt x="289714" y="456436"/>
                </a:cubicBezTo>
                <a:cubicBezTo>
                  <a:pt x="297217" y="454384"/>
                  <a:pt x="303018" y="448490"/>
                  <a:pt x="304984" y="440988"/>
                </a:cubicBezTo>
                <a:lnTo>
                  <a:pt x="308555" y="426787"/>
                </a:lnTo>
                <a:lnTo>
                  <a:pt x="319094" y="385260"/>
                </a:lnTo>
                <a:lnTo>
                  <a:pt x="360351" y="396959"/>
                </a:lnTo>
                <a:lnTo>
                  <a:pt x="374461" y="400978"/>
                </a:lnTo>
                <a:cubicBezTo>
                  <a:pt x="381963" y="403122"/>
                  <a:pt x="390001" y="400978"/>
                  <a:pt x="395446" y="395528"/>
                </a:cubicBezTo>
                <a:cubicBezTo>
                  <a:pt x="400896" y="390078"/>
                  <a:pt x="403036" y="382041"/>
                  <a:pt x="400896" y="374543"/>
                </a:cubicBezTo>
                <a:lnTo>
                  <a:pt x="396877" y="360434"/>
                </a:lnTo>
                <a:lnTo>
                  <a:pt x="385177" y="319176"/>
                </a:lnTo>
                <a:lnTo>
                  <a:pt x="426705" y="308637"/>
                </a:lnTo>
                <a:lnTo>
                  <a:pt x="440905" y="305067"/>
                </a:lnTo>
                <a:cubicBezTo>
                  <a:pt x="448408" y="303192"/>
                  <a:pt x="454301" y="297299"/>
                  <a:pt x="456354" y="289796"/>
                </a:cubicBezTo>
                <a:cubicBezTo>
                  <a:pt x="458407" y="282294"/>
                  <a:pt x="456176" y="274256"/>
                  <a:pt x="450639" y="268898"/>
                </a:cubicBezTo>
                <a:lnTo>
                  <a:pt x="440279" y="258537"/>
                </a:lnTo>
                <a:lnTo>
                  <a:pt x="409468" y="228618"/>
                </a:lnTo>
                <a:lnTo>
                  <a:pt x="440279" y="198699"/>
                </a:lnTo>
                <a:lnTo>
                  <a:pt x="450726" y="188430"/>
                </a:lnTo>
                <a:cubicBezTo>
                  <a:pt x="456263" y="182981"/>
                  <a:pt x="458494" y="175034"/>
                  <a:pt x="456441" y="167532"/>
                </a:cubicBezTo>
                <a:cubicBezTo>
                  <a:pt x="454388" y="160029"/>
                  <a:pt x="448495" y="154227"/>
                  <a:pt x="440992" y="152261"/>
                </a:cubicBezTo>
                <a:lnTo>
                  <a:pt x="426792" y="148691"/>
                </a:lnTo>
                <a:lnTo>
                  <a:pt x="385264" y="138152"/>
                </a:lnTo>
                <a:lnTo>
                  <a:pt x="396964" y="96894"/>
                </a:lnTo>
                <a:lnTo>
                  <a:pt x="400983" y="82785"/>
                </a:lnTo>
                <a:cubicBezTo>
                  <a:pt x="403127" y="75283"/>
                  <a:pt x="400983" y="67245"/>
                  <a:pt x="395533" y="61800"/>
                </a:cubicBezTo>
                <a:cubicBezTo>
                  <a:pt x="390083" y="56350"/>
                  <a:pt x="382045" y="54210"/>
                  <a:pt x="374547" y="56350"/>
                </a:cubicBezTo>
                <a:lnTo>
                  <a:pt x="360438" y="60369"/>
                </a:lnTo>
                <a:lnTo>
                  <a:pt x="319089" y="71977"/>
                </a:lnTo>
                <a:lnTo>
                  <a:pt x="308551" y="30450"/>
                </a:lnTo>
                <a:lnTo>
                  <a:pt x="304980" y="16249"/>
                </a:lnTo>
                <a:cubicBezTo>
                  <a:pt x="303105" y="8746"/>
                  <a:pt x="297212" y="2853"/>
                  <a:pt x="289709" y="800"/>
                </a:cubicBezTo>
                <a:cubicBezTo>
                  <a:pt x="282207" y="-1253"/>
                  <a:pt x="274169" y="892"/>
                  <a:pt x="268811" y="6515"/>
                </a:cubicBezTo>
                <a:lnTo>
                  <a:pt x="258542" y="17054"/>
                </a:lnTo>
                <a:lnTo>
                  <a:pt x="228623" y="47777"/>
                </a:lnTo>
                <a:lnTo>
                  <a:pt x="198708" y="1705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 include observations, quizzes, and class discussions.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teachers gauge ongoing student understanding and engagement.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56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their imagination and creativity.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more engaging and dynamic learning environment.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Teachers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sentence book or journal.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students to document and reflect on their learning.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Sentence Journal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Advanced sentence building using conjunctions and descriptive words.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enhance their writing skills.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Sentence Building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Volunteer opportunities in the classroom allow parents to engage directly with their child's education.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involvement helps parents better understand the learning environment.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Volunteer Opportunities in the Classroom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4493" y="1656374"/>
            <a:ext cx="342864" cy="365760"/>
          </a:xfrm>
          <a:custGeom>
            <a:avLst/>
            <a:gdLst/>
            <a:ahLst/>
            <a:cxnLst/>
            <a:rect l="l" t="t" r="r" b="b"/>
            <a:pathLst>
              <a:path w="342864" h="365760">
                <a:moveTo>
                  <a:pt x="182843" y="0"/>
                </a:moveTo>
                <a:cubicBezTo>
                  <a:pt x="164770" y="0"/>
                  <a:pt x="149125" y="10501"/>
                  <a:pt x="141696" y="25717"/>
                </a:cubicBezTo>
                <a:cubicBezTo>
                  <a:pt x="136697" y="23859"/>
                  <a:pt x="131338" y="22860"/>
                  <a:pt x="125694" y="22860"/>
                </a:cubicBezTo>
                <a:cubicBezTo>
                  <a:pt x="100476" y="22860"/>
                  <a:pt x="79973" y="43361"/>
                  <a:pt x="79973" y="68580"/>
                </a:cubicBezTo>
                <a:lnTo>
                  <a:pt x="79973" y="186808"/>
                </a:lnTo>
                <a:lnTo>
                  <a:pt x="78043" y="184881"/>
                </a:lnTo>
                <a:cubicBezTo>
                  <a:pt x="60183" y="167021"/>
                  <a:pt x="31252" y="167021"/>
                  <a:pt x="13392" y="184881"/>
                </a:cubicBezTo>
                <a:cubicBezTo>
                  <a:pt x="-4467" y="202741"/>
                  <a:pt x="-4467" y="231672"/>
                  <a:pt x="13392" y="249532"/>
                </a:cubicBezTo>
                <a:lnTo>
                  <a:pt x="76044" y="312183"/>
                </a:lnTo>
                <a:cubicBezTo>
                  <a:pt x="110334" y="346473"/>
                  <a:pt x="156840" y="365760"/>
                  <a:pt x="205345" y="365760"/>
                </a:cubicBezTo>
                <a:lnTo>
                  <a:pt x="211417" y="365760"/>
                </a:lnTo>
                <a:lnTo>
                  <a:pt x="217133" y="365760"/>
                </a:lnTo>
                <a:cubicBezTo>
                  <a:pt x="218206" y="365760"/>
                  <a:pt x="219276" y="365687"/>
                  <a:pt x="220349" y="365475"/>
                </a:cubicBezTo>
                <a:cubicBezTo>
                  <a:pt x="285856" y="361045"/>
                  <a:pt x="338222" y="308753"/>
                  <a:pt x="342580" y="243245"/>
                </a:cubicBezTo>
                <a:cubicBezTo>
                  <a:pt x="342796" y="242173"/>
                  <a:pt x="342864" y="241102"/>
                  <a:pt x="342864" y="240030"/>
                </a:cubicBezTo>
                <a:lnTo>
                  <a:pt x="342864" y="114300"/>
                </a:lnTo>
                <a:cubicBezTo>
                  <a:pt x="342864" y="89081"/>
                  <a:pt x="322361" y="68580"/>
                  <a:pt x="297143" y="68580"/>
                </a:cubicBezTo>
                <a:cubicBezTo>
                  <a:pt x="293214" y="68580"/>
                  <a:pt x="289357" y="69081"/>
                  <a:pt x="285712" y="70010"/>
                </a:cubicBezTo>
                <a:lnTo>
                  <a:pt x="285712" y="68580"/>
                </a:lnTo>
                <a:cubicBezTo>
                  <a:pt x="285712" y="43361"/>
                  <a:pt x="265209" y="22860"/>
                  <a:pt x="239991" y="22860"/>
                </a:cubicBezTo>
                <a:cubicBezTo>
                  <a:pt x="234348" y="22860"/>
                  <a:pt x="228989" y="23859"/>
                  <a:pt x="223990" y="25717"/>
                </a:cubicBezTo>
                <a:cubicBezTo>
                  <a:pt x="216560" y="10501"/>
                  <a:pt x="200915" y="0"/>
                  <a:pt x="182843" y="0"/>
                </a:cubicBezTo>
                <a:lnTo>
                  <a:pt x="182843" y="0"/>
                </a:lnTo>
                <a:moveTo>
                  <a:pt x="171415" y="68653"/>
                </a:moveTo>
                <a:lnTo>
                  <a:pt x="171415" y="68580"/>
                </a:lnTo>
                <a:lnTo>
                  <a:pt x="171415" y="45720"/>
                </a:lnTo>
                <a:cubicBezTo>
                  <a:pt x="171415" y="39433"/>
                  <a:pt x="176558" y="34290"/>
                  <a:pt x="182846" y="34290"/>
                </a:cubicBezTo>
                <a:cubicBezTo>
                  <a:pt x="189134" y="34290"/>
                  <a:pt x="194277" y="39433"/>
                  <a:pt x="194277" y="45720"/>
                </a:cubicBezTo>
                <a:lnTo>
                  <a:pt x="194277" y="68507"/>
                </a:lnTo>
                <a:lnTo>
                  <a:pt x="194277" y="68580"/>
                </a:lnTo>
                <a:lnTo>
                  <a:pt x="194277" y="165737"/>
                </a:lnTo>
                <a:cubicBezTo>
                  <a:pt x="194277" y="175239"/>
                  <a:pt x="201920" y="182884"/>
                  <a:pt x="211424" y="182884"/>
                </a:cubicBezTo>
                <a:cubicBezTo>
                  <a:pt x="220925" y="182884"/>
                  <a:pt x="228570" y="175239"/>
                  <a:pt x="228570" y="165740"/>
                </a:cubicBezTo>
                <a:lnTo>
                  <a:pt x="228570" y="68587"/>
                </a:lnTo>
                <a:cubicBezTo>
                  <a:pt x="228570" y="68587"/>
                  <a:pt x="228570" y="68587"/>
                  <a:pt x="228570" y="68514"/>
                </a:cubicBezTo>
                <a:cubicBezTo>
                  <a:pt x="228570" y="62227"/>
                  <a:pt x="233713" y="57084"/>
                  <a:pt x="240001" y="57084"/>
                </a:cubicBezTo>
                <a:cubicBezTo>
                  <a:pt x="246290" y="57084"/>
                  <a:pt x="251432" y="62227"/>
                  <a:pt x="251432" y="68514"/>
                </a:cubicBezTo>
                <a:lnTo>
                  <a:pt x="251432" y="108448"/>
                </a:lnTo>
                <a:lnTo>
                  <a:pt x="251432" y="108521"/>
                </a:lnTo>
                <a:lnTo>
                  <a:pt x="251432" y="165671"/>
                </a:lnTo>
                <a:cubicBezTo>
                  <a:pt x="251432" y="175173"/>
                  <a:pt x="259075" y="182818"/>
                  <a:pt x="268579" y="182818"/>
                </a:cubicBezTo>
                <a:cubicBezTo>
                  <a:pt x="278080" y="182818"/>
                  <a:pt x="285726" y="175173"/>
                  <a:pt x="285726" y="165675"/>
                </a:cubicBezTo>
                <a:lnTo>
                  <a:pt x="285726" y="114311"/>
                </a:lnTo>
                <a:lnTo>
                  <a:pt x="285726" y="114238"/>
                </a:lnTo>
                <a:cubicBezTo>
                  <a:pt x="285726" y="107950"/>
                  <a:pt x="290869" y="102808"/>
                  <a:pt x="297157" y="102808"/>
                </a:cubicBezTo>
                <a:cubicBezTo>
                  <a:pt x="303445" y="102808"/>
                  <a:pt x="308588" y="107950"/>
                  <a:pt x="308588" y="114238"/>
                </a:cubicBezTo>
                <a:lnTo>
                  <a:pt x="308588" y="237755"/>
                </a:lnTo>
                <a:cubicBezTo>
                  <a:pt x="308516" y="238183"/>
                  <a:pt x="308516" y="238684"/>
                  <a:pt x="308444" y="239112"/>
                </a:cubicBezTo>
                <a:cubicBezTo>
                  <a:pt x="306016" y="288903"/>
                  <a:pt x="266083" y="328836"/>
                  <a:pt x="216289" y="331265"/>
                </a:cubicBezTo>
                <a:cubicBezTo>
                  <a:pt x="215860" y="331265"/>
                  <a:pt x="215360" y="331338"/>
                  <a:pt x="214931" y="331408"/>
                </a:cubicBezTo>
                <a:lnTo>
                  <a:pt x="211430" y="331408"/>
                </a:lnTo>
                <a:lnTo>
                  <a:pt x="205358" y="331408"/>
                </a:lnTo>
                <a:cubicBezTo>
                  <a:pt x="165925" y="331408"/>
                  <a:pt x="128135" y="315764"/>
                  <a:pt x="100274" y="287901"/>
                </a:cubicBezTo>
                <a:lnTo>
                  <a:pt x="37622" y="225249"/>
                </a:lnTo>
                <a:cubicBezTo>
                  <a:pt x="33192" y="220820"/>
                  <a:pt x="33192" y="213534"/>
                  <a:pt x="37622" y="209105"/>
                </a:cubicBezTo>
                <a:cubicBezTo>
                  <a:pt x="42052" y="204675"/>
                  <a:pt x="49338" y="204675"/>
                  <a:pt x="53768" y="209105"/>
                </a:cubicBezTo>
                <a:lnTo>
                  <a:pt x="84985" y="240322"/>
                </a:lnTo>
                <a:cubicBezTo>
                  <a:pt x="89916" y="245253"/>
                  <a:pt x="97274" y="246679"/>
                  <a:pt x="103702" y="244039"/>
                </a:cubicBezTo>
                <a:cubicBezTo>
                  <a:pt x="110131" y="241394"/>
                  <a:pt x="114276" y="235110"/>
                  <a:pt x="114276" y="228179"/>
                </a:cubicBezTo>
                <a:lnTo>
                  <a:pt x="114276" y="68587"/>
                </a:lnTo>
                <a:cubicBezTo>
                  <a:pt x="114276" y="62300"/>
                  <a:pt x="119419" y="57157"/>
                  <a:pt x="125707" y="57157"/>
                </a:cubicBezTo>
                <a:cubicBezTo>
                  <a:pt x="131996" y="57157"/>
                  <a:pt x="137138" y="62230"/>
                  <a:pt x="137138" y="68514"/>
                </a:cubicBezTo>
                <a:lnTo>
                  <a:pt x="137138" y="165740"/>
                </a:lnTo>
                <a:cubicBezTo>
                  <a:pt x="137138" y="175243"/>
                  <a:pt x="144781" y="182887"/>
                  <a:pt x="154285" y="182887"/>
                </a:cubicBezTo>
                <a:cubicBezTo>
                  <a:pt x="163786" y="182887"/>
                  <a:pt x="171432" y="175243"/>
                  <a:pt x="171432" y="165744"/>
                </a:cubicBezTo>
                <a:lnTo>
                  <a:pt x="171415" y="686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Parent-child activity nights provide opportunities for families to bond.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events encourage collaboration and strengthen the school community.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Parent-Child Activity Nights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updates and newsletters keep parents informed about school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a bridge between the school and families, fostering transparency.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Updates and Newsletters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702094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45720" y="34290"/>
                </a:moveTo>
                <a:cubicBezTo>
                  <a:pt x="39433" y="34290"/>
                  <a:pt x="34290" y="39434"/>
                  <a:pt x="34290" y="45721"/>
                </a:cubicBezTo>
                <a:lnTo>
                  <a:pt x="34290" y="61508"/>
                </a:lnTo>
                <a:lnTo>
                  <a:pt x="157518" y="162664"/>
                </a:lnTo>
                <a:cubicBezTo>
                  <a:pt x="172306" y="174808"/>
                  <a:pt x="193524" y="174808"/>
                  <a:pt x="208311" y="162664"/>
                </a:cubicBezTo>
                <a:lnTo>
                  <a:pt x="331470" y="61508"/>
                </a:lnTo>
                <a:lnTo>
                  <a:pt x="331470" y="45721"/>
                </a:lnTo>
                <a:cubicBezTo>
                  <a:pt x="331470" y="39434"/>
                  <a:pt x="326327" y="34290"/>
                  <a:pt x="320040" y="34290"/>
                </a:cubicBezTo>
                <a:lnTo>
                  <a:pt x="45720" y="34290"/>
                </a:lnTo>
                <a:moveTo>
                  <a:pt x="34290" y="105871"/>
                </a:moveTo>
                <a:lnTo>
                  <a:pt x="34290" y="228602"/>
                </a:lnTo>
                <a:cubicBezTo>
                  <a:pt x="34290" y="234889"/>
                  <a:pt x="39433" y="240033"/>
                  <a:pt x="45720" y="240033"/>
                </a:cubicBezTo>
                <a:lnTo>
                  <a:pt x="320040" y="240033"/>
                </a:lnTo>
                <a:cubicBezTo>
                  <a:pt x="326327" y="240033"/>
                  <a:pt x="331470" y="234889"/>
                  <a:pt x="331470" y="228602"/>
                </a:cubicBezTo>
                <a:lnTo>
                  <a:pt x="331470" y="105871"/>
                </a:lnTo>
                <a:lnTo>
                  <a:pt x="230030" y="189168"/>
                </a:lnTo>
                <a:cubicBezTo>
                  <a:pt x="202598" y="211671"/>
                  <a:pt x="163092" y="211671"/>
                  <a:pt x="135734" y="189168"/>
                </a:cubicBezTo>
                <a:lnTo>
                  <a:pt x="34290" y="105871"/>
                </a:lnTo>
                <a:moveTo>
                  <a:pt x="0" y="45721"/>
                </a:moveTo>
                <a:cubicBezTo>
                  <a:pt x="0" y="20503"/>
                  <a:pt x="20501" y="0"/>
                  <a:pt x="45720" y="0"/>
                </a:cubicBezTo>
                <a:lnTo>
                  <a:pt x="320040" y="0"/>
                </a:lnTo>
                <a:cubicBezTo>
                  <a:pt x="345259" y="0"/>
                  <a:pt x="365760" y="20503"/>
                  <a:pt x="365760" y="45721"/>
                </a:cubicBezTo>
                <a:lnTo>
                  <a:pt x="365760" y="228602"/>
                </a:lnTo>
                <a:cubicBezTo>
                  <a:pt x="365760" y="253820"/>
                  <a:pt x="345259" y="274323"/>
                  <a:pt x="320040" y="274323"/>
                </a:cubicBezTo>
                <a:lnTo>
                  <a:pt x="45720" y="274323"/>
                </a:lnTo>
                <a:cubicBezTo>
                  <a:pt x="20501" y="274323"/>
                  <a:pt x="0" y="253820"/>
                  <a:pt x="0" y="228602"/>
                </a:cubicBezTo>
                <a:lnTo>
                  <a:pt x="0" y="457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Emergency Preparedness Tips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 regular safety checks and have a plan in place for emergencies.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measures ensure quick and effective responses during unforeseen situations.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Accident Prevention Strategies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Preventing accidents and injuries should be a priority in educational settings.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minimize risks by identifying potential hazards early.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Safe Learning Environment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Ensuring a safe and healthy learning environment is crucial for effective teaching.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fostering trust and focus among students.</a:t>
            </a:r>
            <a:endParaRPr lang="en-US" sz="12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006" r="-540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practicing and applying sentence structures in real-life situations.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 learned in the lesson.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84776" y="15776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points learned in the lesson.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practicing and applying sentence structures in real-life situations.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Points Recap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05815" y="15776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Reflection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 for teachers: Evaluating the effectiveness of the lesson and identifying areas for improvement.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fosters continuous growth and better teaching outcomes.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Reflection and Improvement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53068" y="1656374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movement activities and visual aids.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cater to diverse learning styles and enhance understanding.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Techniques</a:t>
            </a:r>
            <a:endParaRPr lang="en-US" sz="1294" dirty="0"/>
          </a:p>
        </p:txBody>
      </p:sp>
      <p:sp>
        <p:nvSpPr>
          <p:cNvPr id="14" name="Text 12"/>
          <p:cNvSpPr/>
          <p:nvPr/>
        </p:nvSpPr>
        <p:spPr>
          <a:xfrm>
            <a:off x="6482351" y="1676691"/>
            <a:ext cx="365760" cy="325126"/>
          </a:xfrm>
          <a:custGeom>
            <a:avLst/>
            <a:gdLst/>
            <a:ahLst/>
            <a:cxnLst/>
            <a:rect l="l" t="t" r="r" b="b"/>
            <a:pathLst>
              <a:path w="365760" h="325126">
                <a:moveTo>
                  <a:pt x="176530" y="139388"/>
                </a:moveTo>
                <a:lnTo>
                  <a:pt x="226376" y="189236"/>
                </a:lnTo>
                <a:lnTo>
                  <a:pt x="333182" y="46743"/>
                </a:lnTo>
                <a:cubicBezTo>
                  <a:pt x="336228" y="42679"/>
                  <a:pt x="335786" y="37029"/>
                  <a:pt x="332231" y="33472"/>
                </a:cubicBezTo>
                <a:cubicBezTo>
                  <a:pt x="328676" y="29915"/>
                  <a:pt x="323025" y="29473"/>
                  <a:pt x="318961" y="32519"/>
                </a:cubicBezTo>
                <a:lnTo>
                  <a:pt x="176530" y="139388"/>
                </a:lnTo>
                <a:moveTo>
                  <a:pt x="126429" y="204221"/>
                </a:moveTo>
                <a:cubicBezTo>
                  <a:pt x="123316" y="203587"/>
                  <a:pt x="120141" y="203207"/>
                  <a:pt x="116838" y="203207"/>
                </a:cubicBezTo>
                <a:cubicBezTo>
                  <a:pt x="91564" y="203207"/>
                  <a:pt x="71118" y="223654"/>
                  <a:pt x="71118" y="248926"/>
                </a:cubicBezTo>
                <a:cubicBezTo>
                  <a:pt x="71118" y="251338"/>
                  <a:pt x="71309" y="253689"/>
                  <a:pt x="71627" y="255975"/>
                </a:cubicBezTo>
                <a:cubicBezTo>
                  <a:pt x="73723" y="269565"/>
                  <a:pt x="70230" y="283344"/>
                  <a:pt x="62863" y="294076"/>
                </a:cubicBezTo>
                <a:lnTo>
                  <a:pt x="62417" y="294648"/>
                </a:lnTo>
                <a:lnTo>
                  <a:pt x="116772" y="294648"/>
                </a:lnTo>
                <a:cubicBezTo>
                  <a:pt x="142047" y="294648"/>
                  <a:pt x="162492" y="274201"/>
                  <a:pt x="162492" y="248929"/>
                </a:cubicBezTo>
                <a:cubicBezTo>
                  <a:pt x="162492" y="245626"/>
                  <a:pt x="162174" y="242453"/>
                  <a:pt x="161476" y="239341"/>
                </a:cubicBezTo>
                <a:lnTo>
                  <a:pt x="126297" y="204163"/>
                </a:lnTo>
                <a:lnTo>
                  <a:pt x="126429" y="204221"/>
                </a:lnTo>
                <a:moveTo>
                  <a:pt x="243841" y="216732"/>
                </a:moveTo>
                <a:cubicBezTo>
                  <a:pt x="231713" y="232923"/>
                  <a:pt x="212978" y="242830"/>
                  <a:pt x="192851" y="243782"/>
                </a:cubicBezTo>
                <a:cubicBezTo>
                  <a:pt x="192979" y="245496"/>
                  <a:pt x="193041" y="247213"/>
                  <a:pt x="193041" y="248926"/>
                </a:cubicBezTo>
                <a:cubicBezTo>
                  <a:pt x="193041" y="291026"/>
                  <a:pt x="158941" y="325126"/>
                  <a:pt x="116842" y="325126"/>
                </a:cubicBezTo>
                <a:lnTo>
                  <a:pt x="20322" y="325126"/>
                </a:lnTo>
                <a:cubicBezTo>
                  <a:pt x="9082" y="325126"/>
                  <a:pt x="0" y="316045"/>
                  <a:pt x="0" y="304805"/>
                </a:cubicBezTo>
                <a:cubicBezTo>
                  <a:pt x="0" y="293566"/>
                  <a:pt x="9082" y="284485"/>
                  <a:pt x="20322" y="284485"/>
                </a:cubicBezTo>
                <a:lnTo>
                  <a:pt x="24133" y="284485"/>
                </a:lnTo>
                <a:cubicBezTo>
                  <a:pt x="35625" y="284485"/>
                  <a:pt x="43248" y="271912"/>
                  <a:pt x="41532" y="260608"/>
                </a:cubicBezTo>
                <a:cubicBezTo>
                  <a:pt x="40962" y="256797"/>
                  <a:pt x="40643" y="252925"/>
                  <a:pt x="40643" y="248923"/>
                </a:cubicBezTo>
                <a:cubicBezTo>
                  <a:pt x="40643" y="206822"/>
                  <a:pt x="74743" y="172723"/>
                  <a:pt x="116842" y="172723"/>
                </a:cubicBezTo>
                <a:cubicBezTo>
                  <a:pt x="118558" y="172723"/>
                  <a:pt x="120273" y="172788"/>
                  <a:pt x="121985" y="172915"/>
                </a:cubicBezTo>
                <a:cubicBezTo>
                  <a:pt x="122936" y="152786"/>
                  <a:pt x="132778" y="134118"/>
                  <a:pt x="148970" y="121925"/>
                </a:cubicBezTo>
                <a:lnTo>
                  <a:pt x="300673" y="8135"/>
                </a:lnTo>
                <a:cubicBezTo>
                  <a:pt x="316865" y="-3993"/>
                  <a:pt x="339473" y="-2406"/>
                  <a:pt x="353822" y="11880"/>
                </a:cubicBezTo>
                <a:cubicBezTo>
                  <a:pt x="368174" y="26166"/>
                  <a:pt x="369761" y="48837"/>
                  <a:pt x="357633" y="65028"/>
                </a:cubicBezTo>
                <a:lnTo>
                  <a:pt x="243841" y="2167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storytelling as an introduction to sentence structures.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engages students and makes learning relatable.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as a Teaching Tool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734113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Sentences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on sentence types: declarative, interrogative, and imperative sentences.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functions and forms of different sentence types.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Expanding Sentences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on expanding sentences using conjunctions and descriptive words.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sentence structure for clarity and detail.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Punctuation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on basic punctuation.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rules and applications of punctuation marks.</a:t>
            </a:r>
            <a:endParaRPr lang="en-US" sz="1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63683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2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006" r="-540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60" y="2809621"/>
            <a:ext cx="3200400" cy="2905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making learning fun and engaging for 5-year-old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practicing and applying sentence structures in real-life situations.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14360" y="221245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Real-Life Practice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2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158594" y="284054"/>
                </a:moveTo>
                <a:cubicBezTo>
                  <a:pt x="172168" y="298698"/>
                  <a:pt x="195384" y="314325"/>
                  <a:pt x="228605" y="314325"/>
                </a:cubicBezTo>
                <a:cubicBezTo>
                  <a:pt x="261825" y="314325"/>
                  <a:pt x="285041" y="298698"/>
                  <a:pt x="298611" y="284054"/>
                </a:cubicBezTo>
                <a:cubicBezTo>
                  <a:pt x="306649" y="275390"/>
                  <a:pt x="320223" y="274768"/>
                  <a:pt x="328882" y="282806"/>
                </a:cubicBezTo>
                <a:cubicBezTo>
                  <a:pt x="337546" y="290843"/>
                  <a:pt x="338168" y="304417"/>
                  <a:pt x="330130" y="313077"/>
                </a:cubicBezTo>
                <a:cubicBezTo>
                  <a:pt x="310485" y="334328"/>
                  <a:pt x="276551" y="357188"/>
                  <a:pt x="228687" y="357188"/>
                </a:cubicBezTo>
                <a:cubicBezTo>
                  <a:pt x="180823" y="357188"/>
                  <a:pt x="146802" y="334419"/>
                  <a:pt x="127248" y="313077"/>
                </a:cubicBezTo>
                <a:cubicBezTo>
                  <a:pt x="119210" y="304413"/>
                  <a:pt x="119745" y="290843"/>
                  <a:pt x="128496" y="282806"/>
                </a:cubicBezTo>
                <a:cubicBezTo>
                  <a:pt x="137247" y="274768"/>
                  <a:pt x="150730" y="275303"/>
                  <a:pt x="158767" y="284054"/>
                </a:cubicBezTo>
                <a:lnTo>
                  <a:pt x="158594" y="284054"/>
                </a:lnTo>
                <a:moveTo>
                  <a:pt x="128944" y="185738"/>
                </a:moveTo>
                <a:cubicBezTo>
                  <a:pt x="128944" y="169955"/>
                  <a:pt x="141737" y="157163"/>
                  <a:pt x="157519" y="157163"/>
                </a:cubicBezTo>
                <a:cubicBezTo>
                  <a:pt x="173302" y="157163"/>
                  <a:pt x="186094" y="169955"/>
                  <a:pt x="186094" y="185738"/>
                </a:cubicBezTo>
                <a:cubicBezTo>
                  <a:pt x="186094" y="201520"/>
                  <a:pt x="173302" y="214313"/>
                  <a:pt x="157519" y="214313"/>
                </a:cubicBezTo>
                <a:cubicBezTo>
                  <a:pt x="141737" y="214313"/>
                  <a:pt x="128944" y="201520"/>
                  <a:pt x="128944" y="185738"/>
                </a:cubicBezTo>
                <a:moveTo>
                  <a:pt x="300394" y="157163"/>
                </a:moveTo>
                <a:cubicBezTo>
                  <a:pt x="316177" y="157163"/>
                  <a:pt x="328969" y="169955"/>
                  <a:pt x="328969" y="185738"/>
                </a:cubicBezTo>
                <a:cubicBezTo>
                  <a:pt x="328969" y="201520"/>
                  <a:pt x="316177" y="214313"/>
                  <a:pt x="300394" y="214313"/>
                </a:cubicBezTo>
                <a:cubicBezTo>
                  <a:pt x="284612" y="214313"/>
                  <a:pt x="271819" y="201520"/>
                  <a:pt x="271819" y="185738"/>
                </a:cubicBezTo>
                <a:cubicBezTo>
                  <a:pt x="271819" y="169955"/>
                  <a:pt x="284612" y="157163"/>
                  <a:pt x="300394" y="157163"/>
                </a:cubicBezTo>
                <a:lnTo>
                  <a:pt x="300394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2" y="2809621"/>
            <a:ext cx="3200400" cy="2905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making learning fun and engaging for 5-year-old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practicing and applying sentence structures in real-life situations.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14462" y="221245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Making Learning Fun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2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Resources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Structures for Young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teachers: Using a variety of resources to support teaching and learning.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Diversifying resources can enhance both teaching effectiveness and student understanding.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for Educators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games and activities for practicing sentence structures.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learning engaging and interactive for students.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Online Tools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recommended books and resources for teaching sentence structures.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provide foundational knowledge and innovative approaches for educators.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Books and Resources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37759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2026182"/>
            <a:ext cx="274320" cy="164592"/>
          </a:xfrm>
          <a:custGeom>
            <a:avLst/>
            <a:gdLst/>
            <a:ahLst/>
            <a:cxnLst/>
            <a:rect l="l" t="t" r="r" b="b"/>
            <a:pathLst>
              <a:path w="274320" h="164592">
                <a:moveTo>
                  <a:pt x="82296" y="20574"/>
                </a:moveTo>
                <a:cubicBezTo>
                  <a:pt x="48220" y="20574"/>
                  <a:pt x="20574" y="48221"/>
                  <a:pt x="20574" y="82296"/>
                </a:cubicBezTo>
                <a:cubicBezTo>
                  <a:pt x="20574" y="116371"/>
                  <a:pt x="48220" y="144018"/>
                  <a:pt x="82296" y="144018"/>
                </a:cubicBezTo>
                <a:lnTo>
                  <a:pt x="192024" y="144018"/>
                </a:lnTo>
                <a:cubicBezTo>
                  <a:pt x="226100" y="144018"/>
                  <a:pt x="253746" y="116371"/>
                  <a:pt x="253746" y="82296"/>
                </a:cubicBezTo>
                <a:cubicBezTo>
                  <a:pt x="253746" y="48221"/>
                  <a:pt x="226100" y="20574"/>
                  <a:pt x="192024" y="20574"/>
                </a:cubicBezTo>
                <a:lnTo>
                  <a:pt x="82296" y="20574"/>
                </a:lnTo>
                <a:moveTo>
                  <a:pt x="0" y="82296"/>
                </a:moveTo>
                <a:cubicBezTo>
                  <a:pt x="0" y="36862"/>
                  <a:pt x="36863" y="0"/>
                  <a:pt x="82296" y="0"/>
                </a:cubicBezTo>
                <a:lnTo>
                  <a:pt x="192024" y="0"/>
                </a:lnTo>
                <a:cubicBezTo>
                  <a:pt x="237460" y="0"/>
                  <a:pt x="274320" y="36862"/>
                  <a:pt x="274320" y="82296"/>
                </a:cubicBezTo>
                <a:cubicBezTo>
                  <a:pt x="274320" y="127730"/>
                  <a:pt x="237460" y="164592"/>
                  <a:pt x="192024" y="164592"/>
                </a:cubicBezTo>
                <a:lnTo>
                  <a:pt x="82296" y="164592"/>
                </a:lnTo>
                <a:cubicBezTo>
                  <a:pt x="36860" y="164592"/>
                  <a:pt x="0" y="127730"/>
                  <a:pt x="0" y="82296"/>
                </a:cubicBezTo>
                <a:moveTo>
                  <a:pt x="99441" y="58294"/>
                </a:moveTo>
                <a:lnTo>
                  <a:pt x="99441" y="72009"/>
                </a:lnTo>
                <a:lnTo>
                  <a:pt x="113157" y="72009"/>
                </a:lnTo>
                <a:cubicBezTo>
                  <a:pt x="118857" y="72009"/>
                  <a:pt x="123444" y="76595"/>
                  <a:pt x="123444" y="82296"/>
                </a:cubicBezTo>
                <a:cubicBezTo>
                  <a:pt x="123444" y="87997"/>
                  <a:pt x="118857" y="92583"/>
                  <a:pt x="113157" y="92583"/>
                </a:cubicBezTo>
                <a:lnTo>
                  <a:pt x="99441" y="92583"/>
                </a:lnTo>
                <a:lnTo>
                  <a:pt x="99441" y="106298"/>
                </a:lnTo>
                <a:cubicBezTo>
                  <a:pt x="99441" y="112000"/>
                  <a:pt x="94854" y="116585"/>
                  <a:pt x="89154" y="116585"/>
                </a:cubicBezTo>
                <a:cubicBezTo>
                  <a:pt x="83454" y="116585"/>
                  <a:pt x="78867" y="112000"/>
                  <a:pt x="78867" y="106298"/>
                </a:cubicBezTo>
                <a:lnTo>
                  <a:pt x="78867" y="92583"/>
                </a:lnTo>
                <a:lnTo>
                  <a:pt x="65151" y="92583"/>
                </a:lnTo>
                <a:cubicBezTo>
                  <a:pt x="59451" y="92583"/>
                  <a:pt x="54864" y="87997"/>
                  <a:pt x="54864" y="82296"/>
                </a:cubicBezTo>
                <a:cubicBezTo>
                  <a:pt x="54864" y="76595"/>
                  <a:pt x="59451" y="72009"/>
                  <a:pt x="65151" y="72009"/>
                </a:cubicBezTo>
                <a:lnTo>
                  <a:pt x="78867" y="72009"/>
                </a:lnTo>
                <a:lnTo>
                  <a:pt x="78867" y="58294"/>
                </a:lnTo>
                <a:cubicBezTo>
                  <a:pt x="78867" y="52592"/>
                  <a:pt x="83454" y="48007"/>
                  <a:pt x="89154" y="48007"/>
                </a:cubicBezTo>
                <a:cubicBezTo>
                  <a:pt x="94854" y="48007"/>
                  <a:pt x="99441" y="52592"/>
                  <a:pt x="99441" y="58294"/>
                </a:cubicBezTo>
                <a:lnTo>
                  <a:pt x="99441" y="58294"/>
                </a:lnTo>
                <a:moveTo>
                  <a:pt x="171450" y="89155"/>
                </a:moveTo>
                <a:cubicBezTo>
                  <a:pt x="179024" y="89155"/>
                  <a:pt x="185166" y="95296"/>
                  <a:pt x="185166" y="102870"/>
                </a:cubicBezTo>
                <a:cubicBezTo>
                  <a:pt x="185166" y="110445"/>
                  <a:pt x="179024" y="116585"/>
                  <a:pt x="171450" y="116585"/>
                </a:cubicBezTo>
                <a:cubicBezTo>
                  <a:pt x="163876" y="116585"/>
                  <a:pt x="157734" y="110444"/>
                  <a:pt x="157734" y="102870"/>
                </a:cubicBezTo>
                <a:cubicBezTo>
                  <a:pt x="157734" y="95295"/>
                  <a:pt x="163876" y="89155"/>
                  <a:pt x="171450" y="89155"/>
                </a:cubicBezTo>
                <a:moveTo>
                  <a:pt x="185166" y="61722"/>
                </a:moveTo>
                <a:cubicBezTo>
                  <a:pt x="185166" y="54147"/>
                  <a:pt x="191308" y="48007"/>
                  <a:pt x="198882" y="48007"/>
                </a:cubicBezTo>
                <a:cubicBezTo>
                  <a:pt x="206456" y="48007"/>
                  <a:pt x="212598" y="54148"/>
                  <a:pt x="212598" y="61722"/>
                </a:cubicBezTo>
                <a:cubicBezTo>
                  <a:pt x="212598" y="69297"/>
                  <a:pt x="206456" y="75437"/>
                  <a:pt x="198882" y="75437"/>
                </a:cubicBezTo>
                <a:cubicBezTo>
                  <a:pt x="191308" y="75437"/>
                  <a:pt x="185166" y="69296"/>
                  <a:pt x="185166" y="61722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28840" y="1971318"/>
            <a:ext cx="205760" cy="274320"/>
          </a:xfrm>
          <a:custGeom>
            <a:avLst/>
            <a:gdLst/>
            <a:ahLst/>
            <a:cxnLst/>
            <a:rect l="l" t="t" r="r" b="b"/>
            <a:pathLst>
              <a:path w="205760" h="274320">
                <a:moveTo>
                  <a:pt x="0" y="25720"/>
                </a:moveTo>
                <a:cubicBezTo>
                  <a:pt x="0" y="11521"/>
                  <a:pt x="11520" y="0"/>
                  <a:pt x="25720" y="0"/>
                </a:cubicBezTo>
                <a:lnTo>
                  <a:pt x="25720" y="25720"/>
                </a:lnTo>
                <a:lnTo>
                  <a:pt x="25720" y="236516"/>
                </a:lnTo>
                <a:lnTo>
                  <a:pt x="95431" y="186738"/>
                </a:lnTo>
                <a:cubicBezTo>
                  <a:pt x="99878" y="183523"/>
                  <a:pt x="105933" y="183523"/>
                  <a:pt x="110382" y="186738"/>
                </a:cubicBezTo>
                <a:lnTo>
                  <a:pt x="180040" y="236516"/>
                </a:lnTo>
                <a:lnTo>
                  <a:pt x="180040" y="25720"/>
                </a:lnTo>
                <a:lnTo>
                  <a:pt x="25720" y="25720"/>
                </a:lnTo>
                <a:lnTo>
                  <a:pt x="25720" y="0"/>
                </a:lnTo>
                <a:lnTo>
                  <a:pt x="180040" y="0"/>
                </a:lnTo>
                <a:cubicBezTo>
                  <a:pt x="194239" y="0"/>
                  <a:pt x="205760" y="11521"/>
                  <a:pt x="205760" y="25720"/>
                </a:cubicBezTo>
                <a:lnTo>
                  <a:pt x="205760" y="261487"/>
                </a:lnTo>
                <a:cubicBezTo>
                  <a:pt x="205760" y="266310"/>
                  <a:pt x="203081" y="270705"/>
                  <a:pt x="198795" y="272902"/>
                </a:cubicBezTo>
                <a:cubicBezTo>
                  <a:pt x="194509" y="275099"/>
                  <a:pt x="189365" y="274723"/>
                  <a:pt x="185453" y="271936"/>
                </a:cubicBezTo>
                <a:lnTo>
                  <a:pt x="102882" y="212996"/>
                </a:lnTo>
                <a:lnTo>
                  <a:pt x="20311" y="271936"/>
                </a:lnTo>
                <a:cubicBezTo>
                  <a:pt x="16399" y="274723"/>
                  <a:pt x="11255" y="275096"/>
                  <a:pt x="6969" y="272902"/>
                </a:cubicBezTo>
                <a:cubicBezTo>
                  <a:pt x="2683" y="270705"/>
                  <a:pt x="4" y="266310"/>
                  <a:pt x="4" y="261487"/>
                </a:cubicBezTo>
                <a:lnTo>
                  <a:pt x="0" y="257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2025-07-24T09:35:45Z</dcterms:created>
  <dcterms:modified xsi:type="dcterms:W3CDTF">2025-07-24T09:35:45Z</dcterms:modified>
</cp:coreProperties>
</file>