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bb42855beea66de95d75ae2afc8f927d65974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c74848dd519ea3eefae97ed9a6036da47eee8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9bf1f1a01f30c4a226ecb14c9105fa97356ad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1bc15cc8e5ffbf76eb7c20becf36fcf376a95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c4b43d629f3c8a8343cd82c2a5cff72563868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863ad213a59ed33c8640364931d70480e77ed2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bd48134c0583c4860fa784c96d9f717917488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d627060b92c8d2fd003925fd4ba3f362dbbf8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a1805b28fa4eedeaf994082a4ffe6e63d7296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c3758635c8ee72b1ad9c6efa4075b7f41e5fc0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7b19d28b69dfc16ab665f83135aac8bdbf80c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154bf85d57346369cd23cd4c4d2cb95f7b3eb1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f9a90ccecbca2ddac45710fea6894975cd14ef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f981530ab7c78103a52c7037d7f11d4a0b82c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fe961090bc3d63db4b2a8f4247e9b99f35b781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a9b2d6aa54124fe512229d89b6b42ce600fbf3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Wonders of DNA and Genetic Discoveries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Unraveling the Genetic Code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Decoding Life's Blueprint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DNA?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Molecular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Components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Replication Process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Information Transfer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DNA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Modeling Activity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 Patterns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Genetic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Genetic Technologies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Career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Color Palette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Typography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Layout Recommendations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602" r="286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Genetic Journey for Young Scientists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Decoding Life's Blueprint: DNA Exploration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Decoding Life's Blueprint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DNA = Molecular Instruction Manual of Life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Contains 3 billion base pairs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Determines biological characteristics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to inheritance and cellular function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DNA?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DNA?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603" r="306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Color-coded molecular representation</a:t>
            </a:r>
            <a:endParaRPr lang="en-US" sz="134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Nucleotides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Base pairs (A-T, G-C)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Sugar-phosphate backbone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Components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Molecular Structure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3D DNA double helix diagram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 Molecular Structure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pairs with 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 pairs with 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Base Pairing Rules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Adenine (A)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Thymine (T)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Guanine (G)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Cytosine (C)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Nucleotide Building Blocks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Components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 Components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Polymerase: Adds new nucleotides to the growing DNA strand.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Helicase: Unwinds the DNA double helix during replication.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Enzymes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 nucleotides are added, two identical DNA molecules are formed, each containing one original strand and one newly synthesized strand.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New Strand Creation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Polymerase enzyme facilitates the matching of complementary nucleotides (A-T, G-C) on each strand.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Base Pair Matching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double helix structure of DNA unwinds with the help of enzymes like helicase.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 Unwinding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 Replication Process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355" r="273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information transfer can be visualized through pedigrees.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transmission patterns aids in studying genetic traits.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Visualization of Genetic Transmission</a:t>
            </a:r>
            <a:endParaRPr lang="en-US" sz="1307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replication ensures accurate transfer of genetic information.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Errors in replication can lead to mutations.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Precise Molecular Copying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information is passed from parents to offspring.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Inheritance patterns follow Mendelian genetics principles.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Inheritance Mechanisms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 Division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information is transferred during cell division.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Process includes mitosis and meiosis.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Information Transfer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Medical Research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Forensic Science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Counseling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Agricultural Innovations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DNA Applications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DNA Applications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803"/>
              </a:spcAft>
              <a:buNone/>
            </a:pPr>
            <a:r>
              <a:rPr lang="en-US" sz="88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String beads onto pipe cleaners to create base pairs</a:t>
            </a:r>
            <a:endParaRPr lang="en-US" sz="884" dirty="0"/>
          </a:p>
          <a:p>
            <a:pPr algn="ctr" marL="0" indent="0">
              <a:lnSpc>
                <a:spcPct val="127273"/>
              </a:lnSpc>
              <a:spcAft>
                <a:spcPts val="803"/>
              </a:spcAft>
              <a:buNone/>
            </a:pPr>
            <a:r>
              <a:rPr lang="en-US" sz="88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Twist pipe cleaners to form the double helix structure</a:t>
            </a:r>
            <a:endParaRPr lang="en-US" sz="884" dirty="0"/>
          </a:p>
          <a:p>
            <a:pPr algn="ctr" marL="0" indent="0">
              <a:lnSpc>
                <a:spcPct val="127273"/>
              </a:lnSpc>
              <a:spcAft>
                <a:spcPts val="803"/>
              </a:spcAft>
              <a:buNone/>
            </a:pPr>
            <a:r>
              <a:rPr lang="en-US" sz="88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significance of base pairing</a:t>
            </a:r>
            <a:endParaRPr lang="en-US" sz="884" dirty="0"/>
          </a:p>
          <a:p>
            <a:pPr algn="ctr" marL="0" indent="0">
              <a:lnSpc>
                <a:spcPct val="127273"/>
              </a:lnSpc>
              <a:spcAft>
                <a:spcPts val="803"/>
              </a:spcAft>
              <a:buNone/>
            </a:pPr>
            <a:r>
              <a:rPr lang="en-US" sz="88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DNA replication with the model</a:t>
            </a:r>
            <a:endParaRPr lang="en-US" sz="884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Step-by-Step Guide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Pipe cleaners (representing sugar-phosphate backbone)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Beads (nucleotide bases: A, T, G, C)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Instructions handout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Materials Needed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components of DNA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concept of base pairing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DNA replication process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building a physical representation of DNA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of DNA structure and function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Modeling Activity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Modeling Activity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230" r="342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of inheriting specific traits from parents.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likelihood of trait expression in offspring.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Inheritance Probability Visualization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Tool used to predict offspring genotypes and phenotypes.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Crosses parental genotypes to determine possible outcomes.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Punnett Square Example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Dominant vs. Recessive Traits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Dominant traits mask recessive traits in heterozygous individuals.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Recessive traits only manifest when both alleles are recessive.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Inheritance Patterns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Genes play a significant role in shaping traits and predispositions, but environmental factors and epigenetic modifications also influence gene expression and outcomes.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Genes determine everything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While some mutations can be detrimental, others can be neutral or even beneficial, contributing to genetic diversity and evolution.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Mutations are always harmful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Myth: DNA is unchanging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DNA can undergo mutations due to various factors like environmental influences, errors in replication, and exposure to mutagens.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Genetic Misconceptions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Balancing benefits with potential risks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informed consent and privacy protection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treatments based on individual genetic makeup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efficacy and reducing side effects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Medicine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Correcting faulty genes to treat diseases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Promising results in clinical trials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 Therapy Advancements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CRISPR-Cas9 Gene Editing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tool for modifying DNA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for treating genetic disorders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Emerging Genetic Technologies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Diagnose and treat genetic disorders and diseases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research on the genetic basis of medical conditions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Medical Geneticist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DNA evidence in criminal investigations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 solve crimes through DNA profiling and matching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Forensic Scientist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research on genetic engineering and biotechnology advancements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new technologies for genetic analysis and modification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Biotechnology Researcher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Counselor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guidance on genetic testing and inherited conditions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Assist individuals and families in understanding genetic risks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Career Connections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DNA is crucial in fields like medicine, forensics, and agriculture.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Significance of DNA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information is transmitted through mechanisms like cell division and inheritance.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Transmission of Genetic Information</a:t>
            </a:r>
            <a:endParaRPr lang="en-US" sz="138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as the Blueprint of Life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contains vital genetic information.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environmental factors influence genetic expression?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the long-term effects of genetic modifications?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we ensure ethical use of genetic information?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questions do you still have?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for personalized medicine tailored to individual genetic profiles.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gene therapy to treat or prevent genetic disorders.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and societal impacts of genetic modifications.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might genetic research impact your future?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surprised you about DNA?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complexity and intricacy of DNA structures.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vast amount of information encoded within such a small molecule.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ability of DNA to replicate and repair itself with high fidelity.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 Slide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more we learn, the more we realize how much we don't know." - Albert Einstein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Inspiring Quote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Encouragement for further exploration and scientific inquiry.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Discoveries Await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Recap of DNA's role as the molecular instruction manual of life.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DNA: The Blueprint of Life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Engaging, High-Quality Graphics</a:t>
            </a:r>
            <a:endParaRPr lang="en-US" sz="124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high-resolution images and illustrations.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Graphics should be relevant and visually appealing to captivate the audience.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Animations for Complex Processes</a:t>
            </a:r>
            <a:endParaRPr lang="en-US" sz="1214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 step-by-step animations for processes like DNA replication.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engagement and comprehension through visual movement.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Minimize Text, Maximize Visual Impact</a:t>
            </a:r>
            <a:endParaRPr lang="en-US" sz="1315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concise, impactful messaging.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visuals to convey complex concepts instead of lengthy text.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Scientific Imagery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visuals like DNA double helix structures.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diagrams of molecular components for better understanding.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blues and greens for a scientific and calming effect.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 background for clarity and focus.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Accent colors sparingly for highlighting key elements.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Blues and greens for a scientific and calm feel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 background for clarity and simplicity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Accent colors for highlighting important information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Color Palette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Suggested Color Palette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bold or italics sparingly for highlighting key points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excessive use of different font styles for clarity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consistent font style throughout the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uniformity in text size for a professional look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Consistency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Headings: Large and prominent for emphasis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Text: Smaller for concise information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Size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Selection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Headings: Sans-serif font for titles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Text: Clean, modern sans-serif font for readability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Typography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detailed product descriptions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customs inspections and declarations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Customs Clearance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Coordinate with freight forwarders for smooth transit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Optimize packaging for secure transportation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Shipping Logistics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 accurate commercial invoices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packing lists and certificates of origin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Compliance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adherence to international trade regulations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Verify export licenses for controlled goods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Genetic Code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Graphics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icons and images to represent concepts.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graphics to illustrate real-world applications of DNA.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high-quality visuals to captivate the audience.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Animations for Complex Processes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 step-by-step animations for processes like DNA replication.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audience engagement with dynamic visuals.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animations are clear and enhance learning.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Text, Maximum Visual Impact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text concise and to the point.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visuals to convey complex concepts.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Balance text and visuals for optimal comprehension.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Imagery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visuals like DNA structures and molecular models.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diagrams and illustrations to enhance understanding.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high-quality graphics to engage the audience.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blues and greens for a scientific and calm aesthetic.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 background to maintain clarity and focus.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Accent colors sparingly for highlighting key elements.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Layout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2024-12-07T07:55:36Z</dcterms:created>
  <dcterms:modified xsi:type="dcterms:W3CDTF">2024-12-07T07:55:36Z</dcterms:modified>
</cp:coreProperties>
</file>