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2a4d84846abfff73a31b67e810070c4a02e6601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68c29ba4e8dacc50b921b8ed4a8fe59aa42bee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290c5666412dbc546865f00d49e14a5b4a259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557ef40aa5af5c6f800a472b3a4c6d4efbe0d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e0414b4e427cd8f02d50977c4170dbc977fe74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15655ece930f3e5e094d461e5f0eb6513b6c14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403a1c4f6371289b4a8aa5b795edd60b234098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f634a7b91c60e4c5b3c4414d008b1f0990b31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09d107ec3e6304e1b22e99d79481b72214efcf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6af26718eb3cb51a389e3595cd2ac8fef35e3a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76ab477baa46918e6996156e6bca7b94a9c10c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Journey Through Food, Culture, and Nutrition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Culinary Connections: Exploring Global Food Cultures and Nutrition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Culinary Connections: Exploring Global Food Cu…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Food? Beyond Basic Nutrition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Nutritional Diversity - Global Perspectives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Nutritional Science Basics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Food Traditions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Dyslexia-Friendly Learning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Activities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in Nutrition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Nutrition Journey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Sustainability and Food Systems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Nutritional Misconceptions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 Steps and Further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Reflection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Considerations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Recommendations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Learning Journey for 14-Year-Old Learners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Culinary Connections: Exploring Global Food Cultures and Nutrition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 a global perspective on food systems</a:t>
            </a:r>
            <a:endParaRPr lang="en-US" sz="1155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interconnectedness of food production and distribution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impact of globalization on food cultures and nutrition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personal health awareness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key nutrients for optimal health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about balanced diets and healthy eating habits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critical thinking about dietary choices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nutritional information and food labels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the impact of food choices on health and well-being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cultural diversity through nutrition</a:t>
            </a:r>
            <a:endParaRPr lang="en-US" sz="1129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about different cuisines from around the world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how cultural practices influence dietary choices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food as more than sustenance</a:t>
            </a:r>
            <a:endParaRPr lang="en-US" sz="1248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Appreciate the cultural, social, and emotional aspects of food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 the role of food in celebrations, traditions, and identity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564" r="2856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trade and globalization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 of diverse cuisines on each other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Interconnectedness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Tailoring diets to individual health needs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balanced nutrition for overall well-being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Health Management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technology advancements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Molecular gastronomy and culinary creativity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Innovation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Identity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as a reflection of cultural heritage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Traditional recipes passed down through generations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Food? Beyond Basic Nutrition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 of global nutritional diversity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Highlighting key differences in dietary patterns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Infographic on Nutritional Variations</a:t>
            </a:r>
            <a:endParaRPr lang="en-US" sz="1315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Brief facts about diverse dietary practices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of traditional diets from different regions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Dietary Practices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World Map Overview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Color-coded nutritional traditions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regions highlighted for emphasis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Nutritional Diversity - Global Perspectives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Carbohydrates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Proteins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Macronutrients Breakdown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Nutritional Science Basics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representations of the cultural settings where these food traditions originate.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Context Images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health benefits and nutritional value of these cultural foods.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Nutritional Significance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traditional dishes from 4-6 regions around the world.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Food Culture Examples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World Cuisine Exploration</a:t>
            </a:r>
            <a:endParaRPr lang="en-US" sz="1315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a virtual journey through diverse global food cultures.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Food Traditions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learning support techniques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images, charts, and videos to reinforce key concepts and aid comprehension.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Multiple input methods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various ways for learners to engage with the material, such as audio recordings or interactive activities.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Graphic-rich presentations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visual aids, infographics, and diagrams to enhance understanding.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Simplified text layouts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clear headings, bullet points, and short sentences for easy readability.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Color-coded information systems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 consistent color scheme to categorize different types of information.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Dyslexia-Friendly Learning Strategies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1800" r="218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Decode food labels and nutritional information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interpreting dietary guidelines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hands-on nutritional analysis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Nutritional Interpretation Workshop</a:t>
            </a:r>
            <a:endParaRPr lang="en-US" sz="138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Investigate sustainable food practices worldwide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about eco-friendly food production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scenarios on sustainable choices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Sustainable Food Systems Exploration</a:t>
            </a:r>
            <a:endParaRPr lang="en-US" sz="134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nutritional content of traditional dishes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cultural significance of ingredients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study of food compositions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Food Composition Analysis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Nutritional Mapping Journey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global nutrition patterns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key dietary differences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map interface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Activities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Screenshots of Technology Examples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screenshots of popular nutrition apps and tools.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 user-friendly interfaces and features for easy adoption.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Nutrition Platforms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with interactive platforms for personalized nutrition guidance.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Receive tailored meal plans and dietary recommendations based on individual needs.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Global Kitchen Tours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diverse cuisines virtually to learn about different food cultures.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Gain insights into traditional recipes and cooking methods worldwide.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Food Scanning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Scan food items with AR technology to access nutritional information.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awareness of calorie content and ingredient details.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Nutrition Tracking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apps and software to monitor daily food intake.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Track macronutrient and micronutrient consumption for better health management.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in Nutrition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Motivational Graphics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reminders of goals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quotes for inspiration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Reflective Learning Approaches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progress regularly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Adjust plans as needed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Creating Personalized Nutrition Plans</a:t>
            </a:r>
            <a:endParaRPr lang="en-US" sz="1315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Consult with a nutritionist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achievable goals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Tracking Personal Dietary Habits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Keep a food journal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 nutrient intake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Self-Assessment Strategies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current eating habits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areas for improvement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Personal Nutrition Journey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Vertical farming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Aquaponics and hydroponics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Cultured meat technology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Innovative Food Production Methods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waste in supply chains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Access to nutritious food in underserved areas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transportation on food freshness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Food Distribution Challenges</a:t>
            </a:r>
            <a:endParaRPr lang="en-US" sz="1387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Organic farming practices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Crop rotation and diversification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Integrated pest management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Sustainable Agriculture Techniques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Impact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Carbon footprint of food production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Water usage in agriculture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Deforestation for farming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Sustainability and Food Systems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Myth vs. Fact Presentation Style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Myth: Fad diets are sustainable for long-term health.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Fact: Balanced, varied diets are key for overall well-being and sustainability.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Dietary Stereotypes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Myth: Carbs are always bad for weight management.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Fact: Carbohydrates are essential for energy; focus on whole grains and fiber.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Caloric Oversimplification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Myth: All calories are equal, regardless of the source.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Fact: The quality of calories (nutrient content) matters for overall health.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Superfood Marketing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Myth: Superfoods have magical health benefits.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Fact: While nutrient-dense, no single food can provide all essential nutrients.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Protein Quantity Myths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Myth: More protein is always better for muscle growth.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Fact: The body can only utilize a certain amount of protein; excess is stored as fat.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Nutritional Misconceptions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Acknowledging the environmental implications of food production.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Supporting sustainable practices for a greener future.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Sustainable Food Systems Awareness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the importance of balanced nutrition for overall well-being.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Making informed dietary choices for a healthier lifestyle.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Health Empowerment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Food Interconnectedness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cultural exchange through culinary traditions.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Appreciating the diversity of global cuisines and their impact on societies.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Join local cooking classes to experience new flavors.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community food events to broaden cultural understanding.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 with cooking recipes from different regions to expand culinary skills.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Encouragement for Continued Learning</a:t>
            </a:r>
            <a:endParaRPr lang="en-US" sz="1345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"Salt, Fat, Acid, Heat" by Samin Nosrat for a culinary journey.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 Geographic's "Food: Our Global Kitchen" for cultural insights.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FoodTank.com for sustainable food system articles and resources.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Reading/Websites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courses on global cuisine and nutrition.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documentaries showcasing diverse culinary practices.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tours of iconic food markets around the world.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Learning Resources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Suggested Follow-Up Research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traditional food preservation methods across different cultures.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Investigate the impact of globalization on local food traditions.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the relationship between food culture and social gatherings.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Next Steps and Further Exploration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"Food is our common ground, a universal experience." - James Beard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Inspirational Closing Quote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 further inquiries or feedback, please contact: [Email Address]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Stay connected with us on social media: [Social Media Handles]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Share a traditional dish from your culture and discuss its nutritional value.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Debate the importance of preserving cultural food traditions in a globalized world.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the role of food education in promoting health and well-being across different communities.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Suggested Discussion Topics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Questions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19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has learning about global food cultures impacted your view on nutrition?</a:t>
            </a:r>
            <a:endParaRPr lang="en-US" sz="1190" dirty="0"/>
          </a:p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19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connections have you made between different food traditions and personal health choices?</a:t>
            </a:r>
            <a:endParaRPr lang="en-US" sz="1190" dirty="0"/>
          </a:p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19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 what ways can understanding diverse food cultures contribute to a more sustainable food system?</a:t>
            </a:r>
            <a:endParaRPr lang="en-US" sz="119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Reflection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 Design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clear and simple graphics to convey information effectively.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Elements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abundant visual aids to support understanding and engagement.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Text Density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minimal text per slide to avoid overwhelming the audience.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Scheme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high-contrast color combinations to enhance visual clarity.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Font Selection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dyslexia-friendly sans-serif fonts for improved readability.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Considerations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Connections: Exploring Global Food Cultures and Nutrition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Multiple Format Availability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Make slides available in various formats for different viewing preferences.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Color-Blind Friendly Design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color choices are accessible for individuals with color vision deficiencies.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Printable Companion Guide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printable guide summarizing key points and additional resources.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Downloadable Resources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links or QR codes for downloadable materials related to the content.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Alt Text for Images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descriptive alternative text for all images used in the presentation.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Technical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2024-12-04T05:02:37Z</dcterms:created>
  <dcterms:modified xsi:type="dcterms:W3CDTF">2024-12-04T05:02:37Z</dcterms:modified>
</cp:coreProperties>
</file>