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slideMasters/slideMaster21.xml" ContentType="application/vnd.openxmlformats-officedocument.presentationml.slideMaster+xml"/>
  <Override PartName="/ppt/slides/slide21.xml" ContentType="application/vnd.openxmlformats-officedocument.presentationml.slide+xml"/>
  <Override PartName="/ppt/slideMasters/slideMaster22.xml" ContentType="application/vnd.openxmlformats-officedocument.presentationml.slideMaster+xml"/>
  <Override PartName="/ppt/slides/slide22.xml" ContentType="application/vnd.openxmlformats-officedocument.presentationml.slide+xml"/>
  <Override PartName="/ppt/slideMasters/slideMaster23.xml" ContentType="application/vnd.openxmlformats-officedocument.presentationml.slideMaster+xml"/>
  <Override PartName="/ppt/slides/slide2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  <p:sldId id="276" r:id="rId22"/>
    <p:sldId id="277" r:id="rId23"/>
    <p:sldId id="278" r:id="rId24"/>
  </p:sldIdLst>
  <p:notesMasterIdLst>
    <p:notesMasterId r:id="rId25"/>
  </p:notesMasterIdLst>
  <p:sldSz cx="12192000" cy="6858000"/>
  <p:notesSz cx="6858000" cy="12192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slide" Target="slides/slide21.xml"/><Relationship Id="rId23" Type="http://schemas.openxmlformats.org/officeDocument/2006/relationships/slide" Target="slides/slide22.xml"/><Relationship Id="rId24" Type="http://schemas.openxmlformats.org/officeDocument/2006/relationships/slide" Target="slides/slide23.xml"/><Relationship Id="rId25" Type="http://schemas.openxmlformats.org/officeDocument/2006/relationships/notesMaster" Target="notesMasters/notesMaster1.xml"/><Relationship Id="rId26" Type="http://schemas.openxmlformats.org/officeDocument/2006/relationships/presProps" Target="presProps.xml"/><Relationship Id="rId27" Type="http://schemas.openxmlformats.org/officeDocument/2006/relationships/viewProps" Target="viewProps.xml"/><Relationship Id="rId28" Type="http://schemas.openxmlformats.org/officeDocument/2006/relationships/theme" Target="theme/theme1.xml"/><Relationship Id="rId29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_rels/notesSlide2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1.xml"/>
		</Relationships>
</file>

<file path=ppt/notesSlides/_rels/notesSlide2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2.xml"/>
		</Relationships>
</file>

<file path=ppt/notesSlides/_rels/notesSlide2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3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e350d964b5ebb0e5b2abd2c607c5a5dae5ef4a17.jp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a088296e32cf88a82034d7c0a10d846b8a6b742d.jp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334badc12be41f382aadd66bab4dd5211691d8e8.jp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4d993c5254bce37fed78a909c4eb643df80a4cf3.jp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d4cf24b7843f0f2833e7e72f5942480d78ddd41b.jp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0070b4f614a69b7fff8a9d718c8f8200df31d666.jp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01c58a8c6b828d0b653fb7cb1680a32467b2ad23.jp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c27f95a32105c35062b9c8a83a2ef2d5c699a6f3.jp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c1c7105adc4fe4175abc27193670f46c9eed8c5c.jp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e590f728b69f1b05c182bc415966962f99aea719.jp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1286f4a575893e9dfab74aa62956119e9f9a0703.jp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0473e21d5bd0fb81ff6b3f83fbec5a2cea67db21.jp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ad91a4b6ba9a7e2e3fa9976f092b976508723164.jp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c0731360956319f45ef147e9a2c4195fecbc1089.jp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b67aa71f5a05b088271c224ab7f27fc866750708.jp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7b6954447da2c9dd1aef1ec67966e558a2d7785d.jp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e8a1b17d9ea4744c5ed0bb30c000a462bc0f1388.jp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3f9fff72313862e7418aa629abd29e53352536af.jp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0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image" Target="../media/b12faa20ee13b2f41ad83f0ae09b4b4183fd930a.jp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1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image" Target="../media/d369f3ccffd6ef778f7f4bcbdb5e578ac16ba5bd.jp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image" Target="../media/b48bd0d40d3ad3d4cb454db77cba91e780ce8f27.jp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12192000" cy="6858000"/>
          </a:xfrm>
          <a:custGeom>
            <a:avLst/>
            <a:gdLst/>
            <a:ahLst/>
            <a:cxnLst/>
            <a:rect l="l" t="t" r="r" b="b"/>
            <a:pathLst>
              <a:path w="12192000" h="6858000">
                <a:moveTo>
                  <a:pt x="0" y="6858000"/>
                </a:moveTo>
                <a:lnTo>
                  <a:pt x="0" y="0"/>
                </a:lnTo>
                <a:lnTo>
                  <a:pt x="12192000" y="0"/>
                </a:lnTo>
                <a:lnTo>
                  <a:pt x="12192000" y="6858000"/>
                </a:lnTo>
                <a:lnTo>
                  <a:pt x="0" y="6858000"/>
                </a:lnTo>
              </a:path>
            </a:pathLst>
          </a:custGeom>
          <a:gradFill>
            <a:gsLst>
              <a:gs pos="0">
                <a:srgbClr val="fff1ef">
                  <a:alpha val="100000"/>
                </a:srgbClr>
              </a:gs>
              <a:gs pos="100000">
                <a:srgbClr val="f8f9fc">
                  <a:alpha val="100000"/>
                </a:srgbClr>
              </a:gs>
            </a:gsLst>
            <a:lin ang="0"/>
          </a:gradFill>
          <a:ln/>
        </p:spPr>
        <p:txBody>
          <a:bodyPr wrap="square" lIns="90000" tIns="46800" rIns="90000" bIns="46800" rtlCol="0" anchor="ctr"/>
          <a:lstStyle/>
          <a:p>
            <a:pPr algn="ctr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3" name="Text 1"/>
          <p:cNvSpPr/>
          <p:nvPr/>
        </p:nvSpPr>
        <p:spPr>
          <a:xfrm>
            <a:off x="439200" y="439200"/>
            <a:ext cx="11304000" cy="5950800"/>
          </a:xfrm>
          <a:custGeom>
            <a:avLst/>
            <a:gdLst/>
            <a:ahLst/>
            <a:cxnLst/>
            <a:rect l="l" t="t" r="r" b="b"/>
            <a:pathLst>
              <a:path w="11304000" h="5950800">
                <a:moveTo>
                  <a:pt x="182868" y="5950800"/>
                </a:moveTo>
                <a:cubicBezTo>
                  <a:pt x="81873" y="5950800"/>
                  <a:pt x="0" y="5868927"/>
                  <a:pt x="0" y="5767932"/>
                </a:cubicBezTo>
                <a:lnTo>
                  <a:pt x="0" y="182868"/>
                </a:lnTo>
                <a:cubicBezTo>
                  <a:pt x="0" y="81873"/>
                  <a:pt x="81873" y="0"/>
                  <a:pt x="182868" y="0"/>
                </a:cubicBezTo>
                <a:lnTo>
                  <a:pt x="11121132" y="0"/>
                </a:lnTo>
                <a:cubicBezTo>
                  <a:pt x="11222127" y="0"/>
                  <a:pt x="11304000" y="81873"/>
                  <a:pt x="11304000" y="182868"/>
                </a:cubicBezTo>
                <a:lnTo>
                  <a:pt x="11304000" y="5767932"/>
                </a:lnTo>
                <a:cubicBezTo>
                  <a:pt x="11304000" y="5868927"/>
                  <a:pt x="11222127" y="5950800"/>
                  <a:pt x="11121132" y="5950800"/>
                </a:cubicBezTo>
                <a:lnTo>
                  <a:pt x="182868" y="5950800"/>
                </a:lnTo>
              </a:path>
            </a:pathLst>
          </a:custGeom>
          <a:solidFill>
            <a:srgbClr val="FFFFFF"/>
          </a:solidFill>
          <a:ln/>
          <a:effectLst>
            <a:outerShdw sx="100000" sy="100000" kx="0" ky="0" algn="bl" rotWithShape="0" blurRad="609600" dist="50800" dir="16200000">
              <a:srgbClr val="101828">
                <a:alpha val="10000"/>
              </a:srgbClr>
            </a:outerShdw>
          </a:effectLst>
        </p:spPr>
        <p:txBody>
          <a:bodyPr wrap="square" lIns="90000" tIns="46800" rIns="90000" bIns="46800" rtlCol="0" anchor="t"/>
          <a:lstStyle/>
          <a:p>
            <a:pPr algn="l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4" name="Text 2"/>
          <p:cNvSpPr/>
          <p:nvPr/>
        </p:nvSpPr>
        <p:spPr>
          <a:xfrm>
            <a:off x="7854480" y="862917"/>
            <a:ext cx="3474720" cy="5103366"/>
          </a:xfrm>
          <a:custGeom>
            <a:avLst/>
            <a:gdLst/>
            <a:ahLst/>
            <a:cxnLst/>
            <a:rect l="l" t="t" r="r" b="b"/>
            <a:pathLst>
              <a:path w="3474720" h="5103366">
                <a:moveTo>
                  <a:pt x="288853" y="5103366"/>
                </a:moveTo>
                <a:cubicBezTo>
                  <a:pt x="129324" y="5103366"/>
                  <a:pt x="0" y="4974042"/>
                  <a:pt x="0" y="4814513"/>
                </a:cubicBezTo>
                <a:lnTo>
                  <a:pt x="0" y="288854"/>
                </a:lnTo>
                <a:cubicBezTo>
                  <a:pt x="0" y="129324"/>
                  <a:pt x="129324" y="0"/>
                  <a:pt x="288853" y="0"/>
                </a:cubicBezTo>
                <a:lnTo>
                  <a:pt x="3185866" y="0"/>
                </a:lnTo>
                <a:cubicBezTo>
                  <a:pt x="3345396" y="0"/>
                  <a:pt x="3474720" y="129324"/>
                  <a:pt x="3474720" y="288854"/>
                </a:cubicBezTo>
                <a:lnTo>
                  <a:pt x="3474720" y="4814513"/>
                </a:lnTo>
                <a:cubicBezTo>
                  <a:pt x="3474720" y="4974042"/>
                  <a:pt x="3345396" y="5103366"/>
                  <a:pt x="3185866" y="5103366"/>
                </a:cubicBezTo>
                <a:lnTo>
                  <a:pt x="288853" y="5103366"/>
                </a:lnTo>
              </a:path>
            </a:pathLst>
          </a:custGeom>
          <a:blipFill>
            <a:blip r:embed="rId1"/>
            <a:srcRect l="27366" r="27366" t="0" b="0"/>
            <a:stretch/>
          </a:blipFill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5" name="Text 3"/>
          <p:cNvSpPr/>
          <p:nvPr/>
        </p:nvSpPr>
        <p:spPr>
          <a:xfrm>
            <a:off x="862800" y="4252686"/>
            <a:ext cx="6176629" cy="1714680"/>
          </a:xfrm>
          <a:custGeom>
            <a:avLst/>
            <a:gdLst/>
            <a:ahLst/>
            <a:cxnLst/>
            <a:rect l="l" t="t" r="r" b="b"/>
            <a:pathLst>
              <a:path w="6176629" h="1714680">
                <a:moveTo>
                  <a:pt x="0" y="1714680"/>
                </a:moveTo>
                <a:lnTo>
                  <a:pt x="0" y="0"/>
                </a:lnTo>
                <a:lnTo>
                  <a:pt x="6176629" y="0"/>
                </a:lnTo>
                <a:lnTo>
                  <a:pt x="6176629" y="1714680"/>
                </a:lnTo>
                <a:lnTo>
                  <a:pt x="0" y="171468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10000"/>
              </a:lnSpc>
              <a:spcBef>
                <a:spcPts val="1000"/>
              </a:spcBef>
              <a:buNone/>
            </a:pPr>
            <a:r>
              <a:rPr lang="en-US" sz="16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Exploring Interactive Exercises, Cultural Insights, and Practical Applications</a:t>
            </a:r>
            <a:endParaRPr lang="en-US" sz="1600" dirty="0"/>
          </a:p>
        </p:txBody>
      </p:sp>
      <p:sp>
        <p:nvSpPr>
          <p:cNvPr id="6" name="Text 4"/>
          <p:cNvSpPr/>
          <p:nvPr/>
        </p:nvSpPr>
        <p:spPr>
          <a:xfrm>
            <a:off x="862800" y="864000"/>
            <a:ext cx="6176629" cy="3114613"/>
          </a:xfrm>
          <a:custGeom>
            <a:avLst/>
            <a:gdLst/>
            <a:ahLst/>
            <a:cxnLst/>
            <a:rect l="l" t="t" r="r" b="b"/>
            <a:pathLst>
              <a:path w="6176629" h="3114613">
                <a:moveTo>
                  <a:pt x="0" y="3114613"/>
                </a:moveTo>
                <a:lnTo>
                  <a:pt x="0" y="0"/>
                </a:lnTo>
                <a:lnTo>
                  <a:pt x="6176629" y="0"/>
                </a:lnTo>
                <a:lnTo>
                  <a:pt x="6176629" y="3114613"/>
                </a:lnTo>
                <a:lnTo>
                  <a:pt x="0" y="3114613"/>
                </a:lnTo>
              </a:path>
            </a:pathLst>
          </a:custGeom>
          <a:noFill/>
          <a:ln/>
        </p:spPr>
        <p:txBody>
          <a:bodyPr wrap="square" lIns="0" tIns="0" rIns="0" bIns="0" rtlCol="0" anchor="b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3600" b="1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Engaging with Dutch: A Comprehensive Journey through Grammar and Pronunciation</a:t>
            </a:r>
            <a:endParaRPr lang="en-US" sz="3600" dirty="0"/>
          </a:p>
        </p:txBody>
      </p:sp>
      <p:sp>
        <p:nvSpPr>
          <p:cNvPr id="7" name="Text 5"/>
          <p:cNvSpPr/>
          <p:nvPr/>
        </p:nvSpPr>
        <p:spPr>
          <a:xfrm>
            <a:off x="862800" y="864000"/>
            <a:ext cx="1371600" cy="1371600"/>
          </a:xfrm>
          <a:custGeom>
            <a:avLst/>
            <a:gdLst/>
            <a:ahLst/>
            <a:cxnLst/>
            <a:rect l="l" t="t" r="r" b="b"/>
            <a:pathLst>
              <a:path w="1371600" h="1371600">
                <a:moveTo>
                  <a:pt x="0" y="1371600"/>
                </a:moveTo>
                <a:lnTo>
                  <a:pt x="0" y="0"/>
                </a:lnTo>
                <a:lnTo>
                  <a:pt x="1371600" y="0"/>
                </a:lnTo>
                <a:lnTo>
                  <a:pt x="1371600" y="1371600"/>
                </a:lnTo>
                <a:lnTo>
                  <a:pt x="0" y="1371600"/>
                </a:lnTo>
              </a:path>
            </a:pathLst>
          </a:custGeom>
          <a:noFill/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10747126" y="1562583"/>
            <a:ext cx="896234" cy="4734172"/>
          </a:xfrm>
          <a:custGeom>
            <a:avLst/>
            <a:gdLst/>
            <a:ahLst/>
            <a:cxnLst/>
            <a:rect l="l" t="t" r="r" b="b"/>
            <a:pathLst>
              <a:path w="896234" h="4734172">
                <a:moveTo>
                  <a:pt x="0" y="4734172"/>
                </a:moveTo>
                <a:lnTo>
                  <a:pt x="0" y="0"/>
                </a:lnTo>
                <a:lnTo>
                  <a:pt x="896234" y="0"/>
                </a:lnTo>
                <a:lnTo>
                  <a:pt x="896234" y="4734172"/>
                </a:lnTo>
                <a:lnTo>
                  <a:pt x="0" y="4734172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r" marL="0" indent="0">
              <a:lnSpc>
                <a:spcPct val="100000"/>
              </a:lnSpc>
              <a:spcBef>
                <a:spcPts val="930"/>
              </a:spcBef>
              <a:buNone/>
            </a:pPr>
            <a:r>
              <a:rPr lang="en-US" sz="1674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01</a:t>
            </a:r>
            <a:endParaRPr lang="en-US" sz="1674" dirty="0"/>
          </a:p>
          <a:p>
            <a:pPr algn="r" marL="0" indent="0">
              <a:lnSpc>
                <a:spcPct val="100000"/>
              </a:lnSpc>
              <a:spcBef>
                <a:spcPts val="930"/>
              </a:spcBef>
              <a:buNone/>
            </a:pPr>
            <a:r>
              <a:rPr lang="en-US" sz="1674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02</a:t>
            </a:r>
            <a:endParaRPr lang="en-US" sz="1674" dirty="0"/>
          </a:p>
          <a:p>
            <a:pPr algn="r" marL="0" indent="0">
              <a:lnSpc>
                <a:spcPct val="100000"/>
              </a:lnSpc>
              <a:spcBef>
                <a:spcPts val="930"/>
              </a:spcBef>
              <a:buNone/>
            </a:pPr>
            <a:r>
              <a:rPr lang="en-US" sz="1674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03</a:t>
            </a:r>
            <a:endParaRPr lang="en-US" sz="1674" dirty="0"/>
          </a:p>
          <a:p>
            <a:pPr algn="r" marL="0" indent="0">
              <a:lnSpc>
                <a:spcPct val="100000"/>
              </a:lnSpc>
              <a:spcBef>
                <a:spcPts val="930"/>
              </a:spcBef>
              <a:buNone/>
            </a:pPr>
            <a:r>
              <a:rPr lang="en-US" sz="1674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04</a:t>
            </a:r>
            <a:endParaRPr lang="en-US" sz="1674" dirty="0"/>
          </a:p>
          <a:p>
            <a:pPr algn="r" marL="0" indent="0">
              <a:lnSpc>
                <a:spcPct val="100000"/>
              </a:lnSpc>
              <a:spcBef>
                <a:spcPts val="930"/>
              </a:spcBef>
              <a:buNone/>
            </a:pPr>
            <a:r>
              <a:rPr lang="en-US" sz="1674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05</a:t>
            </a:r>
            <a:endParaRPr lang="en-US" sz="1674" dirty="0"/>
          </a:p>
          <a:p>
            <a:pPr algn="r" marL="0" indent="0">
              <a:lnSpc>
                <a:spcPct val="100000"/>
              </a:lnSpc>
              <a:spcBef>
                <a:spcPts val="930"/>
              </a:spcBef>
              <a:buNone/>
            </a:pPr>
            <a:r>
              <a:rPr lang="en-US" sz="1674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06</a:t>
            </a:r>
            <a:endParaRPr lang="en-US" sz="1674" dirty="0"/>
          </a:p>
          <a:p>
            <a:pPr algn="r" marL="0" indent="0">
              <a:lnSpc>
                <a:spcPct val="100000"/>
              </a:lnSpc>
              <a:spcBef>
                <a:spcPts val="930"/>
              </a:spcBef>
              <a:buNone/>
            </a:pPr>
            <a:r>
              <a:rPr lang="en-US" sz="1674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07</a:t>
            </a:r>
            <a:endParaRPr lang="en-US" sz="1674" dirty="0"/>
          </a:p>
          <a:p>
            <a:pPr algn="r" marL="0" indent="0">
              <a:lnSpc>
                <a:spcPct val="100000"/>
              </a:lnSpc>
              <a:spcBef>
                <a:spcPts val="930"/>
              </a:spcBef>
              <a:buNone/>
            </a:pPr>
            <a:r>
              <a:rPr lang="en-US" sz="1674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08</a:t>
            </a:r>
            <a:endParaRPr lang="en-US" sz="1674" dirty="0"/>
          </a:p>
          <a:p>
            <a:pPr algn="r" marL="0" indent="0">
              <a:lnSpc>
                <a:spcPct val="100000"/>
              </a:lnSpc>
              <a:spcBef>
                <a:spcPts val="930"/>
              </a:spcBef>
              <a:buNone/>
            </a:pPr>
            <a:r>
              <a:rPr lang="en-US" sz="1674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09</a:t>
            </a:r>
            <a:endParaRPr lang="en-US" sz="1674" dirty="0"/>
          </a:p>
          <a:p>
            <a:pPr algn="r" marL="0" indent="0">
              <a:lnSpc>
                <a:spcPct val="100000"/>
              </a:lnSpc>
              <a:spcBef>
                <a:spcPts val="930"/>
              </a:spcBef>
              <a:buNone/>
            </a:pPr>
            <a:r>
              <a:rPr lang="en-US" sz="1674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10</a:t>
            </a:r>
            <a:endParaRPr lang="en-US" sz="1674" dirty="0"/>
          </a:p>
          <a:p>
            <a:pPr algn="r" marL="0" indent="0">
              <a:lnSpc>
                <a:spcPct val="100000"/>
              </a:lnSpc>
              <a:spcBef>
                <a:spcPts val="930"/>
              </a:spcBef>
              <a:buNone/>
            </a:pPr>
            <a:r>
              <a:rPr lang="en-US" sz="1674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11</a:t>
            </a:r>
            <a:endParaRPr lang="en-US" sz="1674" dirty="0"/>
          </a:p>
          <a:p>
            <a:pPr algn="r" marL="0" indent="0">
              <a:lnSpc>
                <a:spcPct val="100000"/>
              </a:lnSpc>
              <a:spcBef>
                <a:spcPts val="930"/>
              </a:spcBef>
              <a:buNone/>
            </a:pPr>
            <a:r>
              <a:rPr lang="en-US" sz="1674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12</a:t>
            </a:r>
            <a:endParaRPr lang="en-US" sz="1674" dirty="0"/>
          </a:p>
          <a:p>
            <a:pPr algn="r" marL="0" indent="0">
              <a:lnSpc>
                <a:spcPct val="100000"/>
              </a:lnSpc>
              <a:spcBef>
                <a:spcPts val="930"/>
              </a:spcBef>
              <a:buNone/>
            </a:pPr>
            <a:r>
              <a:rPr lang="en-US" sz="1674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13</a:t>
            </a:r>
            <a:endParaRPr lang="en-US" sz="1674" dirty="0"/>
          </a:p>
        </p:txBody>
      </p:sp>
      <p:sp>
        <p:nvSpPr>
          <p:cNvPr id="3" name="Text 1"/>
          <p:cNvSpPr/>
          <p:nvPr/>
        </p:nvSpPr>
        <p:spPr>
          <a:xfrm>
            <a:off x="3723640" y="1562583"/>
            <a:ext cx="6858000" cy="4734172"/>
          </a:xfrm>
          <a:custGeom>
            <a:avLst/>
            <a:gdLst/>
            <a:ahLst/>
            <a:cxnLst/>
            <a:rect l="l" t="t" r="r" b="b"/>
            <a:pathLst>
              <a:path w="6858000" h="4734172">
                <a:moveTo>
                  <a:pt x="0" y="4734172"/>
                </a:moveTo>
                <a:lnTo>
                  <a:pt x="0" y="0"/>
                </a:lnTo>
                <a:lnTo>
                  <a:pt x="6858000" y="0"/>
                </a:lnTo>
                <a:lnTo>
                  <a:pt x="6858000" y="4734172"/>
                </a:lnTo>
                <a:lnTo>
                  <a:pt x="0" y="4734172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930"/>
              </a:spcBef>
              <a:buNone/>
            </a:pPr>
            <a:r>
              <a:rPr lang="en-US" sz="1674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Welcome to Interactive Dutch Grammar Exercises and …</a:t>
            </a:r>
            <a:endParaRPr lang="en-US" sz="1674" dirty="0"/>
          </a:p>
          <a:p>
            <a:pPr algn="l" marL="0" indent="0">
              <a:lnSpc>
                <a:spcPct val="100000"/>
              </a:lnSpc>
              <a:spcBef>
                <a:spcPts val="930"/>
              </a:spcBef>
              <a:buNone/>
            </a:pPr>
            <a:r>
              <a:rPr lang="en-US" sz="1674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Lesson Objectives</a:t>
            </a:r>
            <a:endParaRPr lang="en-US" sz="1674" dirty="0"/>
          </a:p>
          <a:p>
            <a:pPr algn="l" marL="0" indent="0">
              <a:lnSpc>
                <a:spcPct val="100000"/>
              </a:lnSpc>
              <a:spcBef>
                <a:spcPts val="930"/>
              </a:spcBef>
              <a:buNone/>
            </a:pPr>
            <a:r>
              <a:rPr lang="en-US" sz="1674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Dutch Grammar Basics</a:t>
            </a:r>
            <a:endParaRPr lang="en-US" sz="1674" dirty="0"/>
          </a:p>
          <a:p>
            <a:pPr algn="l" marL="0" indent="0">
              <a:lnSpc>
                <a:spcPct val="100000"/>
              </a:lnSpc>
              <a:spcBef>
                <a:spcPts val="930"/>
              </a:spcBef>
              <a:buNone/>
            </a:pPr>
            <a:r>
              <a:rPr lang="en-US" sz="1674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Pronunciation Practice</a:t>
            </a:r>
            <a:endParaRPr lang="en-US" sz="1674" dirty="0"/>
          </a:p>
          <a:p>
            <a:pPr algn="l" marL="0" indent="0">
              <a:lnSpc>
                <a:spcPct val="100000"/>
              </a:lnSpc>
              <a:spcBef>
                <a:spcPts val="930"/>
              </a:spcBef>
              <a:buNone/>
            </a:pPr>
            <a:r>
              <a:rPr lang="en-US" sz="1674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Conversation Role-Plays</a:t>
            </a:r>
            <a:endParaRPr lang="en-US" sz="1674" dirty="0"/>
          </a:p>
          <a:p>
            <a:pPr algn="l" marL="0" indent="0">
              <a:lnSpc>
                <a:spcPct val="100000"/>
              </a:lnSpc>
              <a:spcBef>
                <a:spcPts val="930"/>
              </a:spcBef>
              <a:buNone/>
            </a:pPr>
            <a:r>
              <a:rPr lang="en-US" sz="1674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Grammar Exercises</a:t>
            </a:r>
            <a:endParaRPr lang="en-US" sz="1674" dirty="0"/>
          </a:p>
          <a:p>
            <a:pPr algn="l" marL="0" indent="0">
              <a:lnSpc>
                <a:spcPct val="100000"/>
              </a:lnSpc>
              <a:spcBef>
                <a:spcPts val="930"/>
              </a:spcBef>
              <a:buNone/>
            </a:pPr>
            <a:r>
              <a:rPr lang="en-US" sz="1674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Pronunciation Games</a:t>
            </a:r>
            <a:endParaRPr lang="en-US" sz="1674" dirty="0"/>
          </a:p>
          <a:p>
            <a:pPr algn="l" marL="0" indent="0">
              <a:lnSpc>
                <a:spcPct val="100000"/>
              </a:lnSpc>
              <a:spcBef>
                <a:spcPts val="930"/>
              </a:spcBef>
              <a:buNone/>
            </a:pPr>
            <a:r>
              <a:rPr lang="en-US" sz="1674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Conversation Practice</a:t>
            </a:r>
            <a:endParaRPr lang="en-US" sz="1674" dirty="0"/>
          </a:p>
          <a:p>
            <a:pPr algn="l" marL="0" indent="0">
              <a:lnSpc>
                <a:spcPct val="100000"/>
              </a:lnSpc>
              <a:spcBef>
                <a:spcPts val="930"/>
              </a:spcBef>
              <a:buNone/>
            </a:pPr>
            <a:r>
              <a:rPr lang="en-US" sz="1674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Dutch Culture and Vocabulary</a:t>
            </a:r>
            <a:endParaRPr lang="en-US" sz="1674" dirty="0"/>
          </a:p>
          <a:p>
            <a:pPr algn="l" marL="0" indent="0">
              <a:lnSpc>
                <a:spcPct val="100000"/>
              </a:lnSpc>
              <a:spcBef>
                <a:spcPts val="930"/>
              </a:spcBef>
              <a:buNone/>
            </a:pPr>
            <a:r>
              <a:rPr lang="en-US" sz="1674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Assessment and Feedback</a:t>
            </a:r>
            <a:endParaRPr lang="en-US" sz="1674" dirty="0"/>
          </a:p>
          <a:p>
            <a:pPr algn="l" marL="0" indent="0">
              <a:lnSpc>
                <a:spcPct val="100000"/>
              </a:lnSpc>
              <a:spcBef>
                <a:spcPts val="930"/>
              </a:spcBef>
              <a:buNone/>
            </a:pPr>
            <a:r>
              <a:rPr lang="en-US" sz="1674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Resources and Support</a:t>
            </a:r>
            <a:endParaRPr lang="en-US" sz="1674" dirty="0"/>
          </a:p>
          <a:p>
            <a:pPr algn="l" marL="0" indent="0">
              <a:lnSpc>
                <a:spcPct val="100000"/>
              </a:lnSpc>
              <a:spcBef>
                <a:spcPts val="930"/>
              </a:spcBef>
              <a:buNone/>
            </a:pPr>
            <a:r>
              <a:rPr lang="en-US" sz="1674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Conclusion</a:t>
            </a:r>
            <a:endParaRPr lang="en-US" sz="1674" dirty="0"/>
          </a:p>
          <a:p>
            <a:pPr algn="l" marL="0" indent="0">
              <a:lnSpc>
                <a:spcPct val="100000"/>
              </a:lnSpc>
              <a:spcBef>
                <a:spcPts val="930"/>
              </a:spcBef>
              <a:buNone/>
            </a:pPr>
            <a:r>
              <a:rPr lang="en-US" sz="1674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Next Steps</a:t>
            </a:r>
            <a:endParaRPr lang="en-US" sz="1674" dirty="0"/>
          </a:p>
        </p:txBody>
      </p:sp>
      <p:sp>
        <p:nvSpPr>
          <p:cNvPr id="4" name="Text 2"/>
          <p:cNvSpPr/>
          <p:nvPr/>
        </p:nvSpPr>
        <p:spPr>
          <a:xfrm>
            <a:off x="3723640" y="561245"/>
            <a:ext cx="6858000" cy="553998"/>
          </a:xfrm>
          <a:custGeom>
            <a:avLst/>
            <a:gdLst/>
            <a:ahLst/>
            <a:cxnLst/>
            <a:rect l="l" t="t" r="r" b="b"/>
            <a:pathLst>
              <a:path w="6858000" h="553998">
                <a:moveTo>
                  <a:pt x="0" y="553998"/>
                </a:moveTo>
                <a:lnTo>
                  <a:pt x="0" y="0"/>
                </a:lnTo>
                <a:lnTo>
                  <a:pt x="6858000" y="0"/>
                </a:lnTo>
                <a:lnTo>
                  <a:pt x="6858000" y="553998"/>
                </a:lnTo>
                <a:lnTo>
                  <a:pt x="0" y="553998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3600" b="1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Table of Contents</a:t>
            </a:r>
            <a:endParaRPr lang="en-US" sz="3600" dirty="0"/>
          </a:p>
        </p:txBody>
      </p:sp>
      <p:sp>
        <p:nvSpPr>
          <p:cNvPr id="5" name="Text 3"/>
          <p:cNvSpPr/>
          <p:nvPr/>
        </p:nvSpPr>
        <p:spPr>
          <a:xfrm>
            <a:off x="0" y="0"/>
            <a:ext cx="3175000" cy="6858000"/>
          </a:xfrm>
          <a:custGeom>
            <a:avLst/>
            <a:gdLst/>
            <a:ahLst/>
            <a:cxnLst/>
            <a:rect l="l" t="t" r="r" b="b"/>
            <a:pathLst>
              <a:path w="3175000" h="6858000">
                <a:moveTo>
                  <a:pt x="0" y="6858000"/>
                </a:moveTo>
                <a:lnTo>
                  <a:pt x="0" y="0"/>
                </a:lnTo>
                <a:lnTo>
                  <a:pt x="3175000" y="0"/>
                </a:lnTo>
                <a:lnTo>
                  <a:pt x="3175000" y="6858000"/>
                </a:lnTo>
                <a:lnTo>
                  <a:pt x="0" y="6858000"/>
                </a:lnTo>
              </a:path>
            </a:pathLst>
          </a:custGeom>
          <a:gradFill>
            <a:gsLst>
              <a:gs pos="0">
                <a:srgbClr val="fff1ef">
                  <a:alpha val="100000"/>
                </a:srgbClr>
              </a:gs>
              <a:gs pos="100000">
                <a:srgbClr val="d3e6ff">
                  <a:alpha val="100000"/>
                </a:srgbClr>
              </a:gs>
            </a:gsLst>
            <a:lin ang="16200000"/>
          </a:gradFill>
          <a:ln/>
        </p:spPr>
        <p:txBody>
          <a:bodyPr wrap="square" lIns="90000" tIns="46800" rIns="90000" bIns="46800" rtlCol="0" anchor="ctr"/>
          <a:lstStyle/>
          <a:p>
            <a:pPr algn="ctr" marL="0" indent="0">
              <a:lnSpc>
                <a:spcPct val="83333"/>
              </a:lnSpc>
              <a:buNone/>
            </a:pPr>
            <a:endParaRPr lang="en-US" sz="18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10747126" y="1562583"/>
            <a:ext cx="896234" cy="4734172"/>
          </a:xfrm>
          <a:custGeom>
            <a:avLst/>
            <a:gdLst/>
            <a:ahLst/>
            <a:cxnLst/>
            <a:rect l="l" t="t" r="r" b="b"/>
            <a:pathLst>
              <a:path w="896234" h="4734172">
                <a:moveTo>
                  <a:pt x="0" y="4734172"/>
                </a:moveTo>
                <a:lnTo>
                  <a:pt x="0" y="0"/>
                </a:lnTo>
                <a:lnTo>
                  <a:pt x="896234" y="0"/>
                </a:lnTo>
                <a:lnTo>
                  <a:pt x="896234" y="4734172"/>
                </a:lnTo>
                <a:lnTo>
                  <a:pt x="0" y="4734172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r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18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14</a:t>
            </a:r>
            <a:endParaRPr lang="en-US" sz="1800" dirty="0"/>
          </a:p>
          <a:p>
            <a:pPr algn="r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18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15</a:t>
            </a:r>
            <a:endParaRPr lang="en-US" sz="1800" dirty="0"/>
          </a:p>
          <a:p>
            <a:pPr algn="r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18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16</a:t>
            </a:r>
            <a:endParaRPr lang="en-US" sz="1800" dirty="0"/>
          </a:p>
          <a:p>
            <a:pPr algn="r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18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17</a:t>
            </a:r>
            <a:endParaRPr lang="en-US" sz="1800" dirty="0"/>
          </a:p>
          <a:p>
            <a:pPr algn="r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18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18</a:t>
            </a:r>
            <a:endParaRPr lang="en-US" sz="1800" dirty="0"/>
          </a:p>
          <a:p>
            <a:pPr algn="r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18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19</a:t>
            </a:r>
            <a:endParaRPr lang="en-US" sz="1800" dirty="0"/>
          </a:p>
          <a:p>
            <a:pPr algn="r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18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20</a:t>
            </a:r>
            <a:endParaRPr lang="en-US" sz="1800" dirty="0"/>
          </a:p>
        </p:txBody>
      </p:sp>
      <p:sp>
        <p:nvSpPr>
          <p:cNvPr id="3" name="Text 1"/>
          <p:cNvSpPr/>
          <p:nvPr/>
        </p:nvSpPr>
        <p:spPr>
          <a:xfrm>
            <a:off x="3723640" y="1562583"/>
            <a:ext cx="6858000" cy="4734172"/>
          </a:xfrm>
          <a:custGeom>
            <a:avLst/>
            <a:gdLst/>
            <a:ahLst/>
            <a:cxnLst/>
            <a:rect l="l" t="t" r="r" b="b"/>
            <a:pathLst>
              <a:path w="6858000" h="4734172">
                <a:moveTo>
                  <a:pt x="0" y="4734172"/>
                </a:moveTo>
                <a:lnTo>
                  <a:pt x="0" y="0"/>
                </a:lnTo>
                <a:lnTo>
                  <a:pt x="6858000" y="0"/>
                </a:lnTo>
                <a:lnTo>
                  <a:pt x="6858000" y="4734172"/>
                </a:lnTo>
                <a:lnTo>
                  <a:pt x="0" y="4734172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18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Reflection and Evaluation</a:t>
            </a:r>
            <a:endParaRPr lang="en-US" sz="1800" dirty="0"/>
          </a:p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18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Additional Resources</a:t>
            </a:r>
            <a:endParaRPr lang="en-US" sz="1800" dirty="0"/>
          </a:p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18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Final Thoughts</a:t>
            </a:r>
            <a:endParaRPr lang="en-US" sz="1800" dirty="0"/>
          </a:p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18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Appendix</a:t>
            </a:r>
            <a:endParaRPr lang="en-US" sz="1800" dirty="0"/>
          </a:p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18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References</a:t>
            </a:r>
            <a:endParaRPr lang="en-US" sz="1800" dirty="0"/>
          </a:p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18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Feedback and Evaluation</a:t>
            </a:r>
            <a:endParaRPr lang="en-US" sz="1800" dirty="0"/>
          </a:p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18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Conclusion and Next Steps</a:t>
            </a:r>
            <a:endParaRPr lang="en-US" sz="1800" dirty="0"/>
          </a:p>
        </p:txBody>
      </p:sp>
      <p:sp>
        <p:nvSpPr>
          <p:cNvPr id="4" name="Text 2"/>
          <p:cNvSpPr/>
          <p:nvPr/>
        </p:nvSpPr>
        <p:spPr>
          <a:xfrm>
            <a:off x="3723640" y="561245"/>
            <a:ext cx="6858000" cy="553998"/>
          </a:xfrm>
          <a:custGeom>
            <a:avLst/>
            <a:gdLst/>
            <a:ahLst/>
            <a:cxnLst/>
            <a:rect l="l" t="t" r="r" b="b"/>
            <a:pathLst>
              <a:path w="6858000" h="553998">
                <a:moveTo>
                  <a:pt x="0" y="553998"/>
                </a:moveTo>
                <a:lnTo>
                  <a:pt x="0" y="0"/>
                </a:lnTo>
                <a:lnTo>
                  <a:pt x="6858000" y="0"/>
                </a:lnTo>
                <a:lnTo>
                  <a:pt x="6858000" y="553998"/>
                </a:lnTo>
                <a:lnTo>
                  <a:pt x="0" y="553998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3600" b="1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Table of Contents</a:t>
            </a:r>
            <a:endParaRPr lang="en-US" sz="3600" dirty="0"/>
          </a:p>
        </p:txBody>
      </p:sp>
      <p:sp>
        <p:nvSpPr>
          <p:cNvPr id="5" name="Text 3"/>
          <p:cNvSpPr/>
          <p:nvPr/>
        </p:nvSpPr>
        <p:spPr>
          <a:xfrm>
            <a:off x="0" y="0"/>
            <a:ext cx="3175000" cy="6858000"/>
          </a:xfrm>
          <a:custGeom>
            <a:avLst/>
            <a:gdLst/>
            <a:ahLst/>
            <a:cxnLst/>
            <a:rect l="l" t="t" r="r" b="b"/>
            <a:pathLst>
              <a:path w="3175000" h="6858000">
                <a:moveTo>
                  <a:pt x="0" y="6858000"/>
                </a:moveTo>
                <a:lnTo>
                  <a:pt x="0" y="0"/>
                </a:lnTo>
                <a:lnTo>
                  <a:pt x="3175000" y="0"/>
                </a:lnTo>
                <a:lnTo>
                  <a:pt x="3175000" y="6858000"/>
                </a:lnTo>
                <a:lnTo>
                  <a:pt x="0" y="6858000"/>
                </a:lnTo>
              </a:path>
            </a:pathLst>
          </a:custGeom>
          <a:gradFill>
            <a:gsLst>
              <a:gs pos="0">
                <a:srgbClr val="fff1ef">
                  <a:alpha val="100000"/>
                </a:srgbClr>
              </a:gs>
              <a:gs pos="100000">
                <a:srgbClr val="d3e6ff">
                  <a:alpha val="100000"/>
                </a:srgbClr>
              </a:gs>
            </a:gsLst>
            <a:lin ang="16200000"/>
          </a:gradFill>
          <a:ln/>
        </p:spPr>
        <p:txBody>
          <a:bodyPr wrap="square" lIns="90000" tIns="46800" rIns="90000" bIns="46800" rtlCol="0" anchor="ctr"/>
          <a:lstStyle/>
          <a:p>
            <a:pPr algn="ctr" marL="0" indent="0">
              <a:lnSpc>
                <a:spcPct val="83333"/>
              </a:lnSpc>
              <a:buNone/>
            </a:pPr>
            <a:endParaRPr lang="en-US" sz="18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1" y="6200512"/>
            <a:ext cx="8991602" cy="657488"/>
          </a:xfrm>
          <a:custGeom>
            <a:avLst/>
            <a:gdLst/>
            <a:ahLst/>
            <a:cxnLst/>
            <a:rect l="l" t="t" r="r" b="b"/>
            <a:pathLst>
              <a:path w="8991602" h="657488">
                <a:moveTo>
                  <a:pt x="0" y="657488"/>
                </a:moveTo>
                <a:lnTo>
                  <a:pt x="0" y="0"/>
                </a:lnTo>
                <a:lnTo>
                  <a:pt x="8991602" y="0"/>
                </a:lnTo>
                <a:lnTo>
                  <a:pt x="8991602" y="657488"/>
                </a:lnTo>
                <a:lnTo>
                  <a:pt x="0" y="657488"/>
                </a:lnTo>
              </a:path>
            </a:pathLst>
          </a:custGeom>
          <a:gradFill>
            <a:gsLst>
              <a:gs pos="0">
                <a:srgbClr val="d3e6ff">
                  <a:alpha val="50000"/>
                </a:srgbClr>
              </a:gs>
              <a:gs pos="100000">
                <a:srgbClr val="fff1ef">
                  <a:alpha val="40000"/>
                </a:srgbClr>
              </a:gs>
            </a:gsLst>
            <a:lin ang="0"/>
          </a:gradFill>
          <a:ln/>
        </p:spPr>
        <p:txBody>
          <a:bodyPr wrap="square" lIns="90000" tIns="46800" rIns="90000" bIns="46800" rtlCol="0" anchor="ctr"/>
          <a:lstStyle/>
          <a:p>
            <a:pPr algn="ctr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3" name="Text 1"/>
          <p:cNvSpPr/>
          <p:nvPr/>
        </p:nvSpPr>
        <p:spPr>
          <a:xfrm>
            <a:off x="548640" y="1512262"/>
            <a:ext cx="2651759" cy="4357317"/>
          </a:xfrm>
          <a:custGeom>
            <a:avLst/>
            <a:gdLst/>
            <a:ahLst/>
            <a:cxnLst/>
            <a:rect l="l" t="t" r="r" b="b"/>
            <a:pathLst>
              <a:path w="2651759" h="4357317">
                <a:moveTo>
                  <a:pt x="74382" y="4357317"/>
                </a:moveTo>
                <a:cubicBezTo>
                  <a:pt x="33302" y="4357317"/>
                  <a:pt x="0" y="4324015"/>
                  <a:pt x="0" y="4282935"/>
                </a:cubicBezTo>
                <a:lnTo>
                  <a:pt x="0" y="74382"/>
                </a:lnTo>
                <a:cubicBezTo>
                  <a:pt x="0" y="33302"/>
                  <a:pt x="33302" y="0"/>
                  <a:pt x="74382" y="0"/>
                </a:cubicBezTo>
                <a:lnTo>
                  <a:pt x="2577377" y="0"/>
                </a:lnTo>
                <a:cubicBezTo>
                  <a:pt x="2618457" y="0"/>
                  <a:pt x="2651759" y="33302"/>
                  <a:pt x="2651759" y="74382"/>
                </a:cubicBezTo>
                <a:lnTo>
                  <a:pt x="2651759" y="4282935"/>
                </a:lnTo>
                <a:cubicBezTo>
                  <a:pt x="2651759" y="4324015"/>
                  <a:pt x="2618457" y="4357317"/>
                  <a:pt x="2577377" y="4357317"/>
                </a:cubicBezTo>
                <a:lnTo>
                  <a:pt x="74382" y="4357317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90000" tIns="46800" rIns="90000" bIns="46800" rtlCol="0" anchor="t"/>
          <a:lstStyle/>
          <a:p>
            <a:pPr algn="l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4" name="Text 2"/>
          <p:cNvSpPr/>
          <p:nvPr/>
        </p:nvSpPr>
        <p:spPr>
          <a:xfrm>
            <a:off x="3354028" y="1512262"/>
            <a:ext cx="2651759" cy="4357317"/>
          </a:xfrm>
          <a:custGeom>
            <a:avLst/>
            <a:gdLst/>
            <a:ahLst/>
            <a:cxnLst/>
            <a:rect l="l" t="t" r="r" b="b"/>
            <a:pathLst>
              <a:path w="2651759" h="4357317">
                <a:moveTo>
                  <a:pt x="74382" y="4357317"/>
                </a:moveTo>
                <a:cubicBezTo>
                  <a:pt x="33302" y="4357317"/>
                  <a:pt x="0" y="4324015"/>
                  <a:pt x="0" y="4282935"/>
                </a:cubicBezTo>
                <a:lnTo>
                  <a:pt x="0" y="74382"/>
                </a:lnTo>
                <a:cubicBezTo>
                  <a:pt x="0" y="33302"/>
                  <a:pt x="33302" y="0"/>
                  <a:pt x="74382" y="0"/>
                </a:cubicBezTo>
                <a:lnTo>
                  <a:pt x="2577377" y="0"/>
                </a:lnTo>
                <a:cubicBezTo>
                  <a:pt x="2618457" y="0"/>
                  <a:pt x="2651759" y="33302"/>
                  <a:pt x="2651759" y="74382"/>
                </a:cubicBezTo>
                <a:lnTo>
                  <a:pt x="2651759" y="4282935"/>
                </a:lnTo>
                <a:cubicBezTo>
                  <a:pt x="2651759" y="4324015"/>
                  <a:pt x="2618457" y="4357317"/>
                  <a:pt x="2577377" y="4357317"/>
                </a:cubicBezTo>
                <a:lnTo>
                  <a:pt x="74382" y="4357317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90000" tIns="46800" rIns="90000" bIns="46800" rtlCol="0" anchor="t"/>
          <a:lstStyle/>
          <a:p>
            <a:pPr algn="l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5" name="Text 3"/>
          <p:cNvSpPr/>
          <p:nvPr/>
        </p:nvSpPr>
        <p:spPr>
          <a:xfrm>
            <a:off x="6159416" y="1512262"/>
            <a:ext cx="2651759" cy="4357317"/>
          </a:xfrm>
          <a:custGeom>
            <a:avLst/>
            <a:gdLst/>
            <a:ahLst/>
            <a:cxnLst/>
            <a:rect l="l" t="t" r="r" b="b"/>
            <a:pathLst>
              <a:path w="2651759" h="4357317">
                <a:moveTo>
                  <a:pt x="74382" y="4357317"/>
                </a:moveTo>
                <a:cubicBezTo>
                  <a:pt x="33302" y="4357317"/>
                  <a:pt x="0" y="4324015"/>
                  <a:pt x="0" y="4282935"/>
                </a:cubicBezTo>
                <a:lnTo>
                  <a:pt x="0" y="74382"/>
                </a:lnTo>
                <a:cubicBezTo>
                  <a:pt x="0" y="33302"/>
                  <a:pt x="33302" y="0"/>
                  <a:pt x="74382" y="0"/>
                </a:cubicBezTo>
                <a:lnTo>
                  <a:pt x="2577377" y="0"/>
                </a:lnTo>
                <a:cubicBezTo>
                  <a:pt x="2618457" y="0"/>
                  <a:pt x="2651759" y="33302"/>
                  <a:pt x="2651759" y="74382"/>
                </a:cubicBezTo>
                <a:lnTo>
                  <a:pt x="2651759" y="4282935"/>
                </a:lnTo>
                <a:cubicBezTo>
                  <a:pt x="2651759" y="4324015"/>
                  <a:pt x="2618457" y="4357317"/>
                  <a:pt x="2577377" y="4357317"/>
                </a:cubicBezTo>
                <a:lnTo>
                  <a:pt x="74382" y="4357317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90000" tIns="46800" rIns="90000" bIns="46800" rtlCol="0" anchor="t"/>
          <a:lstStyle/>
          <a:p>
            <a:pPr algn="l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6" name="Text 4"/>
          <p:cNvSpPr/>
          <p:nvPr/>
        </p:nvSpPr>
        <p:spPr>
          <a:xfrm>
            <a:off x="832196" y="6355080"/>
            <a:ext cx="5615710" cy="365760"/>
          </a:xfrm>
          <a:custGeom>
            <a:avLst/>
            <a:gdLst/>
            <a:ahLst/>
            <a:cxnLst/>
            <a:rect l="l" t="t" r="r" b="b"/>
            <a:pathLst>
              <a:path w="5615710" h="365760">
                <a:moveTo>
                  <a:pt x="0" y="365760"/>
                </a:moveTo>
                <a:lnTo>
                  <a:pt x="0" y="0"/>
                </a:lnTo>
                <a:lnTo>
                  <a:pt x="5615710" y="0"/>
                </a:lnTo>
                <a:lnTo>
                  <a:pt x="5615710" y="365760"/>
                </a:lnTo>
                <a:lnTo>
                  <a:pt x="0" y="365760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00142F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Engaging with Dutch: A Comprehensive Journey through Grammar and Pronunciation</a:t>
            </a:r>
            <a:endParaRPr lang="en-US" sz="800" dirty="0"/>
          </a:p>
        </p:txBody>
      </p:sp>
      <p:sp>
        <p:nvSpPr>
          <p:cNvPr id="7" name="Text 5"/>
          <p:cNvSpPr/>
          <p:nvPr/>
        </p:nvSpPr>
        <p:spPr>
          <a:xfrm>
            <a:off x="548639" y="6355080"/>
            <a:ext cx="274320" cy="365760"/>
          </a:xfrm>
          <a:custGeom>
            <a:avLst/>
            <a:gdLst/>
            <a:ahLst/>
            <a:cxnLst/>
            <a:rect l="l" t="t" r="r" b="b"/>
            <a:pathLst>
              <a:path w="274320" h="365760">
                <a:moveTo>
                  <a:pt x="0" y="365760"/>
                </a:moveTo>
                <a:lnTo>
                  <a:pt x="0" y="0"/>
                </a:lnTo>
                <a:lnTo>
                  <a:pt x="274320" y="0"/>
                </a:lnTo>
                <a:lnTo>
                  <a:pt x="274320" y="365760"/>
                </a:lnTo>
                <a:lnTo>
                  <a:pt x="0" y="365760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00142F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1</a:t>
            </a:r>
            <a:endParaRPr lang="en-US" sz="800" dirty="0"/>
          </a:p>
        </p:txBody>
      </p:sp>
      <p:sp>
        <p:nvSpPr>
          <p:cNvPr id="8" name="Text 6"/>
          <p:cNvSpPr/>
          <p:nvPr/>
        </p:nvSpPr>
        <p:spPr>
          <a:xfrm>
            <a:off x="7896775" y="6217920"/>
            <a:ext cx="914400" cy="548640"/>
          </a:xfrm>
          <a:custGeom>
            <a:avLst/>
            <a:gdLst/>
            <a:ahLst/>
            <a:cxnLst/>
            <a:rect l="l" t="t" r="r" b="b"/>
            <a:pathLst>
              <a:path w="914400" h="548640">
                <a:moveTo>
                  <a:pt x="0" y="548640"/>
                </a:moveTo>
                <a:lnTo>
                  <a:pt x="0" y="0"/>
                </a:lnTo>
                <a:lnTo>
                  <a:pt x="914400" y="0"/>
                </a:lnTo>
                <a:lnTo>
                  <a:pt x="914400" y="548640"/>
                </a:lnTo>
                <a:lnTo>
                  <a:pt x="0" y="548640"/>
                </a:lnTo>
              </a:path>
            </a:pathLst>
          </a:custGeom>
          <a:noFill/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9" name="Text 7"/>
          <p:cNvSpPr/>
          <p:nvPr/>
        </p:nvSpPr>
        <p:spPr>
          <a:xfrm>
            <a:off x="8991602" y="0"/>
            <a:ext cx="3200397" cy="6857998"/>
          </a:xfrm>
          <a:custGeom>
            <a:avLst/>
            <a:gdLst/>
            <a:ahLst/>
            <a:cxnLst/>
            <a:rect l="l" t="t" r="r" b="b"/>
            <a:pathLst>
              <a:path w="3200397" h="6857998">
                <a:moveTo>
                  <a:pt x="0" y="6857998"/>
                </a:moveTo>
                <a:lnTo>
                  <a:pt x="0" y="0"/>
                </a:lnTo>
                <a:lnTo>
                  <a:pt x="3200397" y="0"/>
                </a:lnTo>
                <a:lnTo>
                  <a:pt x="3200397" y="6857998"/>
                </a:lnTo>
                <a:lnTo>
                  <a:pt x="0" y="6857998"/>
                </a:lnTo>
              </a:path>
            </a:pathLst>
          </a:custGeom>
          <a:blipFill>
            <a:blip r:embed="rId1"/>
            <a:srcRect l="34451" r="34451" t="0" b="0"/>
            <a:stretch/>
          </a:blipFill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0" name="Text 8"/>
          <p:cNvSpPr/>
          <p:nvPr/>
        </p:nvSpPr>
        <p:spPr>
          <a:xfrm>
            <a:off x="548640" y="548639"/>
            <a:ext cx="8262535" cy="696501"/>
          </a:xfrm>
          <a:custGeom>
            <a:avLst/>
            <a:gdLst/>
            <a:ahLst/>
            <a:cxnLst/>
            <a:rect l="l" t="t" r="r" b="b"/>
            <a:pathLst>
              <a:path w="8262535" h="696501">
                <a:moveTo>
                  <a:pt x="0" y="696501"/>
                </a:moveTo>
                <a:lnTo>
                  <a:pt x="0" y="0"/>
                </a:lnTo>
                <a:lnTo>
                  <a:pt x="8262535" y="0"/>
                </a:lnTo>
                <a:lnTo>
                  <a:pt x="8262535" y="696501"/>
                </a:lnTo>
                <a:lnTo>
                  <a:pt x="0" y="696501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2285" b="1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Welcome to Interactive Dutch Grammar Exercises and Pronunciation Practice</a:t>
            </a:r>
            <a:endParaRPr lang="en-US" sz="2285" dirty="0"/>
          </a:p>
        </p:txBody>
      </p:sp>
      <p:sp>
        <p:nvSpPr>
          <p:cNvPr id="11" name="Text 9"/>
          <p:cNvSpPr/>
          <p:nvPr/>
        </p:nvSpPr>
        <p:spPr>
          <a:xfrm>
            <a:off x="6313046" y="2676118"/>
            <a:ext cx="2339759" cy="2968601"/>
          </a:xfrm>
          <a:custGeom>
            <a:avLst/>
            <a:gdLst/>
            <a:ahLst/>
            <a:cxnLst/>
            <a:rect l="l" t="t" r="r" b="b"/>
            <a:pathLst>
              <a:path w="2339759" h="2968601">
                <a:moveTo>
                  <a:pt x="0" y="2968601"/>
                </a:moveTo>
                <a:lnTo>
                  <a:pt x="0" y="0"/>
                </a:lnTo>
                <a:lnTo>
                  <a:pt x="2339759" y="0"/>
                </a:lnTo>
                <a:lnTo>
                  <a:pt x="2339759" y="2968601"/>
                </a:lnTo>
                <a:lnTo>
                  <a:pt x="0" y="2968601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1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Build a strong foundation in Dutch grammar and pronunciation.</a:t>
            </a:r>
            <a:endParaRPr lang="en-US" sz="1100" dirty="0"/>
          </a:p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1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This will enhance your overall communication skills.</a:t>
            </a:r>
            <a:endParaRPr lang="en-US" sz="1100" dirty="0"/>
          </a:p>
        </p:txBody>
      </p:sp>
      <p:sp>
        <p:nvSpPr>
          <p:cNvPr id="12" name="Text 10"/>
          <p:cNvSpPr/>
          <p:nvPr/>
        </p:nvSpPr>
        <p:spPr>
          <a:xfrm>
            <a:off x="6313045" y="2166246"/>
            <a:ext cx="2339759" cy="365760"/>
          </a:xfrm>
          <a:custGeom>
            <a:avLst/>
            <a:gdLst/>
            <a:ahLst/>
            <a:cxnLst/>
            <a:rect l="l" t="t" r="r" b="b"/>
            <a:pathLst>
              <a:path w="2339759" h="365760">
                <a:moveTo>
                  <a:pt x="0" y="365760"/>
                </a:moveTo>
                <a:lnTo>
                  <a:pt x="0" y="0"/>
                </a:lnTo>
                <a:lnTo>
                  <a:pt x="2339759" y="0"/>
                </a:lnTo>
                <a:lnTo>
                  <a:pt x="2339759" y="365760"/>
                </a:lnTo>
                <a:lnTo>
                  <a:pt x="0" y="36576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1316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Foundation for Communication</a:t>
            </a:r>
            <a:endParaRPr lang="en-US" sz="1316" dirty="0"/>
          </a:p>
        </p:txBody>
      </p:sp>
      <p:sp>
        <p:nvSpPr>
          <p:cNvPr id="13" name="Text 11"/>
          <p:cNvSpPr/>
          <p:nvPr/>
        </p:nvSpPr>
        <p:spPr>
          <a:xfrm>
            <a:off x="6313045" y="1656374"/>
            <a:ext cx="365760" cy="365760"/>
          </a:xfrm>
          <a:custGeom>
            <a:avLst/>
            <a:gdLst/>
            <a:ahLst/>
            <a:cxnLst/>
            <a:rect l="l" t="t" r="r" b="b"/>
            <a:pathLst>
              <a:path w="365760" h="365760">
                <a:moveTo>
                  <a:pt x="217170" y="68580"/>
                </a:moveTo>
                <a:lnTo>
                  <a:pt x="217170" y="182880"/>
                </a:lnTo>
                <a:cubicBezTo>
                  <a:pt x="217170" y="201811"/>
                  <a:pt x="201811" y="217170"/>
                  <a:pt x="182880" y="217170"/>
                </a:cubicBezTo>
                <a:cubicBezTo>
                  <a:pt x="163949" y="217170"/>
                  <a:pt x="148590" y="201811"/>
                  <a:pt x="148590" y="182880"/>
                </a:cubicBezTo>
                <a:lnTo>
                  <a:pt x="148590" y="68580"/>
                </a:lnTo>
                <a:cubicBezTo>
                  <a:pt x="148590" y="49649"/>
                  <a:pt x="163949" y="34290"/>
                  <a:pt x="182880" y="34290"/>
                </a:cubicBezTo>
                <a:cubicBezTo>
                  <a:pt x="201811" y="34290"/>
                  <a:pt x="217170" y="49649"/>
                  <a:pt x="217170" y="68580"/>
                </a:cubicBezTo>
                <a:lnTo>
                  <a:pt x="217170" y="68580"/>
                </a:lnTo>
                <a:moveTo>
                  <a:pt x="114300" y="68580"/>
                </a:moveTo>
                <a:lnTo>
                  <a:pt x="114300" y="182880"/>
                </a:lnTo>
                <a:cubicBezTo>
                  <a:pt x="114300" y="220742"/>
                  <a:pt x="145018" y="251460"/>
                  <a:pt x="182880" y="251460"/>
                </a:cubicBezTo>
                <a:cubicBezTo>
                  <a:pt x="220742" y="251460"/>
                  <a:pt x="251460" y="220742"/>
                  <a:pt x="251460" y="182880"/>
                </a:cubicBezTo>
                <a:lnTo>
                  <a:pt x="251460" y="68580"/>
                </a:lnTo>
                <a:cubicBezTo>
                  <a:pt x="251460" y="30718"/>
                  <a:pt x="220742" y="0"/>
                  <a:pt x="182880" y="0"/>
                </a:cubicBezTo>
                <a:cubicBezTo>
                  <a:pt x="145018" y="0"/>
                  <a:pt x="114300" y="30718"/>
                  <a:pt x="114300" y="68580"/>
                </a:cubicBezTo>
                <a:lnTo>
                  <a:pt x="114300" y="68580"/>
                </a:lnTo>
                <a:moveTo>
                  <a:pt x="91440" y="154305"/>
                </a:moveTo>
                <a:cubicBezTo>
                  <a:pt x="91440" y="144804"/>
                  <a:pt x="83796" y="137160"/>
                  <a:pt x="74295" y="137160"/>
                </a:cubicBezTo>
                <a:cubicBezTo>
                  <a:pt x="64794" y="137160"/>
                  <a:pt x="57150" y="144804"/>
                  <a:pt x="57150" y="154305"/>
                </a:cubicBezTo>
                <a:lnTo>
                  <a:pt x="57150" y="182880"/>
                </a:lnTo>
                <a:cubicBezTo>
                  <a:pt x="57150" y="246531"/>
                  <a:pt x="104442" y="299109"/>
                  <a:pt x="165735" y="307467"/>
                </a:cubicBezTo>
                <a:lnTo>
                  <a:pt x="165735" y="331470"/>
                </a:lnTo>
                <a:lnTo>
                  <a:pt x="131445" y="331470"/>
                </a:lnTo>
                <a:cubicBezTo>
                  <a:pt x="121944" y="331470"/>
                  <a:pt x="114300" y="339114"/>
                  <a:pt x="114300" y="348615"/>
                </a:cubicBezTo>
                <a:cubicBezTo>
                  <a:pt x="114300" y="358116"/>
                  <a:pt x="121944" y="365760"/>
                  <a:pt x="131445" y="365760"/>
                </a:cubicBezTo>
                <a:lnTo>
                  <a:pt x="182880" y="365760"/>
                </a:lnTo>
                <a:lnTo>
                  <a:pt x="234315" y="365760"/>
                </a:lnTo>
                <a:cubicBezTo>
                  <a:pt x="243816" y="365760"/>
                  <a:pt x="251460" y="358116"/>
                  <a:pt x="251460" y="348615"/>
                </a:cubicBezTo>
                <a:cubicBezTo>
                  <a:pt x="251460" y="339114"/>
                  <a:pt x="243816" y="331470"/>
                  <a:pt x="234315" y="331470"/>
                </a:cubicBezTo>
                <a:lnTo>
                  <a:pt x="200025" y="331470"/>
                </a:lnTo>
                <a:lnTo>
                  <a:pt x="200025" y="307467"/>
                </a:lnTo>
                <a:cubicBezTo>
                  <a:pt x="261318" y="299109"/>
                  <a:pt x="308610" y="246531"/>
                  <a:pt x="308610" y="182880"/>
                </a:cubicBezTo>
                <a:lnTo>
                  <a:pt x="308610" y="154305"/>
                </a:lnTo>
                <a:cubicBezTo>
                  <a:pt x="308610" y="144804"/>
                  <a:pt x="300966" y="137160"/>
                  <a:pt x="291465" y="137160"/>
                </a:cubicBezTo>
                <a:cubicBezTo>
                  <a:pt x="281964" y="137160"/>
                  <a:pt x="274320" y="144804"/>
                  <a:pt x="274320" y="154305"/>
                </a:cubicBezTo>
                <a:lnTo>
                  <a:pt x="274320" y="182880"/>
                </a:lnTo>
                <a:cubicBezTo>
                  <a:pt x="274320" y="233386"/>
                  <a:pt x="233386" y="274320"/>
                  <a:pt x="182880" y="274320"/>
                </a:cubicBezTo>
                <a:cubicBezTo>
                  <a:pt x="132374" y="274320"/>
                  <a:pt x="91440" y="233386"/>
                  <a:pt x="91440" y="182880"/>
                </a:cubicBezTo>
                <a:lnTo>
                  <a:pt x="91440" y="154305"/>
                </a:lnTo>
              </a:path>
            </a:pathLst>
          </a:custGeom>
          <a:solidFill>
            <a:srgbClr val="D3E6FF"/>
          </a:solidFill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4" name="Text 12"/>
          <p:cNvSpPr/>
          <p:nvPr/>
        </p:nvSpPr>
        <p:spPr>
          <a:xfrm>
            <a:off x="3507658" y="2676118"/>
            <a:ext cx="2339759" cy="2968601"/>
          </a:xfrm>
          <a:custGeom>
            <a:avLst/>
            <a:gdLst/>
            <a:ahLst/>
            <a:cxnLst/>
            <a:rect l="l" t="t" r="r" b="b"/>
            <a:pathLst>
              <a:path w="2339759" h="2968601">
                <a:moveTo>
                  <a:pt x="0" y="2968601"/>
                </a:moveTo>
                <a:lnTo>
                  <a:pt x="0" y="0"/>
                </a:lnTo>
                <a:lnTo>
                  <a:pt x="2339759" y="0"/>
                </a:lnTo>
                <a:lnTo>
                  <a:pt x="2339759" y="2968601"/>
                </a:lnTo>
                <a:lnTo>
                  <a:pt x="0" y="2968601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1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Engage in interactive exercises and activities to promote language learning and retention.</a:t>
            </a:r>
            <a:endParaRPr lang="en-US" sz="1100" dirty="0"/>
          </a:p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1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Enjoyable activities enhance the learning experience.</a:t>
            </a:r>
            <a:endParaRPr lang="en-US" sz="1100" dirty="0"/>
          </a:p>
        </p:txBody>
      </p:sp>
      <p:sp>
        <p:nvSpPr>
          <p:cNvPr id="15" name="Text 13"/>
          <p:cNvSpPr/>
          <p:nvPr/>
        </p:nvSpPr>
        <p:spPr>
          <a:xfrm>
            <a:off x="3507657" y="2166246"/>
            <a:ext cx="2339759" cy="365760"/>
          </a:xfrm>
          <a:custGeom>
            <a:avLst/>
            <a:gdLst/>
            <a:ahLst/>
            <a:cxnLst/>
            <a:rect l="l" t="t" r="r" b="b"/>
            <a:pathLst>
              <a:path w="2339759" h="365760">
                <a:moveTo>
                  <a:pt x="0" y="365760"/>
                </a:moveTo>
                <a:lnTo>
                  <a:pt x="0" y="0"/>
                </a:lnTo>
                <a:lnTo>
                  <a:pt x="2339759" y="0"/>
                </a:lnTo>
                <a:lnTo>
                  <a:pt x="2339759" y="365760"/>
                </a:lnTo>
                <a:lnTo>
                  <a:pt x="0" y="36576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Interactive Learning</a:t>
            </a:r>
            <a:endParaRPr lang="en-US" sz="1400" dirty="0"/>
          </a:p>
        </p:txBody>
      </p:sp>
      <p:sp>
        <p:nvSpPr>
          <p:cNvPr id="16" name="Text 14"/>
          <p:cNvSpPr/>
          <p:nvPr/>
        </p:nvSpPr>
        <p:spPr>
          <a:xfrm>
            <a:off x="3507657" y="1656374"/>
            <a:ext cx="365760" cy="365760"/>
          </a:xfrm>
          <a:custGeom>
            <a:avLst/>
            <a:gdLst/>
            <a:ahLst/>
            <a:cxnLst/>
            <a:rect l="l" t="t" r="r" b="b"/>
            <a:pathLst>
              <a:path w="365760" h="365760">
                <a:moveTo>
                  <a:pt x="68580" y="34290"/>
                </a:moveTo>
                <a:cubicBezTo>
                  <a:pt x="62294" y="34290"/>
                  <a:pt x="57150" y="39434"/>
                  <a:pt x="57150" y="45720"/>
                </a:cubicBezTo>
                <a:lnTo>
                  <a:pt x="57150" y="320040"/>
                </a:lnTo>
                <a:cubicBezTo>
                  <a:pt x="57150" y="326327"/>
                  <a:pt x="62294" y="331470"/>
                  <a:pt x="68580" y="331470"/>
                </a:cubicBezTo>
                <a:lnTo>
                  <a:pt x="297180" y="331470"/>
                </a:lnTo>
                <a:cubicBezTo>
                  <a:pt x="303467" y="331470"/>
                  <a:pt x="308610" y="326327"/>
                  <a:pt x="308610" y="320040"/>
                </a:cubicBezTo>
                <a:lnTo>
                  <a:pt x="308610" y="45720"/>
                </a:lnTo>
                <a:cubicBezTo>
                  <a:pt x="308610" y="39434"/>
                  <a:pt x="303467" y="34290"/>
                  <a:pt x="297180" y="34290"/>
                </a:cubicBezTo>
                <a:lnTo>
                  <a:pt x="68580" y="34290"/>
                </a:lnTo>
                <a:moveTo>
                  <a:pt x="22860" y="45720"/>
                </a:moveTo>
                <a:cubicBezTo>
                  <a:pt x="22860" y="20503"/>
                  <a:pt x="43363" y="0"/>
                  <a:pt x="68580" y="0"/>
                </a:cubicBezTo>
                <a:lnTo>
                  <a:pt x="297180" y="0"/>
                </a:lnTo>
                <a:cubicBezTo>
                  <a:pt x="322397" y="0"/>
                  <a:pt x="342900" y="20503"/>
                  <a:pt x="342900" y="45720"/>
                </a:cubicBezTo>
                <a:lnTo>
                  <a:pt x="342900" y="320040"/>
                </a:lnTo>
                <a:cubicBezTo>
                  <a:pt x="342900" y="345257"/>
                  <a:pt x="322397" y="365760"/>
                  <a:pt x="297180" y="365760"/>
                </a:cubicBezTo>
                <a:lnTo>
                  <a:pt x="68580" y="365760"/>
                </a:lnTo>
                <a:cubicBezTo>
                  <a:pt x="43363" y="365760"/>
                  <a:pt x="22860" y="345257"/>
                  <a:pt x="22860" y="320040"/>
                </a:cubicBezTo>
                <a:lnTo>
                  <a:pt x="22860" y="45720"/>
                </a:lnTo>
                <a:moveTo>
                  <a:pt x="160020" y="285750"/>
                </a:moveTo>
                <a:lnTo>
                  <a:pt x="205740" y="285750"/>
                </a:lnTo>
                <a:cubicBezTo>
                  <a:pt x="212027" y="285750"/>
                  <a:pt x="217170" y="290894"/>
                  <a:pt x="217170" y="297180"/>
                </a:cubicBezTo>
                <a:cubicBezTo>
                  <a:pt x="217170" y="303467"/>
                  <a:pt x="212027" y="308610"/>
                  <a:pt x="205740" y="308610"/>
                </a:cubicBezTo>
                <a:lnTo>
                  <a:pt x="160020" y="308610"/>
                </a:lnTo>
                <a:cubicBezTo>
                  <a:pt x="153734" y="308610"/>
                  <a:pt x="148590" y="303467"/>
                  <a:pt x="148590" y="297180"/>
                </a:cubicBezTo>
                <a:cubicBezTo>
                  <a:pt x="148590" y="290894"/>
                  <a:pt x="153734" y="285750"/>
                  <a:pt x="160020" y="285750"/>
                </a:cubicBezTo>
              </a:path>
            </a:pathLst>
          </a:custGeom>
          <a:solidFill>
            <a:srgbClr val="D3E6FF"/>
          </a:solidFill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7" name="Text 15"/>
          <p:cNvSpPr/>
          <p:nvPr/>
        </p:nvSpPr>
        <p:spPr>
          <a:xfrm>
            <a:off x="702270" y="2676118"/>
            <a:ext cx="2339759" cy="2968601"/>
          </a:xfrm>
          <a:custGeom>
            <a:avLst/>
            <a:gdLst/>
            <a:ahLst/>
            <a:cxnLst/>
            <a:rect l="l" t="t" r="r" b="b"/>
            <a:pathLst>
              <a:path w="2339759" h="2968601">
                <a:moveTo>
                  <a:pt x="0" y="2968601"/>
                </a:moveTo>
                <a:lnTo>
                  <a:pt x="0" y="0"/>
                </a:lnTo>
                <a:lnTo>
                  <a:pt x="2339759" y="0"/>
                </a:lnTo>
                <a:lnTo>
                  <a:pt x="2339759" y="2968601"/>
                </a:lnTo>
                <a:lnTo>
                  <a:pt x="0" y="2968601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1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Learn the basics of Dutch grammar and pronunciation.</a:t>
            </a:r>
            <a:endParaRPr lang="en-US" sz="1100" dirty="0"/>
          </a:p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1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Understanding grammar is crucial for effective communication in Dutch.</a:t>
            </a:r>
            <a:endParaRPr lang="en-US" sz="1100" dirty="0"/>
          </a:p>
        </p:txBody>
      </p:sp>
      <p:sp>
        <p:nvSpPr>
          <p:cNvPr id="18" name="Text 16"/>
          <p:cNvSpPr/>
          <p:nvPr/>
        </p:nvSpPr>
        <p:spPr>
          <a:xfrm>
            <a:off x="702269" y="2166246"/>
            <a:ext cx="2339759" cy="365760"/>
          </a:xfrm>
          <a:custGeom>
            <a:avLst/>
            <a:gdLst/>
            <a:ahLst/>
            <a:cxnLst/>
            <a:rect l="l" t="t" r="r" b="b"/>
            <a:pathLst>
              <a:path w="2339759" h="365760">
                <a:moveTo>
                  <a:pt x="0" y="365760"/>
                </a:moveTo>
                <a:lnTo>
                  <a:pt x="0" y="0"/>
                </a:lnTo>
                <a:lnTo>
                  <a:pt x="2339759" y="0"/>
                </a:lnTo>
                <a:lnTo>
                  <a:pt x="2339759" y="365760"/>
                </a:lnTo>
                <a:lnTo>
                  <a:pt x="0" y="36576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Dutch Grammar Basics</a:t>
            </a:r>
            <a:endParaRPr lang="en-US" sz="1400" dirty="0"/>
          </a:p>
        </p:txBody>
      </p:sp>
      <p:sp>
        <p:nvSpPr>
          <p:cNvPr id="19" name="Text 17"/>
          <p:cNvSpPr/>
          <p:nvPr/>
        </p:nvSpPr>
        <p:spPr>
          <a:xfrm>
            <a:off x="702269" y="1656374"/>
            <a:ext cx="365760" cy="365760"/>
          </a:xfrm>
          <a:custGeom>
            <a:avLst/>
            <a:gdLst/>
            <a:ahLst/>
            <a:cxnLst/>
            <a:rect l="l" t="t" r="r" b="b"/>
            <a:pathLst>
              <a:path w="365760" h="365760">
                <a:moveTo>
                  <a:pt x="50800" y="76200"/>
                </a:moveTo>
                <a:cubicBezTo>
                  <a:pt x="50800" y="73406"/>
                  <a:pt x="53086" y="71120"/>
                  <a:pt x="55880" y="71120"/>
                </a:cubicBezTo>
                <a:lnTo>
                  <a:pt x="309880" y="71120"/>
                </a:lnTo>
                <a:cubicBezTo>
                  <a:pt x="312674" y="71120"/>
                  <a:pt x="314960" y="73406"/>
                  <a:pt x="314960" y="76200"/>
                </a:cubicBezTo>
                <a:lnTo>
                  <a:pt x="314960" y="274320"/>
                </a:lnTo>
                <a:lnTo>
                  <a:pt x="345440" y="274320"/>
                </a:lnTo>
                <a:lnTo>
                  <a:pt x="345440" y="76200"/>
                </a:lnTo>
                <a:cubicBezTo>
                  <a:pt x="345440" y="56578"/>
                  <a:pt x="329501" y="40640"/>
                  <a:pt x="309880" y="40640"/>
                </a:cubicBezTo>
                <a:lnTo>
                  <a:pt x="55880" y="40640"/>
                </a:lnTo>
                <a:cubicBezTo>
                  <a:pt x="36258" y="40640"/>
                  <a:pt x="20320" y="56578"/>
                  <a:pt x="20320" y="76200"/>
                </a:cubicBezTo>
                <a:lnTo>
                  <a:pt x="20320" y="274320"/>
                </a:lnTo>
                <a:lnTo>
                  <a:pt x="50800" y="274320"/>
                </a:lnTo>
                <a:lnTo>
                  <a:pt x="50800" y="76200"/>
                </a:lnTo>
                <a:moveTo>
                  <a:pt x="142240" y="279400"/>
                </a:moveTo>
                <a:lnTo>
                  <a:pt x="142240" y="294640"/>
                </a:lnTo>
                <a:lnTo>
                  <a:pt x="15240" y="294640"/>
                </a:lnTo>
                <a:cubicBezTo>
                  <a:pt x="6794" y="294640"/>
                  <a:pt x="0" y="301434"/>
                  <a:pt x="0" y="309880"/>
                </a:cubicBezTo>
                <a:cubicBezTo>
                  <a:pt x="0" y="318326"/>
                  <a:pt x="6794" y="325120"/>
                  <a:pt x="15240" y="325120"/>
                </a:cubicBezTo>
                <a:lnTo>
                  <a:pt x="142240" y="325120"/>
                </a:lnTo>
                <a:lnTo>
                  <a:pt x="157480" y="325120"/>
                </a:lnTo>
                <a:lnTo>
                  <a:pt x="248920" y="325120"/>
                </a:lnTo>
                <a:lnTo>
                  <a:pt x="264160" y="325120"/>
                </a:lnTo>
                <a:lnTo>
                  <a:pt x="350520" y="325120"/>
                </a:lnTo>
                <a:cubicBezTo>
                  <a:pt x="358966" y="325120"/>
                  <a:pt x="365760" y="318326"/>
                  <a:pt x="365760" y="309880"/>
                </a:cubicBezTo>
                <a:cubicBezTo>
                  <a:pt x="365760" y="301434"/>
                  <a:pt x="358966" y="294640"/>
                  <a:pt x="350520" y="294640"/>
                </a:cubicBezTo>
                <a:lnTo>
                  <a:pt x="264160" y="294640"/>
                </a:lnTo>
                <a:lnTo>
                  <a:pt x="264160" y="279400"/>
                </a:lnTo>
                <a:cubicBezTo>
                  <a:pt x="264160" y="259778"/>
                  <a:pt x="248222" y="243840"/>
                  <a:pt x="228600" y="243840"/>
                </a:cubicBezTo>
                <a:lnTo>
                  <a:pt x="177800" y="243840"/>
                </a:lnTo>
                <a:cubicBezTo>
                  <a:pt x="158179" y="243840"/>
                  <a:pt x="142240" y="259778"/>
                  <a:pt x="142240" y="279400"/>
                </a:cubicBezTo>
                <a:lnTo>
                  <a:pt x="142240" y="279400"/>
                </a:lnTo>
                <a:moveTo>
                  <a:pt x="233680" y="279400"/>
                </a:moveTo>
                <a:lnTo>
                  <a:pt x="233680" y="294640"/>
                </a:lnTo>
                <a:lnTo>
                  <a:pt x="172720" y="294640"/>
                </a:lnTo>
                <a:lnTo>
                  <a:pt x="172720" y="279400"/>
                </a:lnTo>
                <a:cubicBezTo>
                  <a:pt x="172720" y="276606"/>
                  <a:pt x="175006" y="274320"/>
                  <a:pt x="177800" y="274320"/>
                </a:cubicBezTo>
                <a:lnTo>
                  <a:pt x="228600" y="274320"/>
                </a:lnTo>
                <a:cubicBezTo>
                  <a:pt x="231394" y="274320"/>
                  <a:pt x="233680" y="276606"/>
                  <a:pt x="233680" y="279400"/>
                </a:cubicBezTo>
                <a:lnTo>
                  <a:pt x="233680" y="279400"/>
                </a:lnTo>
              </a:path>
            </a:pathLst>
          </a:custGeom>
          <a:solidFill>
            <a:srgbClr val="D3E6FF"/>
          </a:solidFill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1" y="6200512"/>
            <a:ext cx="8991602" cy="657488"/>
          </a:xfrm>
          <a:custGeom>
            <a:avLst/>
            <a:gdLst/>
            <a:ahLst/>
            <a:cxnLst/>
            <a:rect l="l" t="t" r="r" b="b"/>
            <a:pathLst>
              <a:path w="8991602" h="657488">
                <a:moveTo>
                  <a:pt x="0" y="657488"/>
                </a:moveTo>
                <a:lnTo>
                  <a:pt x="0" y="0"/>
                </a:lnTo>
                <a:lnTo>
                  <a:pt x="8991602" y="0"/>
                </a:lnTo>
                <a:lnTo>
                  <a:pt x="8991602" y="657488"/>
                </a:lnTo>
                <a:lnTo>
                  <a:pt x="0" y="657488"/>
                </a:lnTo>
              </a:path>
            </a:pathLst>
          </a:custGeom>
          <a:gradFill>
            <a:gsLst>
              <a:gs pos="0">
                <a:srgbClr val="d3e6ff">
                  <a:alpha val="50000"/>
                </a:srgbClr>
              </a:gs>
              <a:gs pos="100000">
                <a:srgbClr val="fff1ef">
                  <a:alpha val="40000"/>
                </a:srgbClr>
              </a:gs>
            </a:gsLst>
            <a:lin ang="0"/>
          </a:gradFill>
          <a:ln/>
        </p:spPr>
        <p:txBody>
          <a:bodyPr wrap="square" lIns="90000" tIns="46800" rIns="90000" bIns="46800" rtlCol="0" anchor="ctr"/>
          <a:lstStyle/>
          <a:p>
            <a:pPr algn="ctr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3" name="Text 1"/>
          <p:cNvSpPr/>
          <p:nvPr/>
        </p:nvSpPr>
        <p:spPr>
          <a:xfrm>
            <a:off x="548639" y="1423722"/>
            <a:ext cx="3931920" cy="2286000"/>
          </a:xfrm>
          <a:custGeom>
            <a:avLst/>
            <a:gdLst/>
            <a:ahLst/>
            <a:cxnLst/>
            <a:rect l="l" t="t" r="r" b="b"/>
            <a:pathLst>
              <a:path w="3931920" h="2286000">
                <a:moveTo>
                  <a:pt x="64122" y="2286000"/>
                </a:moveTo>
                <a:cubicBezTo>
                  <a:pt x="28709" y="2286000"/>
                  <a:pt x="0" y="2257291"/>
                  <a:pt x="0" y="2221878"/>
                </a:cubicBezTo>
                <a:lnTo>
                  <a:pt x="0" y="64122"/>
                </a:lnTo>
                <a:cubicBezTo>
                  <a:pt x="0" y="28709"/>
                  <a:pt x="28709" y="0"/>
                  <a:pt x="64122" y="0"/>
                </a:cubicBezTo>
                <a:lnTo>
                  <a:pt x="3867798" y="0"/>
                </a:lnTo>
                <a:cubicBezTo>
                  <a:pt x="3903211" y="0"/>
                  <a:pt x="3931920" y="28709"/>
                  <a:pt x="3931920" y="64122"/>
                </a:cubicBezTo>
                <a:lnTo>
                  <a:pt x="3931920" y="2221878"/>
                </a:lnTo>
                <a:cubicBezTo>
                  <a:pt x="3931920" y="2257291"/>
                  <a:pt x="3903211" y="2286000"/>
                  <a:pt x="3867798" y="2286000"/>
                </a:cubicBezTo>
                <a:lnTo>
                  <a:pt x="64122" y="2286000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90000" tIns="46800" rIns="90000" bIns="46800" rtlCol="0" anchor="t"/>
          <a:lstStyle/>
          <a:p>
            <a:pPr algn="l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4" name="Text 2"/>
          <p:cNvSpPr/>
          <p:nvPr/>
        </p:nvSpPr>
        <p:spPr>
          <a:xfrm>
            <a:off x="4709159" y="1423722"/>
            <a:ext cx="3931920" cy="2286000"/>
          </a:xfrm>
          <a:custGeom>
            <a:avLst/>
            <a:gdLst/>
            <a:ahLst/>
            <a:cxnLst/>
            <a:rect l="l" t="t" r="r" b="b"/>
            <a:pathLst>
              <a:path w="3931920" h="2286000">
                <a:moveTo>
                  <a:pt x="64122" y="2286000"/>
                </a:moveTo>
                <a:cubicBezTo>
                  <a:pt x="28709" y="2286000"/>
                  <a:pt x="0" y="2257291"/>
                  <a:pt x="0" y="2221878"/>
                </a:cubicBezTo>
                <a:lnTo>
                  <a:pt x="0" y="64122"/>
                </a:lnTo>
                <a:cubicBezTo>
                  <a:pt x="0" y="28709"/>
                  <a:pt x="28709" y="0"/>
                  <a:pt x="64122" y="0"/>
                </a:cubicBezTo>
                <a:lnTo>
                  <a:pt x="3867798" y="0"/>
                </a:lnTo>
                <a:cubicBezTo>
                  <a:pt x="3903211" y="0"/>
                  <a:pt x="3931920" y="28709"/>
                  <a:pt x="3931920" y="64122"/>
                </a:cubicBezTo>
                <a:lnTo>
                  <a:pt x="3931920" y="2221878"/>
                </a:lnTo>
                <a:cubicBezTo>
                  <a:pt x="3931920" y="2257291"/>
                  <a:pt x="3903211" y="2286000"/>
                  <a:pt x="3867798" y="2286000"/>
                </a:cubicBezTo>
                <a:lnTo>
                  <a:pt x="64122" y="2286000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90000" tIns="46800" rIns="90000" bIns="46800" rtlCol="0" anchor="t"/>
          <a:lstStyle/>
          <a:p>
            <a:pPr algn="l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5" name="Text 3"/>
          <p:cNvSpPr/>
          <p:nvPr/>
        </p:nvSpPr>
        <p:spPr>
          <a:xfrm>
            <a:off x="548639" y="3853834"/>
            <a:ext cx="3931920" cy="2286000"/>
          </a:xfrm>
          <a:custGeom>
            <a:avLst/>
            <a:gdLst/>
            <a:ahLst/>
            <a:cxnLst/>
            <a:rect l="l" t="t" r="r" b="b"/>
            <a:pathLst>
              <a:path w="3931920" h="2286000">
                <a:moveTo>
                  <a:pt x="64122" y="2286000"/>
                </a:moveTo>
                <a:cubicBezTo>
                  <a:pt x="28709" y="2286000"/>
                  <a:pt x="0" y="2257291"/>
                  <a:pt x="0" y="2221878"/>
                </a:cubicBezTo>
                <a:lnTo>
                  <a:pt x="0" y="64122"/>
                </a:lnTo>
                <a:cubicBezTo>
                  <a:pt x="0" y="28709"/>
                  <a:pt x="28709" y="0"/>
                  <a:pt x="64122" y="0"/>
                </a:cubicBezTo>
                <a:lnTo>
                  <a:pt x="3867798" y="0"/>
                </a:lnTo>
                <a:cubicBezTo>
                  <a:pt x="3903211" y="0"/>
                  <a:pt x="3931920" y="28709"/>
                  <a:pt x="3931920" y="64122"/>
                </a:cubicBezTo>
                <a:lnTo>
                  <a:pt x="3931920" y="2221878"/>
                </a:lnTo>
                <a:cubicBezTo>
                  <a:pt x="3931920" y="2257291"/>
                  <a:pt x="3903211" y="2286000"/>
                  <a:pt x="3867798" y="2286000"/>
                </a:cubicBezTo>
                <a:lnTo>
                  <a:pt x="64122" y="2286000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90000" tIns="46800" rIns="90000" bIns="46800" rtlCol="0" anchor="t"/>
          <a:lstStyle/>
          <a:p>
            <a:pPr algn="l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6" name="Text 4"/>
          <p:cNvSpPr/>
          <p:nvPr/>
        </p:nvSpPr>
        <p:spPr>
          <a:xfrm>
            <a:off x="4709159" y="3853834"/>
            <a:ext cx="3931920" cy="2286000"/>
          </a:xfrm>
          <a:custGeom>
            <a:avLst/>
            <a:gdLst/>
            <a:ahLst/>
            <a:cxnLst/>
            <a:rect l="l" t="t" r="r" b="b"/>
            <a:pathLst>
              <a:path w="3931920" h="2286000">
                <a:moveTo>
                  <a:pt x="64122" y="2286000"/>
                </a:moveTo>
                <a:cubicBezTo>
                  <a:pt x="28709" y="2286000"/>
                  <a:pt x="0" y="2257291"/>
                  <a:pt x="0" y="2221878"/>
                </a:cubicBezTo>
                <a:lnTo>
                  <a:pt x="0" y="64122"/>
                </a:lnTo>
                <a:cubicBezTo>
                  <a:pt x="0" y="28709"/>
                  <a:pt x="28709" y="0"/>
                  <a:pt x="64122" y="0"/>
                </a:cubicBezTo>
                <a:lnTo>
                  <a:pt x="3867798" y="0"/>
                </a:lnTo>
                <a:cubicBezTo>
                  <a:pt x="3903211" y="0"/>
                  <a:pt x="3931920" y="28709"/>
                  <a:pt x="3931920" y="64122"/>
                </a:cubicBezTo>
                <a:lnTo>
                  <a:pt x="3931920" y="2221878"/>
                </a:lnTo>
                <a:cubicBezTo>
                  <a:pt x="3931920" y="2257291"/>
                  <a:pt x="3903211" y="2286000"/>
                  <a:pt x="3867798" y="2286000"/>
                </a:cubicBezTo>
                <a:lnTo>
                  <a:pt x="64122" y="2286000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90000" tIns="46800" rIns="90000" bIns="46800" rtlCol="0" anchor="t"/>
          <a:lstStyle/>
          <a:p>
            <a:pPr algn="l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7" name="Text 5"/>
          <p:cNvSpPr/>
          <p:nvPr/>
        </p:nvSpPr>
        <p:spPr>
          <a:xfrm>
            <a:off x="832196" y="6355080"/>
            <a:ext cx="5615710" cy="365760"/>
          </a:xfrm>
          <a:custGeom>
            <a:avLst/>
            <a:gdLst/>
            <a:ahLst/>
            <a:cxnLst/>
            <a:rect l="l" t="t" r="r" b="b"/>
            <a:pathLst>
              <a:path w="5615710" h="365760">
                <a:moveTo>
                  <a:pt x="0" y="365760"/>
                </a:moveTo>
                <a:lnTo>
                  <a:pt x="0" y="0"/>
                </a:lnTo>
                <a:lnTo>
                  <a:pt x="5615710" y="0"/>
                </a:lnTo>
                <a:lnTo>
                  <a:pt x="5615710" y="365760"/>
                </a:lnTo>
                <a:lnTo>
                  <a:pt x="0" y="365760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00142F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Engaging with Dutch: A Comprehensive Journey through Grammar and Pronunciation</a:t>
            </a:r>
            <a:endParaRPr lang="en-US" sz="800" dirty="0"/>
          </a:p>
        </p:txBody>
      </p:sp>
      <p:sp>
        <p:nvSpPr>
          <p:cNvPr id="8" name="Text 6"/>
          <p:cNvSpPr/>
          <p:nvPr/>
        </p:nvSpPr>
        <p:spPr>
          <a:xfrm>
            <a:off x="548639" y="6355080"/>
            <a:ext cx="274320" cy="365760"/>
          </a:xfrm>
          <a:custGeom>
            <a:avLst/>
            <a:gdLst/>
            <a:ahLst/>
            <a:cxnLst/>
            <a:rect l="l" t="t" r="r" b="b"/>
            <a:pathLst>
              <a:path w="274320" h="365760">
                <a:moveTo>
                  <a:pt x="0" y="365760"/>
                </a:moveTo>
                <a:lnTo>
                  <a:pt x="0" y="0"/>
                </a:lnTo>
                <a:lnTo>
                  <a:pt x="274320" y="0"/>
                </a:lnTo>
                <a:lnTo>
                  <a:pt x="274320" y="365760"/>
                </a:lnTo>
                <a:lnTo>
                  <a:pt x="0" y="365760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00142F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2</a:t>
            </a:r>
            <a:endParaRPr lang="en-US" sz="800" dirty="0"/>
          </a:p>
        </p:txBody>
      </p:sp>
      <p:sp>
        <p:nvSpPr>
          <p:cNvPr id="9" name="Text 7"/>
          <p:cNvSpPr/>
          <p:nvPr/>
        </p:nvSpPr>
        <p:spPr>
          <a:xfrm>
            <a:off x="7726679" y="6217920"/>
            <a:ext cx="914400" cy="548640"/>
          </a:xfrm>
          <a:custGeom>
            <a:avLst/>
            <a:gdLst/>
            <a:ahLst/>
            <a:cxnLst/>
            <a:rect l="l" t="t" r="r" b="b"/>
            <a:pathLst>
              <a:path w="914400" h="548640">
                <a:moveTo>
                  <a:pt x="0" y="548640"/>
                </a:moveTo>
                <a:lnTo>
                  <a:pt x="0" y="0"/>
                </a:lnTo>
                <a:lnTo>
                  <a:pt x="914400" y="0"/>
                </a:lnTo>
                <a:lnTo>
                  <a:pt x="914400" y="548640"/>
                </a:lnTo>
                <a:lnTo>
                  <a:pt x="0" y="548640"/>
                </a:lnTo>
              </a:path>
            </a:pathLst>
          </a:custGeom>
          <a:noFill/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0" name="Text 8"/>
          <p:cNvSpPr/>
          <p:nvPr/>
        </p:nvSpPr>
        <p:spPr>
          <a:xfrm>
            <a:off x="8991602" y="0"/>
            <a:ext cx="3200397" cy="6857998"/>
          </a:xfrm>
          <a:custGeom>
            <a:avLst/>
            <a:gdLst/>
            <a:ahLst/>
            <a:cxnLst/>
            <a:rect l="l" t="t" r="r" b="b"/>
            <a:pathLst>
              <a:path w="3200397" h="6857998">
                <a:moveTo>
                  <a:pt x="0" y="6857998"/>
                </a:moveTo>
                <a:lnTo>
                  <a:pt x="0" y="0"/>
                </a:lnTo>
                <a:lnTo>
                  <a:pt x="3200397" y="0"/>
                </a:lnTo>
                <a:lnTo>
                  <a:pt x="3200397" y="6857998"/>
                </a:lnTo>
                <a:lnTo>
                  <a:pt x="0" y="6857998"/>
                </a:lnTo>
              </a:path>
            </a:pathLst>
          </a:custGeom>
          <a:blipFill>
            <a:blip r:embed="rId1"/>
            <a:srcRect l="34451" r="34451" t="0" b="0"/>
            <a:stretch/>
          </a:blipFill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Text 9"/>
          <p:cNvSpPr/>
          <p:nvPr/>
        </p:nvSpPr>
        <p:spPr>
          <a:xfrm>
            <a:off x="548640" y="548639"/>
            <a:ext cx="8092439" cy="696501"/>
          </a:xfrm>
          <a:custGeom>
            <a:avLst/>
            <a:gdLst/>
            <a:ahLst/>
            <a:cxnLst/>
            <a:rect l="l" t="t" r="r" b="b"/>
            <a:pathLst>
              <a:path w="8092439" h="696501">
                <a:moveTo>
                  <a:pt x="0" y="696501"/>
                </a:moveTo>
                <a:lnTo>
                  <a:pt x="0" y="0"/>
                </a:lnTo>
                <a:lnTo>
                  <a:pt x="8092439" y="0"/>
                </a:lnTo>
                <a:lnTo>
                  <a:pt x="8092439" y="696501"/>
                </a:lnTo>
                <a:lnTo>
                  <a:pt x="0" y="696501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Lesson Objectives</a:t>
            </a:r>
            <a:endParaRPr lang="en-US" sz="2400" dirty="0"/>
          </a:p>
        </p:txBody>
      </p:sp>
      <p:sp>
        <p:nvSpPr>
          <p:cNvPr id="12" name="Text 10"/>
          <p:cNvSpPr/>
          <p:nvPr/>
        </p:nvSpPr>
        <p:spPr>
          <a:xfrm>
            <a:off x="4937759" y="4873577"/>
            <a:ext cx="3474720" cy="1097280"/>
          </a:xfrm>
          <a:custGeom>
            <a:avLst/>
            <a:gdLst/>
            <a:ahLst/>
            <a:cxnLst/>
            <a:rect l="l" t="t" r="r" b="b"/>
            <a:pathLst>
              <a:path w="3474720" h="1097280">
                <a:moveTo>
                  <a:pt x="0" y="1097280"/>
                </a:moveTo>
                <a:lnTo>
                  <a:pt x="0" y="0"/>
                </a:lnTo>
                <a:lnTo>
                  <a:pt x="3474720" y="0"/>
                </a:lnTo>
                <a:lnTo>
                  <a:pt x="3474720" y="1097280"/>
                </a:lnTo>
                <a:lnTo>
                  <a:pt x="0" y="109728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0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Develop a growth mindset and confidence in language learning.</a:t>
            </a:r>
            <a:endParaRPr lang="en-US" sz="1000" dirty="0"/>
          </a:p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0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Embrace challenges as opportunities to improve.</a:t>
            </a:r>
            <a:endParaRPr lang="en-US" sz="1000" dirty="0"/>
          </a:p>
        </p:txBody>
      </p:sp>
      <p:sp>
        <p:nvSpPr>
          <p:cNvPr id="13" name="Text 11"/>
          <p:cNvSpPr/>
          <p:nvPr/>
        </p:nvSpPr>
        <p:spPr>
          <a:xfrm>
            <a:off x="4937759" y="4394186"/>
            <a:ext cx="3474720" cy="365760"/>
          </a:xfrm>
          <a:custGeom>
            <a:avLst/>
            <a:gdLst/>
            <a:ahLst/>
            <a:cxnLst/>
            <a:rect l="l" t="t" r="r" b="b"/>
            <a:pathLst>
              <a:path w="3474720" h="365760">
                <a:moveTo>
                  <a:pt x="0" y="365760"/>
                </a:moveTo>
                <a:lnTo>
                  <a:pt x="0" y="0"/>
                </a:lnTo>
                <a:lnTo>
                  <a:pt x="3474720" y="0"/>
                </a:lnTo>
                <a:lnTo>
                  <a:pt x="3474720" y="365760"/>
                </a:lnTo>
                <a:lnTo>
                  <a:pt x="0" y="36576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Growth Mindset</a:t>
            </a:r>
            <a:endParaRPr lang="en-US" sz="1300" dirty="0"/>
          </a:p>
        </p:txBody>
      </p:sp>
      <p:sp>
        <p:nvSpPr>
          <p:cNvPr id="14" name="Text 12"/>
          <p:cNvSpPr/>
          <p:nvPr/>
        </p:nvSpPr>
        <p:spPr>
          <a:xfrm>
            <a:off x="4937759" y="3997946"/>
            <a:ext cx="274320" cy="274320"/>
          </a:xfrm>
          <a:custGeom>
            <a:avLst/>
            <a:gdLst/>
            <a:ahLst/>
            <a:cxnLst/>
            <a:rect l="l" t="t" r="r" b="b"/>
            <a:pathLst>
              <a:path w="274320" h="274320">
                <a:moveTo>
                  <a:pt x="193524" y="133356"/>
                </a:moveTo>
                <a:cubicBezTo>
                  <a:pt x="201239" y="122319"/>
                  <a:pt x="205740" y="108871"/>
                  <a:pt x="205740" y="94297"/>
                </a:cubicBezTo>
                <a:cubicBezTo>
                  <a:pt x="205740" y="56418"/>
                  <a:pt x="175040" y="25717"/>
                  <a:pt x="137160" y="25717"/>
                </a:cubicBezTo>
                <a:cubicBezTo>
                  <a:pt x="99280" y="25717"/>
                  <a:pt x="68580" y="56418"/>
                  <a:pt x="68580" y="94297"/>
                </a:cubicBezTo>
                <a:cubicBezTo>
                  <a:pt x="68580" y="108871"/>
                  <a:pt x="73081" y="122319"/>
                  <a:pt x="80796" y="133356"/>
                </a:cubicBezTo>
                <a:cubicBezTo>
                  <a:pt x="82778" y="136196"/>
                  <a:pt x="85136" y="139410"/>
                  <a:pt x="87654" y="142839"/>
                </a:cubicBezTo>
                <a:lnTo>
                  <a:pt x="87654" y="142839"/>
                </a:lnTo>
                <a:cubicBezTo>
                  <a:pt x="94565" y="152323"/>
                  <a:pt x="102816" y="163681"/>
                  <a:pt x="108978" y="174879"/>
                </a:cubicBezTo>
                <a:cubicBezTo>
                  <a:pt x="114550" y="185059"/>
                  <a:pt x="117390" y="195667"/>
                  <a:pt x="118783" y="205686"/>
                </a:cubicBezTo>
                <a:lnTo>
                  <a:pt x="92690" y="205740"/>
                </a:lnTo>
                <a:cubicBezTo>
                  <a:pt x="91511" y="199311"/>
                  <a:pt x="89529" y="193042"/>
                  <a:pt x="86368" y="187256"/>
                </a:cubicBezTo>
                <a:cubicBezTo>
                  <a:pt x="81064" y="177612"/>
                  <a:pt x="74474" y="168557"/>
                  <a:pt x="67883" y="159502"/>
                </a:cubicBezTo>
                <a:lnTo>
                  <a:pt x="67883" y="159502"/>
                </a:lnTo>
                <a:lnTo>
                  <a:pt x="67883" y="159502"/>
                </a:lnTo>
                <a:cubicBezTo>
                  <a:pt x="65097" y="155698"/>
                  <a:pt x="62311" y="151894"/>
                  <a:pt x="59632" y="148036"/>
                </a:cubicBezTo>
                <a:cubicBezTo>
                  <a:pt x="49077" y="132820"/>
                  <a:pt x="42862" y="114282"/>
                  <a:pt x="42862" y="94298"/>
                </a:cubicBezTo>
                <a:cubicBezTo>
                  <a:pt x="42862" y="42220"/>
                  <a:pt x="85082" y="0"/>
                  <a:pt x="137160" y="0"/>
                </a:cubicBezTo>
                <a:cubicBezTo>
                  <a:pt x="189238" y="0"/>
                  <a:pt x="231457" y="42220"/>
                  <a:pt x="231457" y="94298"/>
                </a:cubicBezTo>
                <a:cubicBezTo>
                  <a:pt x="231457" y="114282"/>
                  <a:pt x="225242" y="132820"/>
                  <a:pt x="214634" y="148036"/>
                </a:cubicBezTo>
                <a:cubicBezTo>
                  <a:pt x="211955" y="151894"/>
                  <a:pt x="209169" y="155698"/>
                  <a:pt x="206383" y="159502"/>
                </a:cubicBezTo>
                <a:lnTo>
                  <a:pt x="206383" y="159502"/>
                </a:lnTo>
                <a:lnTo>
                  <a:pt x="206383" y="159502"/>
                </a:lnTo>
                <a:cubicBezTo>
                  <a:pt x="199793" y="168503"/>
                  <a:pt x="193203" y="177558"/>
                  <a:pt x="187898" y="187256"/>
                </a:cubicBezTo>
                <a:cubicBezTo>
                  <a:pt x="184737" y="193042"/>
                  <a:pt x="182755" y="199311"/>
                  <a:pt x="181576" y="205740"/>
                </a:cubicBezTo>
                <a:lnTo>
                  <a:pt x="155537" y="205740"/>
                </a:lnTo>
                <a:cubicBezTo>
                  <a:pt x="156930" y="195721"/>
                  <a:pt x="159770" y="185059"/>
                  <a:pt x="165342" y="174933"/>
                </a:cubicBezTo>
                <a:cubicBezTo>
                  <a:pt x="171504" y="163735"/>
                  <a:pt x="179755" y="152376"/>
                  <a:pt x="186666" y="142893"/>
                </a:cubicBezTo>
                <a:lnTo>
                  <a:pt x="186666" y="142893"/>
                </a:lnTo>
                <a:lnTo>
                  <a:pt x="186666" y="142893"/>
                </a:lnTo>
                <a:lnTo>
                  <a:pt x="186666" y="142893"/>
                </a:lnTo>
                <a:cubicBezTo>
                  <a:pt x="189184" y="139464"/>
                  <a:pt x="191488" y="136249"/>
                  <a:pt x="193470" y="133410"/>
                </a:cubicBezTo>
                <a:lnTo>
                  <a:pt x="193524" y="133356"/>
                </a:lnTo>
                <a:moveTo>
                  <a:pt x="137160" y="68580"/>
                </a:moveTo>
                <a:cubicBezTo>
                  <a:pt x="122962" y="68580"/>
                  <a:pt x="111443" y="80099"/>
                  <a:pt x="111443" y="94298"/>
                </a:cubicBezTo>
                <a:cubicBezTo>
                  <a:pt x="111443" y="99012"/>
                  <a:pt x="107585" y="102870"/>
                  <a:pt x="102870" y="102870"/>
                </a:cubicBezTo>
                <a:cubicBezTo>
                  <a:pt x="98155" y="102870"/>
                  <a:pt x="94297" y="99012"/>
                  <a:pt x="94297" y="94298"/>
                </a:cubicBezTo>
                <a:cubicBezTo>
                  <a:pt x="94297" y="70616"/>
                  <a:pt x="113478" y="51435"/>
                  <a:pt x="137160" y="51435"/>
                </a:cubicBezTo>
                <a:cubicBezTo>
                  <a:pt x="141875" y="51435"/>
                  <a:pt x="145733" y="55293"/>
                  <a:pt x="145733" y="60008"/>
                </a:cubicBezTo>
                <a:cubicBezTo>
                  <a:pt x="145733" y="64722"/>
                  <a:pt x="141875" y="68580"/>
                  <a:pt x="137160" y="68580"/>
                </a:cubicBezTo>
                <a:lnTo>
                  <a:pt x="137160" y="68580"/>
                </a:lnTo>
                <a:moveTo>
                  <a:pt x="137160" y="274320"/>
                </a:moveTo>
                <a:cubicBezTo>
                  <a:pt x="113478" y="274320"/>
                  <a:pt x="94298" y="255139"/>
                  <a:pt x="94298" y="231458"/>
                </a:cubicBezTo>
                <a:lnTo>
                  <a:pt x="94298" y="222885"/>
                </a:lnTo>
                <a:lnTo>
                  <a:pt x="180023" y="222885"/>
                </a:lnTo>
                <a:lnTo>
                  <a:pt x="180023" y="231458"/>
                </a:lnTo>
                <a:cubicBezTo>
                  <a:pt x="180023" y="255139"/>
                  <a:pt x="160842" y="274320"/>
                  <a:pt x="137160" y="274320"/>
                </a:cubicBezTo>
                <a:lnTo>
                  <a:pt x="137160" y="274320"/>
                </a:lnTo>
              </a:path>
            </a:pathLst>
          </a:custGeom>
          <a:gradFill>
            <a:gsLst>
              <a:gs pos="0">
                <a:srgbClr val="ffc6be">
                  <a:alpha val="100000"/>
                </a:srgbClr>
              </a:gs>
              <a:gs pos="100000">
                <a:srgbClr val="a4ccff">
                  <a:alpha val="100000"/>
                </a:srgbClr>
              </a:gs>
            </a:gsLst>
            <a:lin ang="0"/>
          </a:gradFill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5" name="Text 13"/>
          <p:cNvSpPr/>
          <p:nvPr/>
        </p:nvSpPr>
        <p:spPr>
          <a:xfrm>
            <a:off x="777239" y="4873577"/>
            <a:ext cx="3474720" cy="1097280"/>
          </a:xfrm>
          <a:custGeom>
            <a:avLst/>
            <a:gdLst/>
            <a:ahLst/>
            <a:cxnLst/>
            <a:rect l="l" t="t" r="r" b="b"/>
            <a:pathLst>
              <a:path w="3474720" h="1097280">
                <a:moveTo>
                  <a:pt x="0" y="1097280"/>
                </a:moveTo>
                <a:lnTo>
                  <a:pt x="0" y="0"/>
                </a:lnTo>
                <a:lnTo>
                  <a:pt x="3474720" y="0"/>
                </a:lnTo>
                <a:lnTo>
                  <a:pt x="3474720" y="1097280"/>
                </a:lnTo>
                <a:lnTo>
                  <a:pt x="0" y="109728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0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Engage in simple conversations with native speakers.</a:t>
            </a:r>
            <a:endParaRPr lang="en-US" sz="1000" dirty="0"/>
          </a:p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0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Build confidence in everyday interactions.</a:t>
            </a:r>
            <a:endParaRPr lang="en-US" sz="1000" dirty="0"/>
          </a:p>
        </p:txBody>
      </p:sp>
      <p:sp>
        <p:nvSpPr>
          <p:cNvPr id="16" name="Text 14"/>
          <p:cNvSpPr/>
          <p:nvPr/>
        </p:nvSpPr>
        <p:spPr>
          <a:xfrm>
            <a:off x="777239" y="4394186"/>
            <a:ext cx="3474720" cy="365760"/>
          </a:xfrm>
          <a:custGeom>
            <a:avLst/>
            <a:gdLst/>
            <a:ahLst/>
            <a:cxnLst/>
            <a:rect l="l" t="t" r="r" b="b"/>
            <a:pathLst>
              <a:path w="3474720" h="365760">
                <a:moveTo>
                  <a:pt x="0" y="365760"/>
                </a:moveTo>
                <a:lnTo>
                  <a:pt x="0" y="0"/>
                </a:lnTo>
                <a:lnTo>
                  <a:pt x="3474720" y="0"/>
                </a:lnTo>
                <a:lnTo>
                  <a:pt x="3474720" y="365760"/>
                </a:lnTo>
                <a:lnTo>
                  <a:pt x="0" y="36576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Simple Conversations</a:t>
            </a:r>
            <a:endParaRPr lang="en-US" sz="1300" dirty="0"/>
          </a:p>
        </p:txBody>
      </p:sp>
      <p:sp>
        <p:nvSpPr>
          <p:cNvPr id="17" name="Text 15"/>
          <p:cNvSpPr/>
          <p:nvPr/>
        </p:nvSpPr>
        <p:spPr>
          <a:xfrm>
            <a:off x="777239" y="3997946"/>
            <a:ext cx="274320" cy="274320"/>
          </a:xfrm>
          <a:custGeom>
            <a:avLst/>
            <a:gdLst/>
            <a:ahLst/>
            <a:cxnLst/>
            <a:rect l="l" t="t" r="r" b="b"/>
            <a:pathLst>
              <a:path w="274320" h="274320">
                <a:moveTo>
                  <a:pt x="162878" y="51435"/>
                </a:moveTo>
                <a:lnTo>
                  <a:pt x="162878" y="137160"/>
                </a:lnTo>
                <a:cubicBezTo>
                  <a:pt x="162878" y="151358"/>
                  <a:pt x="151358" y="162878"/>
                  <a:pt x="137160" y="162878"/>
                </a:cubicBezTo>
                <a:cubicBezTo>
                  <a:pt x="122962" y="162878"/>
                  <a:pt x="111443" y="151358"/>
                  <a:pt x="111443" y="137160"/>
                </a:cubicBezTo>
                <a:lnTo>
                  <a:pt x="111443" y="51435"/>
                </a:lnTo>
                <a:cubicBezTo>
                  <a:pt x="111443" y="37237"/>
                  <a:pt x="122962" y="25718"/>
                  <a:pt x="137160" y="25718"/>
                </a:cubicBezTo>
                <a:cubicBezTo>
                  <a:pt x="151358" y="25718"/>
                  <a:pt x="162878" y="37237"/>
                  <a:pt x="162878" y="51435"/>
                </a:cubicBezTo>
                <a:lnTo>
                  <a:pt x="162878" y="51435"/>
                </a:lnTo>
                <a:moveTo>
                  <a:pt x="85725" y="51435"/>
                </a:moveTo>
                <a:lnTo>
                  <a:pt x="85725" y="137160"/>
                </a:lnTo>
                <a:cubicBezTo>
                  <a:pt x="85725" y="165556"/>
                  <a:pt x="108764" y="188595"/>
                  <a:pt x="137160" y="188595"/>
                </a:cubicBezTo>
                <a:cubicBezTo>
                  <a:pt x="165556" y="188595"/>
                  <a:pt x="188595" y="165556"/>
                  <a:pt x="188595" y="137160"/>
                </a:cubicBezTo>
                <a:lnTo>
                  <a:pt x="188595" y="51435"/>
                </a:lnTo>
                <a:cubicBezTo>
                  <a:pt x="188595" y="23039"/>
                  <a:pt x="165556" y="0"/>
                  <a:pt x="137160" y="0"/>
                </a:cubicBezTo>
                <a:cubicBezTo>
                  <a:pt x="108764" y="0"/>
                  <a:pt x="85725" y="23039"/>
                  <a:pt x="85725" y="51435"/>
                </a:cubicBezTo>
                <a:moveTo>
                  <a:pt x="68580" y="115729"/>
                </a:moveTo>
                <a:cubicBezTo>
                  <a:pt x="68580" y="108603"/>
                  <a:pt x="62847" y="102870"/>
                  <a:pt x="55721" y="102870"/>
                </a:cubicBezTo>
                <a:cubicBezTo>
                  <a:pt x="48595" y="102870"/>
                  <a:pt x="42863" y="108603"/>
                  <a:pt x="42863" y="115729"/>
                </a:cubicBezTo>
                <a:lnTo>
                  <a:pt x="42863" y="137160"/>
                </a:lnTo>
                <a:cubicBezTo>
                  <a:pt x="42863" y="184898"/>
                  <a:pt x="78331" y="224332"/>
                  <a:pt x="124301" y="230600"/>
                </a:cubicBezTo>
                <a:lnTo>
                  <a:pt x="124301" y="248603"/>
                </a:lnTo>
                <a:lnTo>
                  <a:pt x="98584" y="248603"/>
                </a:lnTo>
                <a:cubicBezTo>
                  <a:pt x="91458" y="248603"/>
                  <a:pt x="85725" y="254335"/>
                  <a:pt x="85725" y="261461"/>
                </a:cubicBezTo>
                <a:cubicBezTo>
                  <a:pt x="85725" y="268587"/>
                  <a:pt x="91458" y="274320"/>
                  <a:pt x="98584" y="274320"/>
                </a:cubicBezTo>
                <a:lnTo>
                  <a:pt x="137160" y="274320"/>
                </a:lnTo>
                <a:lnTo>
                  <a:pt x="175736" y="274320"/>
                </a:lnTo>
                <a:cubicBezTo>
                  <a:pt x="182862" y="274320"/>
                  <a:pt x="188595" y="268587"/>
                  <a:pt x="188595" y="261461"/>
                </a:cubicBezTo>
                <a:cubicBezTo>
                  <a:pt x="188595" y="254335"/>
                  <a:pt x="182862" y="248603"/>
                  <a:pt x="175736" y="248603"/>
                </a:cubicBezTo>
                <a:lnTo>
                  <a:pt x="150019" y="248603"/>
                </a:lnTo>
                <a:lnTo>
                  <a:pt x="150019" y="230600"/>
                </a:lnTo>
                <a:cubicBezTo>
                  <a:pt x="195989" y="224332"/>
                  <a:pt x="231458" y="184898"/>
                  <a:pt x="231458" y="137160"/>
                </a:cubicBezTo>
                <a:lnTo>
                  <a:pt x="231458" y="115729"/>
                </a:lnTo>
                <a:cubicBezTo>
                  <a:pt x="231458" y="108603"/>
                  <a:pt x="225725" y="102870"/>
                  <a:pt x="218599" y="102870"/>
                </a:cubicBezTo>
                <a:cubicBezTo>
                  <a:pt x="211473" y="102870"/>
                  <a:pt x="205740" y="108603"/>
                  <a:pt x="205740" y="115729"/>
                </a:cubicBezTo>
                <a:lnTo>
                  <a:pt x="205740" y="137160"/>
                </a:lnTo>
                <a:cubicBezTo>
                  <a:pt x="205740" y="175040"/>
                  <a:pt x="175040" y="205740"/>
                  <a:pt x="137160" y="205740"/>
                </a:cubicBezTo>
                <a:cubicBezTo>
                  <a:pt x="99280" y="205740"/>
                  <a:pt x="68580" y="175040"/>
                  <a:pt x="68580" y="137160"/>
                </a:cubicBezTo>
                <a:lnTo>
                  <a:pt x="68580" y="115729"/>
                </a:lnTo>
              </a:path>
            </a:pathLst>
          </a:custGeom>
          <a:gradFill>
            <a:gsLst>
              <a:gs pos="0">
                <a:srgbClr val="ffc6be">
                  <a:alpha val="100000"/>
                </a:srgbClr>
              </a:gs>
              <a:gs pos="100000">
                <a:srgbClr val="a4ccff">
                  <a:alpha val="100000"/>
                </a:srgbClr>
              </a:gs>
            </a:gsLst>
            <a:lin ang="0"/>
          </a:gradFill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8" name="Text 16"/>
          <p:cNvSpPr/>
          <p:nvPr/>
        </p:nvSpPr>
        <p:spPr>
          <a:xfrm>
            <a:off x="4937759" y="2443465"/>
            <a:ext cx="3474720" cy="1097280"/>
          </a:xfrm>
          <a:custGeom>
            <a:avLst/>
            <a:gdLst/>
            <a:ahLst/>
            <a:cxnLst/>
            <a:rect l="l" t="t" r="r" b="b"/>
            <a:pathLst>
              <a:path w="3474720" h="1097280">
                <a:moveTo>
                  <a:pt x="0" y="1097280"/>
                </a:moveTo>
                <a:lnTo>
                  <a:pt x="0" y="0"/>
                </a:lnTo>
                <a:lnTo>
                  <a:pt x="3474720" y="0"/>
                </a:lnTo>
                <a:lnTo>
                  <a:pt x="3474720" y="1097280"/>
                </a:lnTo>
                <a:lnTo>
                  <a:pt x="0" y="109728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0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Pronounce Dutch words and phrases correctly.</a:t>
            </a:r>
            <a:endParaRPr lang="en-US" sz="1000" dirty="0"/>
          </a:p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0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Practice with native speakers for better accuracy.</a:t>
            </a:r>
            <a:endParaRPr lang="en-US" sz="1000" dirty="0"/>
          </a:p>
        </p:txBody>
      </p:sp>
      <p:sp>
        <p:nvSpPr>
          <p:cNvPr id="19" name="Text 17"/>
          <p:cNvSpPr/>
          <p:nvPr/>
        </p:nvSpPr>
        <p:spPr>
          <a:xfrm>
            <a:off x="4937759" y="1964074"/>
            <a:ext cx="3474720" cy="365760"/>
          </a:xfrm>
          <a:custGeom>
            <a:avLst/>
            <a:gdLst/>
            <a:ahLst/>
            <a:cxnLst/>
            <a:rect l="l" t="t" r="r" b="b"/>
            <a:pathLst>
              <a:path w="3474720" h="365760">
                <a:moveTo>
                  <a:pt x="0" y="365760"/>
                </a:moveTo>
                <a:lnTo>
                  <a:pt x="0" y="0"/>
                </a:lnTo>
                <a:lnTo>
                  <a:pt x="3474720" y="0"/>
                </a:lnTo>
                <a:lnTo>
                  <a:pt x="3474720" y="365760"/>
                </a:lnTo>
                <a:lnTo>
                  <a:pt x="0" y="36576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Correct Pronunciation</a:t>
            </a:r>
            <a:endParaRPr lang="en-US" sz="1300" dirty="0"/>
          </a:p>
        </p:txBody>
      </p:sp>
      <p:sp>
        <p:nvSpPr>
          <p:cNvPr id="20" name="Text 18"/>
          <p:cNvSpPr/>
          <p:nvPr/>
        </p:nvSpPr>
        <p:spPr>
          <a:xfrm>
            <a:off x="4937759" y="1567834"/>
            <a:ext cx="274320" cy="274320"/>
          </a:xfrm>
          <a:custGeom>
            <a:avLst/>
            <a:gdLst/>
            <a:ahLst/>
            <a:cxnLst/>
            <a:rect l="l" t="t" r="r" b="b"/>
            <a:pathLst>
              <a:path w="274320" h="274320">
                <a:moveTo>
                  <a:pt x="137160" y="248603"/>
                </a:moveTo>
                <a:cubicBezTo>
                  <a:pt x="141125" y="248603"/>
                  <a:pt x="151626" y="244745"/>
                  <a:pt x="162663" y="222671"/>
                </a:cubicBezTo>
                <a:cubicBezTo>
                  <a:pt x="167378" y="213187"/>
                  <a:pt x="171450" y="201668"/>
                  <a:pt x="174450" y="188595"/>
                </a:cubicBezTo>
                <a:lnTo>
                  <a:pt x="99870" y="188595"/>
                </a:lnTo>
                <a:cubicBezTo>
                  <a:pt x="102870" y="201668"/>
                  <a:pt x="106942" y="213187"/>
                  <a:pt x="111657" y="222671"/>
                </a:cubicBezTo>
                <a:cubicBezTo>
                  <a:pt x="122694" y="244745"/>
                  <a:pt x="133195" y="248603"/>
                  <a:pt x="137160" y="248603"/>
                </a:cubicBezTo>
                <a:lnTo>
                  <a:pt x="137160" y="248603"/>
                </a:lnTo>
                <a:moveTo>
                  <a:pt x="95637" y="162878"/>
                </a:moveTo>
                <a:lnTo>
                  <a:pt x="178683" y="162878"/>
                </a:lnTo>
                <a:cubicBezTo>
                  <a:pt x="179540" y="154680"/>
                  <a:pt x="180023" y="146054"/>
                  <a:pt x="180023" y="137160"/>
                </a:cubicBezTo>
                <a:cubicBezTo>
                  <a:pt x="180023" y="128266"/>
                  <a:pt x="179540" y="119640"/>
                  <a:pt x="178683" y="111443"/>
                </a:cubicBezTo>
                <a:lnTo>
                  <a:pt x="95637" y="111443"/>
                </a:lnTo>
                <a:cubicBezTo>
                  <a:pt x="94780" y="119640"/>
                  <a:pt x="94298" y="128266"/>
                  <a:pt x="94298" y="137160"/>
                </a:cubicBezTo>
                <a:cubicBezTo>
                  <a:pt x="94298" y="146054"/>
                  <a:pt x="94780" y="154680"/>
                  <a:pt x="95637" y="162878"/>
                </a:cubicBezTo>
                <a:lnTo>
                  <a:pt x="95637" y="162878"/>
                </a:lnTo>
                <a:moveTo>
                  <a:pt x="99870" y="85725"/>
                </a:moveTo>
                <a:lnTo>
                  <a:pt x="174450" y="85725"/>
                </a:lnTo>
                <a:cubicBezTo>
                  <a:pt x="171450" y="72652"/>
                  <a:pt x="167378" y="61133"/>
                  <a:pt x="162663" y="51649"/>
                </a:cubicBezTo>
                <a:cubicBezTo>
                  <a:pt x="151626" y="29575"/>
                  <a:pt x="141125" y="25717"/>
                  <a:pt x="137160" y="25717"/>
                </a:cubicBezTo>
                <a:cubicBezTo>
                  <a:pt x="133195" y="25717"/>
                  <a:pt x="122694" y="29575"/>
                  <a:pt x="111657" y="51649"/>
                </a:cubicBezTo>
                <a:cubicBezTo>
                  <a:pt x="106942" y="61133"/>
                  <a:pt x="102870" y="72652"/>
                  <a:pt x="99870" y="85725"/>
                </a:cubicBezTo>
                <a:lnTo>
                  <a:pt x="99870" y="85725"/>
                </a:lnTo>
                <a:moveTo>
                  <a:pt x="204508" y="111443"/>
                </a:moveTo>
                <a:cubicBezTo>
                  <a:pt x="205311" y="119747"/>
                  <a:pt x="205686" y="128373"/>
                  <a:pt x="205686" y="137160"/>
                </a:cubicBezTo>
                <a:cubicBezTo>
                  <a:pt x="205686" y="145947"/>
                  <a:pt x="205258" y="154573"/>
                  <a:pt x="204508" y="162877"/>
                </a:cubicBezTo>
                <a:lnTo>
                  <a:pt x="245602" y="162877"/>
                </a:lnTo>
                <a:cubicBezTo>
                  <a:pt x="247531" y="154626"/>
                  <a:pt x="248603" y="146000"/>
                  <a:pt x="248603" y="137160"/>
                </a:cubicBezTo>
                <a:cubicBezTo>
                  <a:pt x="248603" y="128320"/>
                  <a:pt x="247584" y="119694"/>
                  <a:pt x="245602" y="111443"/>
                </a:cubicBezTo>
                <a:lnTo>
                  <a:pt x="204508" y="111443"/>
                </a:lnTo>
                <a:moveTo>
                  <a:pt x="236012" y="85725"/>
                </a:moveTo>
                <a:cubicBezTo>
                  <a:pt x="224546" y="63704"/>
                  <a:pt x="205954" y="46024"/>
                  <a:pt x="183291" y="35683"/>
                </a:cubicBezTo>
                <a:cubicBezTo>
                  <a:pt x="190845" y="49399"/>
                  <a:pt x="196846" y="66491"/>
                  <a:pt x="200757" y="85725"/>
                </a:cubicBezTo>
                <a:lnTo>
                  <a:pt x="236065" y="85725"/>
                </a:lnTo>
                <a:lnTo>
                  <a:pt x="236012" y="85725"/>
                </a:lnTo>
                <a:moveTo>
                  <a:pt x="73509" y="85725"/>
                </a:moveTo>
                <a:cubicBezTo>
                  <a:pt x="77420" y="66491"/>
                  <a:pt x="83421" y="49453"/>
                  <a:pt x="90976" y="35683"/>
                </a:cubicBezTo>
                <a:cubicBezTo>
                  <a:pt x="68312" y="46024"/>
                  <a:pt x="49721" y="63704"/>
                  <a:pt x="38255" y="85725"/>
                </a:cubicBezTo>
                <a:lnTo>
                  <a:pt x="73563" y="85725"/>
                </a:lnTo>
                <a:lnTo>
                  <a:pt x="73509" y="85725"/>
                </a:lnTo>
                <a:moveTo>
                  <a:pt x="28718" y="111443"/>
                </a:moveTo>
                <a:cubicBezTo>
                  <a:pt x="26789" y="119694"/>
                  <a:pt x="25718" y="128320"/>
                  <a:pt x="25718" y="137160"/>
                </a:cubicBezTo>
                <a:cubicBezTo>
                  <a:pt x="25718" y="146000"/>
                  <a:pt x="26736" y="154626"/>
                  <a:pt x="28718" y="162877"/>
                </a:cubicBezTo>
                <a:lnTo>
                  <a:pt x="69812" y="162877"/>
                </a:lnTo>
                <a:cubicBezTo>
                  <a:pt x="69009" y="154573"/>
                  <a:pt x="68634" y="145947"/>
                  <a:pt x="68634" y="137160"/>
                </a:cubicBezTo>
                <a:cubicBezTo>
                  <a:pt x="68634" y="128373"/>
                  <a:pt x="69062" y="119747"/>
                  <a:pt x="69812" y="111443"/>
                </a:cubicBezTo>
                <a:lnTo>
                  <a:pt x="28718" y="111443"/>
                </a:lnTo>
                <a:moveTo>
                  <a:pt x="183291" y="238637"/>
                </a:moveTo>
                <a:cubicBezTo>
                  <a:pt x="205954" y="228296"/>
                  <a:pt x="224546" y="210616"/>
                  <a:pt x="236012" y="188595"/>
                </a:cubicBezTo>
                <a:lnTo>
                  <a:pt x="200704" y="188595"/>
                </a:lnTo>
                <a:cubicBezTo>
                  <a:pt x="196792" y="207830"/>
                  <a:pt x="190792" y="224867"/>
                  <a:pt x="183237" y="238637"/>
                </a:cubicBezTo>
                <a:lnTo>
                  <a:pt x="183291" y="238637"/>
                </a:lnTo>
                <a:moveTo>
                  <a:pt x="91029" y="238637"/>
                </a:moveTo>
                <a:cubicBezTo>
                  <a:pt x="83475" y="224921"/>
                  <a:pt x="77474" y="207830"/>
                  <a:pt x="73563" y="188595"/>
                </a:cubicBezTo>
                <a:lnTo>
                  <a:pt x="38255" y="188595"/>
                </a:lnTo>
                <a:cubicBezTo>
                  <a:pt x="49721" y="210616"/>
                  <a:pt x="68312" y="228296"/>
                  <a:pt x="90976" y="238637"/>
                </a:cubicBezTo>
                <a:lnTo>
                  <a:pt x="91029" y="238637"/>
                </a:lnTo>
                <a:moveTo>
                  <a:pt x="137160" y="274320"/>
                </a:moveTo>
                <a:cubicBezTo>
                  <a:pt x="61409" y="274320"/>
                  <a:pt x="0" y="212911"/>
                  <a:pt x="0" y="137160"/>
                </a:cubicBezTo>
                <a:cubicBezTo>
                  <a:pt x="0" y="61409"/>
                  <a:pt x="61409" y="0"/>
                  <a:pt x="137160" y="0"/>
                </a:cubicBezTo>
                <a:cubicBezTo>
                  <a:pt x="212911" y="0"/>
                  <a:pt x="274320" y="61409"/>
                  <a:pt x="274320" y="137160"/>
                </a:cubicBezTo>
                <a:cubicBezTo>
                  <a:pt x="274320" y="212911"/>
                  <a:pt x="212911" y="274320"/>
                  <a:pt x="137160" y="274320"/>
                </a:cubicBezTo>
              </a:path>
            </a:pathLst>
          </a:custGeom>
          <a:gradFill>
            <a:gsLst>
              <a:gs pos="0">
                <a:srgbClr val="ffc6be">
                  <a:alpha val="100000"/>
                </a:srgbClr>
              </a:gs>
              <a:gs pos="100000">
                <a:srgbClr val="a4ccff">
                  <a:alpha val="100000"/>
                </a:srgbClr>
              </a:gs>
            </a:gsLst>
            <a:lin ang="0"/>
          </a:gradFill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21" name="Text 19"/>
          <p:cNvSpPr/>
          <p:nvPr/>
        </p:nvSpPr>
        <p:spPr>
          <a:xfrm>
            <a:off x="777239" y="2443465"/>
            <a:ext cx="3474720" cy="1097280"/>
          </a:xfrm>
          <a:custGeom>
            <a:avLst/>
            <a:gdLst/>
            <a:ahLst/>
            <a:cxnLst/>
            <a:rect l="l" t="t" r="r" b="b"/>
            <a:pathLst>
              <a:path w="3474720" h="1097280">
                <a:moveTo>
                  <a:pt x="0" y="1097280"/>
                </a:moveTo>
                <a:lnTo>
                  <a:pt x="0" y="0"/>
                </a:lnTo>
                <a:lnTo>
                  <a:pt x="3474720" y="0"/>
                </a:lnTo>
                <a:lnTo>
                  <a:pt x="3474720" y="1097280"/>
                </a:lnTo>
                <a:lnTo>
                  <a:pt x="0" y="109728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0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Understand and apply basic Dutch grammar rules.</a:t>
            </a:r>
            <a:endParaRPr lang="en-US" sz="1000" dirty="0"/>
          </a:p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0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Learn how to construct sentences correctly.</a:t>
            </a:r>
            <a:endParaRPr lang="en-US" sz="1000" dirty="0"/>
          </a:p>
        </p:txBody>
      </p:sp>
      <p:sp>
        <p:nvSpPr>
          <p:cNvPr id="22" name="Text 20"/>
          <p:cNvSpPr/>
          <p:nvPr/>
        </p:nvSpPr>
        <p:spPr>
          <a:xfrm>
            <a:off x="777239" y="1964074"/>
            <a:ext cx="3474720" cy="365760"/>
          </a:xfrm>
          <a:custGeom>
            <a:avLst/>
            <a:gdLst/>
            <a:ahLst/>
            <a:cxnLst/>
            <a:rect l="l" t="t" r="r" b="b"/>
            <a:pathLst>
              <a:path w="3474720" h="365760">
                <a:moveTo>
                  <a:pt x="0" y="365760"/>
                </a:moveTo>
                <a:lnTo>
                  <a:pt x="0" y="0"/>
                </a:lnTo>
                <a:lnTo>
                  <a:pt x="3474720" y="0"/>
                </a:lnTo>
                <a:lnTo>
                  <a:pt x="3474720" y="365760"/>
                </a:lnTo>
                <a:lnTo>
                  <a:pt x="0" y="36576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Dutch Grammar Basics</a:t>
            </a:r>
            <a:endParaRPr lang="en-US" sz="1300" dirty="0"/>
          </a:p>
        </p:txBody>
      </p:sp>
      <p:sp>
        <p:nvSpPr>
          <p:cNvPr id="23" name="Text 21"/>
          <p:cNvSpPr/>
          <p:nvPr/>
        </p:nvSpPr>
        <p:spPr>
          <a:xfrm>
            <a:off x="777239" y="1567834"/>
            <a:ext cx="274320" cy="274320"/>
          </a:xfrm>
          <a:custGeom>
            <a:avLst/>
            <a:gdLst/>
            <a:ahLst/>
            <a:cxnLst/>
            <a:rect l="l" t="t" r="r" b="b"/>
            <a:pathLst>
              <a:path w="274320" h="274320">
                <a:moveTo>
                  <a:pt x="38100" y="57150"/>
                </a:moveTo>
                <a:cubicBezTo>
                  <a:pt x="38100" y="55055"/>
                  <a:pt x="39815" y="53340"/>
                  <a:pt x="41910" y="53340"/>
                </a:cubicBezTo>
                <a:lnTo>
                  <a:pt x="232410" y="53340"/>
                </a:lnTo>
                <a:cubicBezTo>
                  <a:pt x="234505" y="53340"/>
                  <a:pt x="236220" y="55054"/>
                  <a:pt x="236220" y="57150"/>
                </a:cubicBezTo>
                <a:lnTo>
                  <a:pt x="236220" y="205740"/>
                </a:lnTo>
                <a:lnTo>
                  <a:pt x="259080" y="205740"/>
                </a:lnTo>
                <a:lnTo>
                  <a:pt x="259080" y="57150"/>
                </a:lnTo>
                <a:cubicBezTo>
                  <a:pt x="259080" y="42434"/>
                  <a:pt x="247126" y="30480"/>
                  <a:pt x="232410" y="30480"/>
                </a:cubicBezTo>
                <a:lnTo>
                  <a:pt x="41910" y="30480"/>
                </a:lnTo>
                <a:cubicBezTo>
                  <a:pt x="27194" y="30480"/>
                  <a:pt x="15240" y="42434"/>
                  <a:pt x="15240" y="57150"/>
                </a:cubicBezTo>
                <a:lnTo>
                  <a:pt x="15240" y="205740"/>
                </a:lnTo>
                <a:lnTo>
                  <a:pt x="38100" y="205740"/>
                </a:lnTo>
                <a:lnTo>
                  <a:pt x="38100" y="57150"/>
                </a:lnTo>
                <a:moveTo>
                  <a:pt x="106680" y="209550"/>
                </a:moveTo>
                <a:lnTo>
                  <a:pt x="106680" y="220980"/>
                </a:lnTo>
                <a:lnTo>
                  <a:pt x="11430" y="220980"/>
                </a:lnTo>
                <a:cubicBezTo>
                  <a:pt x="5096" y="220980"/>
                  <a:pt x="0" y="226076"/>
                  <a:pt x="0" y="232410"/>
                </a:cubicBezTo>
                <a:cubicBezTo>
                  <a:pt x="0" y="238744"/>
                  <a:pt x="5096" y="243840"/>
                  <a:pt x="11430" y="243840"/>
                </a:cubicBezTo>
                <a:lnTo>
                  <a:pt x="106680" y="243840"/>
                </a:lnTo>
                <a:lnTo>
                  <a:pt x="118110" y="243840"/>
                </a:lnTo>
                <a:lnTo>
                  <a:pt x="186690" y="243840"/>
                </a:lnTo>
                <a:lnTo>
                  <a:pt x="198120" y="243840"/>
                </a:lnTo>
                <a:lnTo>
                  <a:pt x="262890" y="243840"/>
                </a:lnTo>
                <a:cubicBezTo>
                  <a:pt x="269224" y="243840"/>
                  <a:pt x="274320" y="238744"/>
                  <a:pt x="274320" y="232410"/>
                </a:cubicBezTo>
                <a:cubicBezTo>
                  <a:pt x="274320" y="226076"/>
                  <a:pt x="269224" y="220980"/>
                  <a:pt x="262890" y="220980"/>
                </a:cubicBezTo>
                <a:lnTo>
                  <a:pt x="198120" y="220980"/>
                </a:lnTo>
                <a:lnTo>
                  <a:pt x="198120" y="209550"/>
                </a:lnTo>
                <a:cubicBezTo>
                  <a:pt x="198120" y="194834"/>
                  <a:pt x="186166" y="182880"/>
                  <a:pt x="171450" y="182880"/>
                </a:cubicBezTo>
                <a:lnTo>
                  <a:pt x="133350" y="182880"/>
                </a:lnTo>
                <a:cubicBezTo>
                  <a:pt x="118634" y="182880"/>
                  <a:pt x="106680" y="194834"/>
                  <a:pt x="106680" y="209550"/>
                </a:cubicBezTo>
                <a:lnTo>
                  <a:pt x="106680" y="209550"/>
                </a:lnTo>
                <a:moveTo>
                  <a:pt x="175260" y="209550"/>
                </a:moveTo>
                <a:lnTo>
                  <a:pt x="175260" y="220980"/>
                </a:lnTo>
                <a:lnTo>
                  <a:pt x="129540" y="220980"/>
                </a:lnTo>
                <a:lnTo>
                  <a:pt x="129540" y="209550"/>
                </a:lnTo>
                <a:cubicBezTo>
                  <a:pt x="129540" y="207455"/>
                  <a:pt x="131255" y="205740"/>
                  <a:pt x="133350" y="205740"/>
                </a:cubicBezTo>
                <a:lnTo>
                  <a:pt x="171450" y="205740"/>
                </a:lnTo>
                <a:cubicBezTo>
                  <a:pt x="173546" y="205740"/>
                  <a:pt x="175260" y="207455"/>
                  <a:pt x="175260" y="209550"/>
                </a:cubicBezTo>
              </a:path>
            </a:pathLst>
          </a:custGeom>
          <a:gradFill>
            <a:gsLst>
              <a:gs pos="0">
                <a:srgbClr val="ffc6be">
                  <a:alpha val="100000"/>
                </a:srgbClr>
              </a:gs>
              <a:gs pos="100000">
                <a:srgbClr val="a4ccff">
                  <a:alpha val="100000"/>
                </a:srgbClr>
              </a:gs>
            </a:gsLst>
            <a:lin ang="0"/>
          </a:gradFill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200396" y="6200512"/>
            <a:ext cx="8991603" cy="657488"/>
          </a:xfrm>
          <a:custGeom>
            <a:avLst/>
            <a:gdLst/>
            <a:ahLst/>
            <a:cxnLst/>
            <a:rect l="l" t="t" r="r" b="b"/>
            <a:pathLst>
              <a:path w="8991603" h="657488">
                <a:moveTo>
                  <a:pt x="0" y="657488"/>
                </a:moveTo>
                <a:lnTo>
                  <a:pt x="0" y="0"/>
                </a:lnTo>
                <a:lnTo>
                  <a:pt x="8991603" y="0"/>
                </a:lnTo>
                <a:lnTo>
                  <a:pt x="8991603" y="657488"/>
                </a:lnTo>
                <a:lnTo>
                  <a:pt x="0" y="657488"/>
                </a:lnTo>
              </a:path>
            </a:pathLst>
          </a:custGeom>
          <a:gradFill>
            <a:gsLst>
              <a:gs pos="0">
                <a:srgbClr val="d3e6ff">
                  <a:alpha val="50000"/>
                </a:srgbClr>
              </a:gs>
              <a:gs pos="100000">
                <a:srgbClr val="fff1ef">
                  <a:alpha val="40000"/>
                </a:srgbClr>
              </a:gs>
            </a:gsLst>
            <a:lin ang="0"/>
          </a:gradFill>
          <a:ln/>
        </p:spPr>
        <p:txBody>
          <a:bodyPr wrap="square" lIns="90000" tIns="46800" rIns="90000" bIns="46800" rtlCol="0" anchor="ctr"/>
          <a:lstStyle/>
          <a:p>
            <a:pPr algn="ctr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3" name="Text 1"/>
          <p:cNvSpPr/>
          <p:nvPr/>
        </p:nvSpPr>
        <p:spPr>
          <a:xfrm>
            <a:off x="3604355" y="1423722"/>
            <a:ext cx="3931920" cy="2286000"/>
          </a:xfrm>
          <a:custGeom>
            <a:avLst/>
            <a:gdLst/>
            <a:ahLst/>
            <a:cxnLst/>
            <a:rect l="l" t="t" r="r" b="b"/>
            <a:pathLst>
              <a:path w="3931920" h="2286000">
                <a:moveTo>
                  <a:pt x="64122" y="2286000"/>
                </a:moveTo>
                <a:cubicBezTo>
                  <a:pt x="28709" y="2286000"/>
                  <a:pt x="0" y="2257291"/>
                  <a:pt x="0" y="2221878"/>
                </a:cubicBezTo>
                <a:lnTo>
                  <a:pt x="0" y="64122"/>
                </a:lnTo>
                <a:cubicBezTo>
                  <a:pt x="0" y="28709"/>
                  <a:pt x="28709" y="0"/>
                  <a:pt x="64122" y="0"/>
                </a:cubicBezTo>
                <a:lnTo>
                  <a:pt x="3867798" y="0"/>
                </a:lnTo>
                <a:cubicBezTo>
                  <a:pt x="3903211" y="0"/>
                  <a:pt x="3931920" y="28709"/>
                  <a:pt x="3931920" y="64122"/>
                </a:cubicBezTo>
                <a:lnTo>
                  <a:pt x="3931920" y="2221878"/>
                </a:lnTo>
                <a:cubicBezTo>
                  <a:pt x="3931920" y="2257291"/>
                  <a:pt x="3903211" y="2286000"/>
                  <a:pt x="3867798" y="2286000"/>
                </a:cubicBezTo>
                <a:lnTo>
                  <a:pt x="64122" y="2286000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90000" tIns="46800" rIns="90000" bIns="46800" rtlCol="0" anchor="t"/>
          <a:lstStyle/>
          <a:p>
            <a:pPr algn="l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4" name="Text 2"/>
          <p:cNvSpPr/>
          <p:nvPr/>
        </p:nvSpPr>
        <p:spPr>
          <a:xfrm>
            <a:off x="7764875" y="1423722"/>
            <a:ext cx="3931920" cy="2286000"/>
          </a:xfrm>
          <a:custGeom>
            <a:avLst/>
            <a:gdLst/>
            <a:ahLst/>
            <a:cxnLst/>
            <a:rect l="l" t="t" r="r" b="b"/>
            <a:pathLst>
              <a:path w="3931920" h="2286000">
                <a:moveTo>
                  <a:pt x="64122" y="2286000"/>
                </a:moveTo>
                <a:cubicBezTo>
                  <a:pt x="28709" y="2286000"/>
                  <a:pt x="0" y="2257291"/>
                  <a:pt x="0" y="2221878"/>
                </a:cubicBezTo>
                <a:lnTo>
                  <a:pt x="0" y="64122"/>
                </a:lnTo>
                <a:cubicBezTo>
                  <a:pt x="0" y="28709"/>
                  <a:pt x="28709" y="0"/>
                  <a:pt x="64122" y="0"/>
                </a:cubicBezTo>
                <a:lnTo>
                  <a:pt x="3867798" y="0"/>
                </a:lnTo>
                <a:cubicBezTo>
                  <a:pt x="3903211" y="0"/>
                  <a:pt x="3931920" y="28709"/>
                  <a:pt x="3931920" y="64122"/>
                </a:cubicBezTo>
                <a:lnTo>
                  <a:pt x="3931920" y="2221878"/>
                </a:lnTo>
                <a:cubicBezTo>
                  <a:pt x="3931920" y="2257291"/>
                  <a:pt x="3903211" y="2286000"/>
                  <a:pt x="3867798" y="2286000"/>
                </a:cubicBezTo>
                <a:lnTo>
                  <a:pt x="64122" y="2286000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90000" tIns="46800" rIns="90000" bIns="46800" rtlCol="0" anchor="t"/>
          <a:lstStyle/>
          <a:p>
            <a:pPr algn="l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5" name="Text 3"/>
          <p:cNvSpPr/>
          <p:nvPr/>
        </p:nvSpPr>
        <p:spPr>
          <a:xfrm>
            <a:off x="3604355" y="3853834"/>
            <a:ext cx="3931920" cy="2286000"/>
          </a:xfrm>
          <a:custGeom>
            <a:avLst/>
            <a:gdLst/>
            <a:ahLst/>
            <a:cxnLst/>
            <a:rect l="l" t="t" r="r" b="b"/>
            <a:pathLst>
              <a:path w="3931920" h="2286000">
                <a:moveTo>
                  <a:pt x="64122" y="2286000"/>
                </a:moveTo>
                <a:cubicBezTo>
                  <a:pt x="28709" y="2286000"/>
                  <a:pt x="0" y="2257291"/>
                  <a:pt x="0" y="2221878"/>
                </a:cubicBezTo>
                <a:lnTo>
                  <a:pt x="0" y="64122"/>
                </a:lnTo>
                <a:cubicBezTo>
                  <a:pt x="0" y="28709"/>
                  <a:pt x="28709" y="0"/>
                  <a:pt x="64122" y="0"/>
                </a:cubicBezTo>
                <a:lnTo>
                  <a:pt x="3867798" y="0"/>
                </a:lnTo>
                <a:cubicBezTo>
                  <a:pt x="3903211" y="0"/>
                  <a:pt x="3931920" y="28709"/>
                  <a:pt x="3931920" y="64122"/>
                </a:cubicBezTo>
                <a:lnTo>
                  <a:pt x="3931920" y="2221878"/>
                </a:lnTo>
                <a:cubicBezTo>
                  <a:pt x="3931920" y="2257291"/>
                  <a:pt x="3903211" y="2286000"/>
                  <a:pt x="3867798" y="2286000"/>
                </a:cubicBezTo>
                <a:lnTo>
                  <a:pt x="64122" y="2286000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90000" tIns="46800" rIns="90000" bIns="46800" rtlCol="0" anchor="t"/>
          <a:lstStyle/>
          <a:p>
            <a:pPr algn="l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6" name="Text 4"/>
          <p:cNvSpPr/>
          <p:nvPr/>
        </p:nvSpPr>
        <p:spPr>
          <a:xfrm>
            <a:off x="7764875" y="3853834"/>
            <a:ext cx="3931920" cy="2286000"/>
          </a:xfrm>
          <a:custGeom>
            <a:avLst/>
            <a:gdLst/>
            <a:ahLst/>
            <a:cxnLst/>
            <a:rect l="l" t="t" r="r" b="b"/>
            <a:pathLst>
              <a:path w="3931920" h="2286000">
                <a:moveTo>
                  <a:pt x="64122" y="2286000"/>
                </a:moveTo>
                <a:cubicBezTo>
                  <a:pt x="28709" y="2286000"/>
                  <a:pt x="0" y="2257291"/>
                  <a:pt x="0" y="2221878"/>
                </a:cubicBezTo>
                <a:lnTo>
                  <a:pt x="0" y="64122"/>
                </a:lnTo>
                <a:cubicBezTo>
                  <a:pt x="0" y="28709"/>
                  <a:pt x="28709" y="0"/>
                  <a:pt x="64122" y="0"/>
                </a:cubicBezTo>
                <a:lnTo>
                  <a:pt x="3867798" y="0"/>
                </a:lnTo>
                <a:cubicBezTo>
                  <a:pt x="3903211" y="0"/>
                  <a:pt x="3931920" y="28709"/>
                  <a:pt x="3931920" y="64122"/>
                </a:cubicBezTo>
                <a:lnTo>
                  <a:pt x="3931920" y="2221878"/>
                </a:lnTo>
                <a:cubicBezTo>
                  <a:pt x="3931920" y="2257291"/>
                  <a:pt x="3903211" y="2286000"/>
                  <a:pt x="3867798" y="2286000"/>
                </a:cubicBezTo>
                <a:lnTo>
                  <a:pt x="64122" y="2286000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90000" tIns="46800" rIns="90000" bIns="46800" rtlCol="0" anchor="t"/>
          <a:lstStyle/>
          <a:p>
            <a:pPr algn="l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7" name="Text 5"/>
          <p:cNvSpPr/>
          <p:nvPr/>
        </p:nvSpPr>
        <p:spPr>
          <a:xfrm>
            <a:off x="0" y="0"/>
            <a:ext cx="3200397" cy="6857998"/>
          </a:xfrm>
          <a:custGeom>
            <a:avLst/>
            <a:gdLst/>
            <a:ahLst/>
            <a:cxnLst/>
            <a:rect l="l" t="t" r="r" b="b"/>
            <a:pathLst>
              <a:path w="3200397" h="6857998">
                <a:moveTo>
                  <a:pt x="0" y="6857998"/>
                </a:moveTo>
                <a:lnTo>
                  <a:pt x="0" y="0"/>
                </a:lnTo>
                <a:lnTo>
                  <a:pt x="3200397" y="0"/>
                </a:lnTo>
                <a:lnTo>
                  <a:pt x="3200397" y="6857998"/>
                </a:lnTo>
                <a:lnTo>
                  <a:pt x="0" y="6857998"/>
                </a:lnTo>
              </a:path>
            </a:pathLst>
          </a:custGeom>
          <a:blipFill>
            <a:blip r:embed="rId1"/>
            <a:srcRect l="33630" r="33630" t="0" b="0"/>
            <a:stretch/>
          </a:blipFill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8" name="Text 6"/>
          <p:cNvSpPr/>
          <p:nvPr/>
        </p:nvSpPr>
        <p:spPr>
          <a:xfrm>
            <a:off x="3604356" y="548639"/>
            <a:ext cx="8092439" cy="696501"/>
          </a:xfrm>
          <a:custGeom>
            <a:avLst/>
            <a:gdLst/>
            <a:ahLst/>
            <a:cxnLst/>
            <a:rect l="l" t="t" r="r" b="b"/>
            <a:pathLst>
              <a:path w="8092439" h="696501">
                <a:moveTo>
                  <a:pt x="0" y="696501"/>
                </a:moveTo>
                <a:lnTo>
                  <a:pt x="0" y="0"/>
                </a:lnTo>
                <a:lnTo>
                  <a:pt x="8092439" y="0"/>
                </a:lnTo>
                <a:lnTo>
                  <a:pt x="8092439" y="696501"/>
                </a:lnTo>
                <a:lnTo>
                  <a:pt x="0" y="696501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Dutch Grammar Basics</a:t>
            </a:r>
            <a:endParaRPr lang="en-US" sz="2400" dirty="0"/>
          </a:p>
        </p:txBody>
      </p:sp>
      <p:sp>
        <p:nvSpPr>
          <p:cNvPr id="9" name="Text 7"/>
          <p:cNvSpPr/>
          <p:nvPr/>
        </p:nvSpPr>
        <p:spPr>
          <a:xfrm>
            <a:off x="7993475" y="4873577"/>
            <a:ext cx="3474720" cy="1097280"/>
          </a:xfrm>
          <a:custGeom>
            <a:avLst/>
            <a:gdLst/>
            <a:ahLst/>
            <a:cxnLst/>
            <a:rect l="l" t="t" r="r" b="b"/>
            <a:pathLst>
              <a:path w="3474720" h="1097280">
                <a:moveTo>
                  <a:pt x="0" y="1097280"/>
                </a:moveTo>
                <a:lnTo>
                  <a:pt x="0" y="0"/>
                </a:lnTo>
                <a:lnTo>
                  <a:pt x="3474720" y="0"/>
                </a:lnTo>
                <a:lnTo>
                  <a:pt x="3474720" y="1097280"/>
                </a:lnTo>
                <a:lnTo>
                  <a:pt x="0" y="109728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0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Engaging in practice exercises helps reinforce grammar concepts. Regular practice is key to mastering Dutch grammar.</a:t>
            </a:r>
            <a:endParaRPr lang="en-US" sz="1000" dirty="0"/>
          </a:p>
        </p:txBody>
      </p:sp>
      <p:sp>
        <p:nvSpPr>
          <p:cNvPr id="10" name="Text 8"/>
          <p:cNvSpPr/>
          <p:nvPr/>
        </p:nvSpPr>
        <p:spPr>
          <a:xfrm>
            <a:off x="7993475" y="4394186"/>
            <a:ext cx="3474720" cy="365760"/>
          </a:xfrm>
          <a:custGeom>
            <a:avLst/>
            <a:gdLst/>
            <a:ahLst/>
            <a:cxnLst/>
            <a:rect l="l" t="t" r="r" b="b"/>
            <a:pathLst>
              <a:path w="3474720" h="365760">
                <a:moveTo>
                  <a:pt x="0" y="365760"/>
                </a:moveTo>
                <a:lnTo>
                  <a:pt x="0" y="0"/>
                </a:lnTo>
                <a:lnTo>
                  <a:pt x="3474720" y="0"/>
                </a:lnTo>
                <a:lnTo>
                  <a:pt x="3474720" y="365760"/>
                </a:lnTo>
                <a:lnTo>
                  <a:pt x="0" y="36576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Practice Exercises</a:t>
            </a:r>
            <a:endParaRPr lang="en-US" sz="1300" dirty="0"/>
          </a:p>
        </p:txBody>
      </p:sp>
      <p:sp>
        <p:nvSpPr>
          <p:cNvPr id="11" name="Text 9"/>
          <p:cNvSpPr/>
          <p:nvPr/>
        </p:nvSpPr>
        <p:spPr>
          <a:xfrm>
            <a:off x="7993475" y="3997946"/>
            <a:ext cx="274320" cy="274320"/>
          </a:xfrm>
          <a:custGeom>
            <a:avLst/>
            <a:gdLst/>
            <a:ahLst/>
            <a:cxnLst/>
            <a:rect l="l" t="t" r="r" b="b"/>
            <a:pathLst>
              <a:path w="274320" h="274320">
                <a:moveTo>
                  <a:pt x="137160" y="25718"/>
                </a:moveTo>
                <a:lnTo>
                  <a:pt x="231458" y="25718"/>
                </a:lnTo>
                <a:cubicBezTo>
                  <a:pt x="236172" y="25718"/>
                  <a:pt x="240030" y="29575"/>
                  <a:pt x="240030" y="34290"/>
                </a:cubicBezTo>
                <a:lnTo>
                  <a:pt x="240030" y="240030"/>
                </a:lnTo>
                <a:cubicBezTo>
                  <a:pt x="240030" y="244745"/>
                  <a:pt x="236172" y="248603"/>
                  <a:pt x="231458" y="248603"/>
                </a:cubicBezTo>
                <a:lnTo>
                  <a:pt x="137160" y="248603"/>
                </a:lnTo>
                <a:lnTo>
                  <a:pt x="137160" y="25718"/>
                </a:lnTo>
                <a:moveTo>
                  <a:pt x="111443" y="25718"/>
                </a:moveTo>
                <a:lnTo>
                  <a:pt x="111443" y="248602"/>
                </a:lnTo>
                <a:lnTo>
                  <a:pt x="77152" y="248602"/>
                </a:lnTo>
                <a:cubicBezTo>
                  <a:pt x="72438" y="248602"/>
                  <a:pt x="68580" y="244745"/>
                  <a:pt x="68580" y="240030"/>
                </a:cubicBezTo>
                <a:lnTo>
                  <a:pt x="68580" y="222885"/>
                </a:lnTo>
                <a:lnTo>
                  <a:pt x="81439" y="222885"/>
                </a:lnTo>
                <a:cubicBezTo>
                  <a:pt x="88565" y="222885"/>
                  <a:pt x="94297" y="217152"/>
                  <a:pt x="94297" y="210026"/>
                </a:cubicBezTo>
                <a:cubicBezTo>
                  <a:pt x="94297" y="202900"/>
                  <a:pt x="88565" y="197167"/>
                  <a:pt x="81439" y="197167"/>
                </a:cubicBezTo>
                <a:lnTo>
                  <a:pt x="68580" y="197167"/>
                </a:lnTo>
                <a:lnTo>
                  <a:pt x="68580" y="150019"/>
                </a:lnTo>
                <a:lnTo>
                  <a:pt x="81439" y="150019"/>
                </a:lnTo>
                <a:cubicBezTo>
                  <a:pt x="88565" y="150019"/>
                  <a:pt x="94297" y="144286"/>
                  <a:pt x="94297" y="137160"/>
                </a:cubicBezTo>
                <a:cubicBezTo>
                  <a:pt x="94297" y="130034"/>
                  <a:pt x="88565" y="124301"/>
                  <a:pt x="81439" y="124301"/>
                </a:cubicBezTo>
                <a:lnTo>
                  <a:pt x="68580" y="124301"/>
                </a:lnTo>
                <a:lnTo>
                  <a:pt x="68580" y="77152"/>
                </a:lnTo>
                <a:lnTo>
                  <a:pt x="81439" y="77152"/>
                </a:lnTo>
                <a:cubicBezTo>
                  <a:pt x="88565" y="77152"/>
                  <a:pt x="94297" y="71420"/>
                  <a:pt x="94297" y="64294"/>
                </a:cubicBezTo>
                <a:cubicBezTo>
                  <a:pt x="94297" y="57168"/>
                  <a:pt x="88565" y="51435"/>
                  <a:pt x="81439" y="51435"/>
                </a:cubicBezTo>
                <a:lnTo>
                  <a:pt x="68580" y="51435"/>
                </a:lnTo>
                <a:lnTo>
                  <a:pt x="68580" y="34290"/>
                </a:lnTo>
                <a:cubicBezTo>
                  <a:pt x="68580" y="29575"/>
                  <a:pt x="72438" y="25717"/>
                  <a:pt x="77152" y="25717"/>
                </a:cubicBezTo>
                <a:lnTo>
                  <a:pt x="111443" y="25718"/>
                </a:lnTo>
                <a:moveTo>
                  <a:pt x="42863" y="222885"/>
                </a:moveTo>
                <a:lnTo>
                  <a:pt x="42863" y="240030"/>
                </a:lnTo>
                <a:cubicBezTo>
                  <a:pt x="42863" y="258943"/>
                  <a:pt x="58239" y="274320"/>
                  <a:pt x="77152" y="274320"/>
                </a:cubicBezTo>
                <a:lnTo>
                  <a:pt x="231458" y="274320"/>
                </a:lnTo>
                <a:cubicBezTo>
                  <a:pt x="250371" y="274320"/>
                  <a:pt x="265747" y="258943"/>
                  <a:pt x="265747" y="240030"/>
                </a:cubicBezTo>
                <a:lnTo>
                  <a:pt x="265747" y="34290"/>
                </a:lnTo>
                <a:cubicBezTo>
                  <a:pt x="265747" y="15377"/>
                  <a:pt x="250371" y="0"/>
                  <a:pt x="231458" y="0"/>
                </a:cubicBezTo>
                <a:lnTo>
                  <a:pt x="77152" y="0"/>
                </a:lnTo>
                <a:cubicBezTo>
                  <a:pt x="58239" y="0"/>
                  <a:pt x="42862" y="15377"/>
                  <a:pt x="42862" y="34290"/>
                </a:cubicBezTo>
                <a:lnTo>
                  <a:pt x="42862" y="51435"/>
                </a:lnTo>
                <a:lnTo>
                  <a:pt x="21431" y="51435"/>
                </a:lnTo>
                <a:cubicBezTo>
                  <a:pt x="14305" y="51435"/>
                  <a:pt x="8572" y="57168"/>
                  <a:pt x="8572" y="64294"/>
                </a:cubicBezTo>
                <a:cubicBezTo>
                  <a:pt x="8572" y="71420"/>
                  <a:pt x="14305" y="77152"/>
                  <a:pt x="21431" y="77152"/>
                </a:cubicBezTo>
                <a:lnTo>
                  <a:pt x="42862" y="77152"/>
                </a:lnTo>
                <a:lnTo>
                  <a:pt x="42862" y="124301"/>
                </a:lnTo>
                <a:lnTo>
                  <a:pt x="21431" y="124301"/>
                </a:lnTo>
                <a:cubicBezTo>
                  <a:pt x="14305" y="124301"/>
                  <a:pt x="8572" y="130034"/>
                  <a:pt x="8572" y="137160"/>
                </a:cubicBezTo>
                <a:cubicBezTo>
                  <a:pt x="8572" y="144286"/>
                  <a:pt x="14305" y="150019"/>
                  <a:pt x="21431" y="150019"/>
                </a:cubicBezTo>
                <a:lnTo>
                  <a:pt x="42862" y="150019"/>
                </a:lnTo>
                <a:lnTo>
                  <a:pt x="42862" y="197167"/>
                </a:lnTo>
                <a:lnTo>
                  <a:pt x="21431" y="197167"/>
                </a:lnTo>
                <a:cubicBezTo>
                  <a:pt x="14305" y="197167"/>
                  <a:pt x="8572" y="202900"/>
                  <a:pt x="8572" y="210026"/>
                </a:cubicBezTo>
                <a:cubicBezTo>
                  <a:pt x="8572" y="217152"/>
                  <a:pt x="14305" y="222885"/>
                  <a:pt x="21431" y="222885"/>
                </a:cubicBezTo>
                <a:lnTo>
                  <a:pt x="42863" y="222885"/>
                </a:lnTo>
              </a:path>
            </a:pathLst>
          </a:custGeom>
          <a:gradFill>
            <a:gsLst>
              <a:gs pos="0">
                <a:srgbClr val="ffc6be">
                  <a:alpha val="100000"/>
                </a:srgbClr>
              </a:gs>
              <a:gs pos="100000">
                <a:srgbClr val="a4ccff">
                  <a:alpha val="100000"/>
                </a:srgbClr>
              </a:gs>
            </a:gsLst>
            <a:lin ang="0"/>
          </a:gradFill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2" name="Text 10"/>
          <p:cNvSpPr/>
          <p:nvPr/>
        </p:nvSpPr>
        <p:spPr>
          <a:xfrm>
            <a:off x="3832955" y="4873577"/>
            <a:ext cx="3474720" cy="1097280"/>
          </a:xfrm>
          <a:custGeom>
            <a:avLst/>
            <a:gdLst/>
            <a:ahLst/>
            <a:cxnLst/>
            <a:rect l="l" t="t" r="r" b="b"/>
            <a:pathLst>
              <a:path w="3474720" h="1097280">
                <a:moveTo>
                  <a:pt x="0" y="1097280"/>
                </a:moveTo>
                <a:lnTo>
                  <a:pt x="0" y="0"/>
                </a:lnTo>
                <a:lnTo>
                  <a:pt x="3474720" y="0"/>
                </a:lnTo>
                <a:lnTo>
                  <a:pt x="3474720" y="1097280"/>
                </a:lnTo>
                <a:lnTo>
                  <a:pt x="0" y="109728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0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Dutch grammar has specific rules that govern sentence construction. There are also exceptions that learners should be aware of.</a:t>
            </a:r>
            <a:endParaRPr lang="en-US" sz="1000" dirty="0"/>
          </a:p>
        </p:txBody>
      </p:sp>
      <p:sp>
        <p:nvSpPr>
          <p:cNvPr id="13" name="Text 11"/>
          <p:cNvSpPr/>
          <p:nvPr/>
        </p:nvSpPr>
        <p:spPr>
          <a:xfrm>
            <a:off x="3832955" y="4394186"/>
            <a:ext cx="3474720" cy="365760"/>
          </a:xfrm>
          <a:custGeom>
            <a:avLst/>
            <a:gdLst/>
            <a:ahLst/>
            <a:cxnLst/>
            <a:rect l="l" t="t" r="r" b="b"/>
            <a:pathLst>
              <a:path w="3474720" h="365760">
                <a:moveTo>
                  <a:pt x="0" y="365760"/>
                </a:moveTo>
                <a:lnTo>
                  <a:pt x="0" y="0"/>
                </a:lnTo>
                <a:lnTo>
                  <a:pt x="3474720" y="0"/>
                </a:lnTo>
                <a:lnTo>
                  <a:pt x="3474720" y="365760"/>
                </a:lnTo>
                <a:lnTo>
                  <a:pt x="0" y="36576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Grammar Rules</a:t>
            </a:r>
            <a:endParaRPr lang="en-US" sz="1300" dirty="0"/>
          </a:p>
        </p:txBody>
      </p:sp>
      <p:sp>
        <p:nvSpPr>
          <p:cNvPr id="14" name="Text 12"/>
          <p:cNvSpPr/>
          <p:nvPr/>
        </p:nvSpPr>
        <p:spPr>
          <a:xfrm>
            <a:off x="3832955" y="3997946"/>
            <a:ext cx="274320" cy="274320"/>
          </a:xfrm>
          <a:custGeom>
            <a:avLst/>
            <a:gdLst/>
            <a:ahLst/>
            <a:cxnLst/>
            <a:rect l="l" t="t" r="r" b="b"/>
            <a:pathLst>
              <a:path w="274320" h="274320">
                <a:moveTo>
                  <a:pt x="63870" y="22190"/>
                </a:moveTo>
                <a:cubicBezTo>
                  <a:pt x="62060" y="17999"/>
                  <a:pt x="57916" y="15237"/>
                  <a:pt x="53344" y="15237"/>
                </a:cubicBezTo>
                <a:cubicBezTo>
                  <a:pt x="48772" y="15237"/>
                  <a:pt x="44629" y="17999"/>
                  <a:pt x="42819" y="22190"/>
                </a:cubicBezTo>
                <a:lnTo>
                  <a:pt x="909" y="121250"/>
                </a:lnTo>
                <a:cubicBezTo>
                  <a:pt x="-1567" y="127060"/>
                  <a:pt x="1147" y="133775"/>
                  <a:pt x="7005" y="136252"/>
                </a:cubicBezTo>
                <a:cubicBezTo>
                  <a:pt x="12863" y="138728"/>
                  <a:pt x="19531" y="136014"/>
                  <a:pt x="22007" y="130156"/>
                </a:cubicBezTo>
                <a:lnTo>
                  <a:pt x="27055" y="118107"/>
                </a:lnTo>
                <a:lnTo>
                  <a:pt x="79586" y="118107"/>
                </a:lnTo>
                <a:lnTo>
                  <a:pt x="84682" y="130204"/>
                </a:lnTo>
                <a:cubicBezTo>
                  <a:pt x="87158" y="136014"/>
                  <a:pt x="93826" y="138728"/>
                  <a:pt x="99684" y="136300"/>
                </a:cubicBezTo>
                <a:cubicBezTo>
                  <a:pt x="105541" y="133871"/>
                  <a:pt x="108208" y="127156"/>
                  <a:pt x="105780" y="121298"/>
                </a:cubicBezTo>
                <a:lnTo>
                  <a:pt x="63870" y="22238"/>
                </a:lnTo>
                <a:lnTo>
                  <a:pt x="63870" y="22190"/>
                </a:lnTo>
                <a:moveTo>
                  <a:pt x="69966" y="95247"/>
                </a:moveTo>
                <a:lnTo>
                  <a:pt x="36771" y="95247"/>
                </a:lnTo>
                <a:lnTo>
                  <a:pt x="53344" y="56004"/>
                </a:lnTo>
                <a:lnTo>
                  <a:pt x="69966" y="95247"/>
                </a:lnTo>
                <a:moveTo>
                  <a:pt x="121924" y="26667"/>
                </a:moveTo>
                <a:lnTo>
                  <a:pt x="121924" y="76197"/>
                </a:lnTo>
                <a:lnTo>
                  <a:pt x="121924" y="125727"/>
                </a:lnTo>
                <a:cubicBezTo>
                  <a:pt x="121924" y="132061"/>
                  <a:pt x="127020" y="137157"/>
                  <a:pt x="133354" y="137157"/>
                </a:cubicBezTo>
                <a:lnTo>
                  <a:pt x="177169" y="137157"/>
                </a:lnTo>
                <a:cubicBezTo>
                  <a:pt x="197172" y="137157"/>
                  <a:pt x="213364" y="120964"/>
                  <a:pt x="213364" y="100962"/>
                </a:cubicBezTo>
                <a:cubicBezTo>
                  <a:pt x="213364" y="89246"/>
                  <a:pt x="207792" y="78864"/>
                  <a:pt x="199172" y="72244"/>
                </a:cubicBezTo>
                <a:cubicBezTo>
                  <a:pt x="203316" y="66338"/>
                  <a:pt x="205744" y="59147"/>
                  <a:pt x="205744" y="51432"/>
                </a:cubicBezTo>
                <a:cubicBezTo>
                  <a:pt x="205744" y="31429"/>
                  <a:pt x="189552" y="15237"/>
                  <a:pt x="169549" y="15237"/>
                </a:cubicBezTo>
                <a:lnTo>
                  <a:pt x="133354" y="15237"/>
                </a:lnTo>
                <a:cubicBezTo>
                  <a:pt x="127020" y="15237"/>
                  <a:pt x="121924" y="20333"/>
                  <a:pt x="121924" y="26667"/>
                </a:cubicBezTo>
                <a:lnTo>
                  <a:pt x="121924" y="26667"/>
                </a:lnTo>
                <a:moveTo>
                  <a:pt x="169549" y="64767"/>
                </a:moveTo>
                <a:lnTo>
                  <a:pt x="144784" y="64767"/>
                </a:lnTo>
                <a:lnTo>
                  <a:pt x="144784" y="38097"/>
                </a:lnTo>
                <a:lnTo>
                  <a:pt x="169549" y="38097"/>
                </a:lnTo>
                <a:cubicBezTo>
                  <a:pt x="176931" y="38097"/>
                  <a:pt x="182884" y="44050"/>
                  <a:pt x="182884" y="51432"/>
                </a:cubicBezTo>
                <a:cubicBezTo>
                  <a:pt x="182884" y="58814"/>
                  <a:pt x="176931" y="64767"/>
                  <a:pt x="169549" y="64767"/>
                </a:cubicBezTo>
                <a:lnTo>
                  <a:pt x="169549" y="64767"/>
                </a:lnTo>
                <a:moveTo>
                  <a:pt x="144784" y="87627"/>
                </a:moveTo>
                <a:lnTo>
                  <a:pt x="169549" y="87627"/>
                </a:lnTo>
                <a:lnTo>
                  <a:pt x="177169" y="87627"/>
                </a:lnTo>
                <a:cubicBezTo>
                  <a:pt x="184551" y="87627"/>
                  <a:pt x="190504" y="93580"/>
                  <a:pt x="190504" y="100962"/>
                </a:cubicBezTo>
                <a:cubicBezTo>
                  <a:pt x="190504" y="108344"/>
                  <a:pt x="184551" y="114297"/>
                  <a:pt x="177169" y="114297"/>
                </a:cubicBezTo>
                <a:lnTo>
                  <a:pt x="144784" y="114297"/>
                </a:lnTo>
                <a:lnTo>
                  <a:pt x="144784" y="87627"/>
                </a:lnTo>
                <a:moveTo>
                  <a:pt x="270800" y="164446"/>
                </a:moveTo>
                <a:cubicBezTo>
                  <a:pt x="275372" y="160064"/>
                  <a:pt x="275515" y="152825"/>
                  <a:pt x="271134" y="148301"/>
                </a:cubicBezTo>
                <a:cubicBezTo>
                  <a:pt x="266752" y="143777"/>
                  <a:pt x="259513" y="143586"/>
                  <a:pt x="254989" y="147968"/>
                </a:cubicBezTo>
                <a:lnTo>
                  <a:pt x="167835" y="231645"/>
                </a:lnTo>
                <a:lnTo>
                  <a:pt x="126211" y="190021"/>
                </a:lnTo>
                <a:cubicBezTo>
                  <a:pt x="121734" y="185544"/>
                  <a:pt x="114495" y="185544"/>
                  <a:pt x="110066" y="190021"/>
                </a:cubicBezTo>
                <a:cubicBezTo>
                  <a:pt x="105637" y="194497"/>
                  <a:pt x="105589" y="201736"/>
                  <a:pt x="110066" y="206165"/>
                </a:cubicBezTo>
                <a:lnTo>
                  <a:pt x="159548" y="255743"/>
                </a:lnTo>
                <a:cubicBezTo>
                  <a:pt x="163930" y="260125"/>
                  <a:pt x="171073" y="260220"/>
                  <a:pt x="175550" y="255886"/>
                </a:cubicBezTo>
                <a:lnTo>
                  <a:pt x="270800" y="164446"/>
                </a:lnTo>
              </a:path>
            </a:pathLst>
          </a:custGeom>
          <a:gradFill>
            <a:gsLst>
              <a:gs pos="0">
                <a:srgbClr val="ffc6be">
                  <a:alpha val="100000"/>
                </a:srgbClr>
              </a:gs>
              <a:gs pos="100000">
                <a:srgbClr val="a4ccff">
                  <a:alpha val="100000"/>
                </a:srgbClr>
              </a:gs>
            </a:gsLst>
            <a:lin ang="0"/>
          </a:gradFill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5" name="Text 13"/>
          <p:cNvSpPr/>
          <p:nvPr/>
        </p:nvSpPr>
        <p:spPr>
          <a:xfrm>
            <a:off x="7993475" y="2443465"/>
            <a:ext cx="3474720" cy="1097280"/>
          </a:xfrm>
          <a:custGeom>
            <a:avLst/>
            <a:gdLst/>
            <a:ahLst/>
            <a:cxnLst/>
            <a:rect l="l" t="t" r="r" b="b"/>
            <a:pathLst>
              <a:path w="3474720" h="1097280">
                <a:moveTo>
                  <a:pt x="0" y="1097280"/>
                </a:moveTo>
                <a:lnTo>
                  <a:pt x="0" y="0"/>
                </a:lnTo>
                <a:lnTo>
                  <a:pt x="3474720" y="0"/>
                </a:lnTo>
                <a:lnTo>
                  <a:pt x="3474720" y="1097280"/>
                </a:lnTo>
                <a:lnTo>
                  <a:pt x="0" y="109728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0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Nouns in Dutch change form based on their role in a sentence. Understanding noun declension is essential for proper sentence structure.</a:t>
            </a:r>
            <a:endParaRPr lang="en-US" sz="1000" dirty="0"/>
          </a:p>
        </p:txBody>
      </p:sp>
      <p:sp>
        <p:nvSpPr>
          <p:cNvPr id="16" name="Text 14"/>
          <p:cNvSpPr/>
          <p:nvPr/>
        </p:nvSpPr>
        <p:spPr>
          <a:xfrm>
            <a:off x="7993475" y="1964074"/>
            <a:ext cx="3474720" cy="365760"/>
          </a:xfrm>
          <a:custGeom>
            <a:avLst/>
            <a:gdLst/>
            <a:ahLst/>
            <a:cxnLst/>
            <a:rect l="l" t="t" r="r" b="b"/>
            <a:pathLst>
              <a:path w="3474720" h="365760">
                <a:moveTo>
                  <a:pt x="0" y="365760"/>
                </a:moveTo>
                <a:lnTo>
                  <a:pt x="0" y="0"/>
                </a:lnTo>
                <a:lnTo>
                  <a:pt x="3474720" y="0"/>
                </a:lnTo>
                <a:lnTo>
                  <a:pt x="3474720" y="365760"/>
                </a:lnTo>
                <a:lnTo>
                  <a:pt x="0" y="36576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Noun Declension</a:t>
            </a:r>
            <a:endParaRPr lang="en-US" sz="1300" dirty="0"/>
          </a:p>
        </p:txBody>
      </p:sp>
      <p:sp>
        <p:nvSpPr>
          <p:cNvPr id="17" name="Text 15"/>
          <p:cNvSpPr/>
          <p:nvPr/>
        </p:nvSpPr>
        <p:spPr>
          <a:xfrm>
            <a:off x="7993475" y="1567834"/>
            <a:ext cx="274320" cy="274320"/>
          </a:xfrm>
          <a:custGeom>
            <a:avLst/>
            <a:gdLst/>
            <a:ahLst/>
            <a:cxnLst/>
            <a:rect l="l" t="t" r="r" b="b"/>
            <a:pathLst>
              <a:path w="274320" h="274320">
                <a:moveTo>
                  <a:pt x="19647" y="193207"/>
                </a:moveTo>
                <a:lnTo>
                  <a:pt x="7324" y="235052"/>
                </a:lnTo>
                <a:lnTo>
                  <a:pt x="680" y="257662"/>
                </a:lnTo>
                <a:cubicBezTo>
                  <a:pt x="-659" y="262216"/>
                  <a:pt x="573" y="267091"/>
                  <a:pt x="3895" y="270413"/>
                </a:cubicBezTo>
                <a:cubicBezTo>
                  <a:pt x="7217" y="273735"/>
                  <a:pt x="12092" y="274967"/>
                  <a:pt x="16593" y="273682"/>
                </a:cubicBezTo>
                <a:lnTo>
                  <a:pt x="39257" y="266984"/>
                </a:lnTo>
                <a:lnTo>
                  <a:pt x="81101" y="254661"/>
                </a:lnTo>
                <a:cubicBezTo>
                  <a:pt x="86673" y="253054"/>
                  <a:pt x="91870" y="250375"/>
                  <a:pt x="96424" y="246892"/>
                </a:cubicBezTo>
                <a:lnTo>
                  <a:pt x="96585" y="247000"/>
                </a:lnTo>
                <a:lnTo>
                  <a:pt x="96853" y="246571"/>
                </a:lnTo>
                <a:cubicBezTo>
                  <a:pt x="97603" y="245982"/>
                  <a:pt x="98300" y="245392"/>
                  <a:pt x="98996" y="244803"/>
                </a:cubicBezTo>
                <a:cubicBezTo>
                  <a:pt x="99746" y="244160"/>
                  <a:pt x="100443" y="243464"/>
                  <a:pt x="101139" y="242767"/>
                </a:cubicBezTo>
                <a:lnTo>
                  <a:pt x="264124" y="79836"/>
                </a:lnTo>
                <a:cubicBezTo>
                  <a:pt x="275857" y="68102"/>
                  <a:pt x="277304" y="50046"/>
                  <a:pt x="268517" y="36706"/>
                </a:cubicBezTo>
                <a:cubicBezTo>
                  <a:pt x="267285" y="34830"/>
                  <a:pt x="265785" y="33009"/>
                  <a:pt x="264124" y="31348"/>
                </a:cubicBezTo>
                <a:lnTo>
                  <a:pt x="243014" y="10184"/>
                </a:lnTo>
                <a:cubicBezTo>
                  <a:pt x="229619" y="-3210"/>
                  <a:pt x="207920" y="-3210"/>
                  <a:pt x="194526" y="10184"/>
                </a:cubicBezTo>
                <a:lnTo>
                  <a:pt x="31541" y="173169"/>
                </a:lnTo>
                <a:cubicBezTo>
                  <a:pt x="30202" y="174508"/>
                  <a:pt x="28916" y="175955"/>
                  <a:pt x="27737" y="177455"/>
                </a:cubicBezTo>
                <a:lnTo>
                  <a:pt x="27309" y="177723"/>
                </a:lnTo>
                <a:lnTo>
                  <a:pt x="27416" y="177884"/>
                </a:lnTo>
                <a:cubicBezTo>
                  <a:pt x="23933" y="182438"/>
                  <a:pt x="21308" y="187635"/>
                  <a:pt x="19647" y="193207"/>
                </a:cubicBezTo>
                <a:lnTo>
                  <a:pt x="19647" y="193207"/>
                </a:lnTo>
                <a:moveTo>
                  <a:pt x="205349" y="102178"/>
                </a:moveTo>
                <a:lnTo>
                  <a:pt x="105908" y="201619"/>
                </a:lnTo>
                <a:lnTo>
                  <a:pt x="79333" y="194975"/>
                </a:lnTo>
                <a:lnTo>
                  <a:pt x="72689" y="168401"/>
                </a:lnTo>
                <a:lnTo>
                  <a:pt x="172130" y="68960"/>
                </a:lnTo>
                <a:lnTo>
                  <a:pt x="205349" y="102178"/>
                </a:lnTo>
                <a:moveTo>
                  <a:pt x="52115" y="192136"/>
                </a:moveTo>
                <a:lnTo>
                  <a:pt x="56241" y="208745"/>
                </a:lnTo>
                <a:cubicBezTo>
                  <a:pt x="57366" y="213353"/>
                  <a:pt x="61009" y="216942"/>
                  <a:pt x="65617" y="218121"/>
                </a:cubicBezTo>
                <a:lnTo>
                  <a:pt x="82226" y="222247"/>
                </a:lnTo>
                <a:lnTo>
                  <a:pt x="78261" y="228247"/>
                </a:lnTo>
                <a:cubicBezTo>
                  <a:pt x="76868" y="228998"/>
                  <a:pt x="75422" y="229641"/>
                  <a:pt x="73922" y="230069"/>
                </a:cubicBezTo>
                <a:lnTo>
                  <a:pt x="61384" y="233766"/>
                </a:lnTo>
                <a:lnTo>
                  <a:pt x="31970" y="242339"/>
                </a:lnTo>
                <a:lnTo>
                  <a:pt x="40596" y="212978"/>
                </a:lnTo>
                <a:lnTo>
                  <a:pt x="44293" y="200440"/>
                </a:lnTo>
                <a:cubicBezTo>
                  <a:pt x="44722" y="198940"/>
                  <a:pt x="45365" y="197440"/>
                  <a:pt x="46115" y="196101"/>
                </a:cubicBezTo>
                <a:lnTo>
                  <a:pt x="52115" y="192136"/>
                </a:lnTo>
                <a:moveTo>
                  <a:pt x="169076" y="117019"/>
                </a:moveTo>
                <a:cubicBezTo>
                  <a:pt x="172398" y="113697"/>
                  <a:pt x="172398" y="108232"/>
                  <a:pt x="169076" y="104911"/>
                </a:cubicBezTo>
                <a:cubicBezTo>
                  <a:pt x="165755" y="101589"/>
                  <a:pt x="160290" y="101589"/>
                  <a:pt x="156968" y="104911"/>
                </a:cubicBezTo>
                <a:lnTo>
                  <a:pt x="105533" y="156346"/>
                </a:lnTo>
                <a:cubicBezTo>
                  <a:pt x="102211" y="159667"/>
                  <a:pt x="102211" y="165132"/>
                  <a:pt x="105533" y="168454"/>
                </a:cubicBezTo>
                <a:cubicBezTo>
                  <a:pt x="108855" y="171776"/>
                  <a:pt x="114320" y="171776"/>
                  <a:pt x="117641" y="168454"/>
                </a:cubicBezTo>
                <a:lnTo>
                  <a:pt x="169076" y="117019"/>
                </a:lnTo>
              </a:path>
            </a:pathLst>
          </a:custGeom>
          <a:gradFill>
            <a:gsLst>
              <a:gs pos="0">
                <a:srgbClr val="ffc6be">
                  <a:alpha val="100000"/>
                </a:srgbClr>
              </a:gs>
              <a:gs pos="100000">
                <a:srgbClr val="a4ccff">
                  <a:alpha val="100000"/>
                </a:srgbClr>
              </a:gs>
            </a:gsLst>
            <a:lin ang="0"/>
          </a:gradFill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8" name="Text 16"/>
          <p:cNvSpPr/>
          <p:nvPr/>
        </p:nvSpPr>
        <p:spPr>
          <a:xfrm>
            <a:off x="3832955" y="2443465"/>
            <a:ext cx="3474720" cy="1097280"/>
          </a:xfrm>
          <a:custGeom>
            <a:avLst/>
            <a:gdLst/>
            <a:ahLst/>
            <a:cxnLst/>
            <a:rect l="l" t="t" r="r" b="b"/>
            <a:pathLst>
              <a:path w="3474720" h="1097280">
                <a:moveTo>
                  <a:pt x="0" y="1097280"/>
                </a:moveTo>
                <a:lnTo>
                  <a:pt x="0" y="0"/>
                </a:lnTo>
                <a:lnTo>
                  <a:pt x="3474720" y="0"/>
                </a:lnTo>
                <a:lnTo>
                  <a:pt x="3474720" y="1097280"/>
                </a:lnTo>
                <a:lnTo>
                  <a:pt x="0" y="109728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0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In Dutch, verbs are conjugated based on the subject. The present tense forms are straightforward and follow regular patterns.</a:t>
            </a:r>
            <a:endParaRPr lang="en-US" sz="1000" dirty="0"/>
          </a:p>
        </p:txBody>
      </p:sp>
      <p:sp>
        <p:nvSpPr>
          <p:cNvPr id="19" name="Text 17"/>
          <p:cNvSpPr/>
          <p:nvPr/>
        </p:nvSpPr>
        <p:spPr>
          <a:xfrm>
            <a:off x="3832955" y="1964074"/>
            <a:ext cx="3474720" cy="365760"/>
          </a:xfrm>
          <a:custGeom>
            <a:avLst/>
            <a:gdLst/>
            <a:ahLst/>
            <a:cxnLst/>
            <a:rect l="l" t="t" r="r" b="b"/>
            <a:pathLst>
              <a:path w="3474720" h="365760">
                <a:moveTo>
                  <a:pt x="0" y="365760"/>
                </a:moveTo>
                <a:lnTo>
                  <a:pt x="0" y="0"/>
                </a:lnTo>
                <a:lnTo>
                  <a:pt x="3474720" y="0"/>
                </a:lnTo>
                <a:lnTo>
                  <a:pt x="3474720" y="365760"/>
                </a:lnTo>
                <a:lnTo>
                  <a:pt x="0" y="36576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Present Tense Conjugation</a:t>
            </a:r>
            <a:endParaRPr lang="en-US" sz="1300" dirty="0"/>
          </a:p>
        </p:txBody>
      </p:sp>
      <p:sp>
        <p:nvSpPr>
          <p:cNvPr id="20" name="Text 18"/>
          <p:cNvSpPr/>
          <p:nvPr/>
        </p:nvSpPr>
        <p:spPr>
          <a:xfrm>
            <a:off x="3832955" y="1567834"/>
            <a:ext cx="274320" cy="274320"/>
          </a:xfrm>
          <a:custGeom>
            <a:avLst/>
            <a:gdLst/>
            <a:ahLst/>
            <a:cxnLst/>
            <a:rect l="l" t="t" r="r" b="b"/>
            <a:pathLst>
              <a:path w="274320" h="274320">
                <a:moveTo>
                  <a:pt x="17145" y="47149"/>
                </a:moveTo>
                <a:cubicBezTo>
                  <a:pt x="17145" y="21110"/>
                  <a:pt x="38255" y="0"/>
                  <a:pt x="64294" y="0"/>
                </a:cubicBezTo>
                <a:lnTo>
                  <a:pt x="227171" y="0"/>
                </a:lnTo>
                <a:cubicBezTo>
                  <a:pt x="243727" y="0"/>
                  <a:pt x="257175" y="13448"/>
                  <a:pt x="257175" y="30004"/>
                </a:cubicBezTo>
                <a:lnTo>
                  <a:pt x="257175" y="184309"/>
                </a:lnTo>
                <a:cubicBezTo>
                  <a:pt x="257175" y="196257"/>
                  <a:pt x="250156" y="206597"/>
                  <a:pt x="240030" y="211419"/>
                </a:cubicBezTo>
                <a:lnTo>
                  <a:pt x="240030" y="248602"/>
                </a:lnTo>
                <a:lnTo>
                  <a:pt x="244316" y="248602"/>
                </a:lnTo>
                <a:cubicBezTo>
                  <a:pt x="251442" y="248602"/>
                  <a:pt x="257175" y="254335"/>
                  <a:pt x="257175" y="261461"/>
                </a:cubicBezTo>
                <a:cubicBezTo>
                  <a:pt x="257175" y="268587"/>
                  <a:pt x="251442" y="274320"/>
                  <a:pt x="244316" y="274320"/>
                </a:cubicBezTo>
                <a:lnTo>
                  <a:pt x="60007" y="274320"/>
                </a:lnTo>
                <a:cubicBezTo>
                  <a:pt x="36326" y="274320"/>
                  <a:pt x="17145" y="255139"/>
                  <a:pt x="17145" y="231458"/>
                </a:cubicBezTo>
                <a:cubicBezTo>
                  <a:pt x="17145" y="230011"/>
                  <a:pt x="17199" y="228564"/>
                  <a:pt x="17359" y="227171"/>
                </a:cubicBezTo>
                <a:lnTo>
                  <a:pt x="17145" y="227171"/>
                </a:lnTo>
                <a:lnTo>
                  <a:pt x="17145" y="47149"/>
                </a:lnTo>
                <a:moveTo>
                  <a:pt x="60008" y="214313"/>
                </a:moveTo>
                <a:cubicBezTo>
                  <a:pt x="50524" y="214313"/>
                  <a:pt x="42863" y="221974"/>
                  <a:pt x="42863" y="231458"/>
                </a:cubicBezTo>
                <a:cubicBezTo>
                  <a:pt x="42863" y="240941"/>
                  <a:pt x="50524" y="248603"/>
                  <a:pt x="60008" y="248603"/>
                </a:cubicBezTo>
                <a:lnTo>
                  <a:pt x="214313" y="248603"/>
                </a:lnTo>
                <a:lnTo>
                  <a:pt x="214313" y="214313"/>
                </a:lnTo>
                <a:lnTo>
                  <a:pt x="60008" y="214313"/>
                </a:lnTo>
                <a:moveTo>
                  <a:pt x="42863" y="192185"/>
                </a:moveTo>
                <a:cubicBezTo>
                  <a:pt x="48113" y="189881"/>
                  <a:pt x="53900" y="188595"/>
                  <a:pt x="60008" y="188595"/>
                </a:cubicBezTo>
                <a:lnTo>
                  <a:pt x="227171" y="188595"/>
                </a:lnTo>
                <a:cubicBezTo>
                  <a:pt x="229529" y="188595"/>
                  <a:pt x="231458" y="186666"/>
                  <a:pt x="231458" y="184309"/>
                </a:cubicBezTo>
                <a:lnTo>
                  <a:pt x="231458" y="30004"/>
                </a:lnTo>
                <a:cubicBezTo>
                  <a:pt x="231458" y="27646"/>
                  <a:pt x="229529" y="25718"/>
                  <a:pt x="227171" y="25718"/>
                </a:cubicBezTo>
                <a:lnTo>
                  <a:pt x="64294" y="25718"/>
                </a:lnTo>
                <a:cubicBezTo>
                  <a:pt x="52453" y="25718"/>
                  <a:pt x="42863" y="35308"/>
                  <a:pt x="42863" y="47149"/>
                </a:cubicBezTo>
                <a:lnTo>
                  <a:pt x="42863" y="192185"/>
                </a:lnTo>
                <a:moveTo>
                  <a:pt x="98584" y="60008"/>
                </a:moveTo>
                <a:lnTo>
                  <a:pt x="192881" y="60008"/>
                </a:lnTo>
                <a:cubicBezTo>
                  <a:pt x="200007" y="60008"/>
                  <a:pt x="205740" y="65740"/>
                  <a:pt x="205740" y="72866"/>
                </a:cubicBezTo>
                <a:cubicBezTo>
                  <a:pt x="205740" y="79992"/>
                  <a:pt x="200007" y="85725"/>
                  <a:pt x="192881" y="85725"/>
                </a:cubicBezTo>
                <a:lnTo>
                  <a:pt x="98584" y="85725"/>
                </a:lnTo>
                <a:cubicBezTo>
                  <a:pt x="91458" y="85725"/>
                  <a:pt x="85725" y="79992"/>
                  <a:pt x="85725" y="72866"/>
                </a:cubicBezTo>
                <a:cubicBezTo>
                  <a:pt x="85725" y="65740"/>
                  <a:pt x="91458" y="60008"/>
                  <a:pt x="98584" y="60008"/>
                </a:cubicBezTo>
                <a:lnTo>
                  <a:pt x="98584" y="60008"/>
                </a:lnTo>
                <a:moveTo>
                  <a:pt x="98584" y="102870"/>
                </a:moveTo>
                <a:lnTo>
                  <a:pt x="192881" y="102870"/>
                </a:lnTo>
                <a:cubicBezTo>
                  <a:pt x="200007" y="102870"/>
                  <a:pt x="205740" y="108603"/>
                  <a:pt x="205740" y="115729"/>
                </a:cubicBezTo>
                <a:cubicBezTo>
                  <a:pt x="205740" y="122855"/>
                  <a:pt x="200007" y="128588"/>
                  <a:pt x="192881" y="128588"/>
                </a:cubicBezTo>
                <a:lnTo>
                  <a:pt x="98584" y="128588"/>
                </a:lnTo>
                <a:cubicBezTo>
                  <a:pt x="91458" y="128588"/>
                  <a:pt x="85725" y="122855"/>
                  <a:pt x="85725" y="115729"/>
                </a:cubicBezTo>
                <a:cubicBezTo>
                  <a:pt x="85725" y="108603"/>
                  <a:pt x="91458" y="102870"/>
                  <a:pt x="98584" y="102870"/>
                </a:cubicBezTo>
              </a:path>
            </a:pathLst>
          </a:custGeom>
          <a:gradFill>
            <a:gsLst>
              <a:gs pos="0">
                <a:srgbClr val="ffc6be">
                  <a:alpha val="100000"/>
                </a:srgbClr>
              </a:gs>
              <a:gs pos="100000">
                <a:srgbClr val="a4ccff">
                  <a:alpha val="100000"/>
                </a:srgbClr>
              </a:gs>
            </a:gsLst>
            <a:lin ang="0"/>
          </a:gradFill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21" name="Text 19"/>
          <p:cNvSpPr/>
          <p:nvPr/>
        </p:nvSpPr>
        <p:spPr>
          <a:xfrm>
            <a:off x="3887912" y="6355080"/>
            <a:ext cx="5615710" cy="365760"/>
          </a:xfrm>
          <a:custGeom>
            <a:avLst/>
            <a:gdLst/>
            <a:ahLst/>
            <a:cxnLst/>
            <a:rect l="l" t="t" r="r" b="b"/>
            <a:pathLst>
              <a:path w="5615710" h="365760">
                <a:moveTo>
                  <a:pt x="0" y="365760"/>
                </a:moveTo>
                <a:lnTo>
                  <a:pt x="0" y="0"/>
                </a:lnTo>
                <a:lnTo>
                  <a:pt x="5615710" y="0"/>
                </a:lnTo>
                <a:lnTo>
                  <a:pt x="5615710" y="365760"/>
                </a:lnTo>
                <a:lnTo>
                  <a:pt x="0" y="365760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00142F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Engaging with Dutch: A Comprehensive Journey through Grammar and Pronunciation</a:t>
            </a:r>
            <a:endParaRPr lang="en-US" sz="800" dirty="0"/>
          </a:p>
        </p:txBody>
      </p:sp>
      <p:sp>
        <p:nvSpPr>
          <p:cNvPr id="22" name="Text 20"/>
          <p:cNvSpPr/>
          <p:nvPr/>
        </p:nvSpPr>
        <p:spPr>
          <a:xfrm>
            <a:off x="3604355" y="6355080"/>
            <a:ext cx="274320" cy="365760"/>
          </a:xfrm>
          <a:custGeom>
            <a:avLst/>
            <a:gdLst/>
            <a:ahLst/>
            <a:cxnLst/>
            <a:rect l="l" t="t" r="r" b="b"/>
            <a:pathLst>
              <a:path w="274320" h="365760">
                <a:moveTo>
                  <a:pt x="0" y="365760"/>
                </a:moveTo>
                <a:lnTo>
                  <a:pt x="0" y="0"/>
                </a:lnTo>
                <a:lnTo>
                  <a:pt x="274320" y="0"/>
                </a:lnTo>
                <a:lnTo>
                  <a:pt x="274320" y="365760"/>
                </a:lnTo>
                <a:lnTo>
                  <a:pt x="0" y="365760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00142F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3</a:t>
            </a:r>
            <a:endParaRPr lang="en-US" sz="800" dirty="0"/>
          </a:p>
        </p:txBody>
      </p:sp>
      <p:sp>
        <p:nvSpPr>
          <p:cNvPr id="23" name="Text 21"/>
          <p:cNvSpPr/>
          <p:nvPr/>
        </p:nvSpPr>
        <p:spPr>
          <a:xfrm>
            <a:off x="10782395" y="6217920"/>
            <a:ext cx="914400" cy="548640"/>
          </a:xfrm>
          <a:custGeom>
            <a:avLst/>
            <a:gdLst/>
            <a:ahLst/>
            <a:cxnLst/>
            <a:rect l="l" t="t" r="r" b="b"/>
            <a:pathLst>
              <a:path w="914400" h="548640">
                <a:moveTo>
                  <a:pt x="0" y="548640"/>
                </a:moveTo>
                <a:lnTo>
                  <a:pt x="0" y="0"/>
                </a:lnTo>
                <a:lnTo>
                  <a:pt x="914400" y="0"/>
                </a:lnTo>
                <a:lnTo>
                  <a:pt x="914400" y="548640"/>
                </a:lnTo>
                <a:lnTo>
                  <a:pt x="0" y="548640"/>
                </a:lnTo>
              </a:path>
            </a:pathLst>
          </a:custGeom>
          <a:noFill/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200397" y="6200512"/>
            <a:ext cx="8991602" cy="657488"/>
          </a:xfrm>
          <a:custGeom>
            <a:avLst/>
            <a:gdLst/>
            <a:ahLst/>
            <a:cxnLst/>
            <a:rect l="l" t="t" r="r" b="b"/>
            <a:pathLst>
              <a:path w="8991602" h="657488">
                <a:moveTo>
                  <a:pt x="0" y="657488"/>
                </a:moveTo>
                <a:lnTo>
                  <a:pt x="0" y="0"/>
                </a:lnTo>
                <a:lnTo>
                  <a:pt x="8991602" y="0"/>
                </a:lnTo>
                <a:lnTo>
                  <a:pt x="8991602" y="657488"/>
                </a:lnTo>
                <a:lnTo>
                  <a:pt x="0" y="657488"/>
                </a:lnTo>
              </a:path>
            </a:pathLst>
          </a:custGeom>
          <a:gradFill>
            <a:gsLst>
              <a:gs pos="0">
                <a:srgbClr val="d3e6ff">
                  <a:alpha val="50000"/>
                </a:srgbClr>
              </a:gs>
              <a:gs pos="100000">
                <a:srgbClr val="fff1ef">
                  <a:alpha val="40000"/>
                </a:srgbClr>
              </a:gs>
            </a:gsLst>
            <a:lin ang="0"/>
          </a:gradFill>
          <a:ln/>
        </p:spPr>
        <p:txBody>
          <a:bodyPr wrap="square" lIns="90000" tIns="46800" rIns="90000" bIns="46800" rtlCol="0" anchor="ctr"/>
          <a:lstStyle/>
          <a:p>
            <a:pPr algn="ctr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3" name="Text 1"/>
          <p:cNvSpPr/>
          <p:nvPr/>
        </p:nvSpPr>
        <p:spPr>
          <a:xfrm>
            <a:off x="3523334" y="1512262"/>
            <a:ext cx="2651759" cy="4357317"/>
          </a:xfrm>
          <a:custGeom>
            <a:avLst/>
            <a:gdLst/>
            <a:ahLst/>
            <a:cxnLst/>
            <a:rect l="l" t="t" r="r" b="b"/>
            <a:pathLst>
              <a:path w="2651759" h="4357317">
                <a:moveTo>
                  <a:pt x="74382" y="4357317"/>
                </a:moveTo>
                <a:cubicBezTo>
                  <a:pt x="33302" y="4357317"/>
                  <a:pt x="0" y="4324015"/>
                  <a:pt x="0" y="4282935"/>
                </a:cubicBezTo>
                <a:lnTo>
                  <a:pt x="0" y="74382"/>
                </a:lnTo>
                <a:cubicBezTo>
                  <a:pt x="0" y="33302"/>
                  <a:pt x="33302" y="0"/>
                  <a:pt x="74382" y="0"/>
                </a:cubicBezTo>
                <a:lnTo>
                  <a:pt x="2577377" y="0"/>
                </a:lnTo>
                <a:cubicBezTo>
                  <a:pt x="2618457" y="0"/>
                  <a:pt x="2651759" y="33302"/>
                  <a:pt x="2651759" y="74382"/>
                </a:cubicBezTo>
                <a:lnTo>
                  <a:pt x="2651759" y="4282935"/>
                </a:lnTo>
                <a:cubicBezTo>
                  <a:pt x="2651759" y="4324015"/>
                  <a:pt x="2618457" y="4357317"/>
                  <a:pt x="2577377" y="4357317"/>
                </a:cubicBezTo>
                <a:lnTo>
                  <a:pt x="74382" y="4357317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90000" tIns="46800" rIns="90000" bIns="46800" rtlCol="0" anchor="t"/>
          <a:lstStyle/>
          <a:p>
            <a:pPr algn="l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4" name="Text 2"/>
          <p:cNvSpPr/>
          <p:nvPr/>
        </p:nvSpPr>
        <p:spPr>
          <a:xfrm>
            <a:off x="6328722" y="1512262"/>
            <a:ext cx="2651759" cy="4357317"/>
          </a:xfrm>
          <a:custGeom>
            <a:avLst/>
            <a:gdLst/>
            <a:ahLst/>
            <a:cxnLst/>
            <a:rect l="l" t="t" r="r" b="b"/>
            <a:pathLst>
              <a:path w="2651759" h="4357317">
                <a:moveTo>
                  <a:pt x="74382" y="4357317"/>
                </a:moveTo>
                <a:cubicBezTo>
                  <a:pt x="33302" y="4357317"/>
                  <a:pt x="0" y="4324015"/>
                  <a:pt x="0" y="4282935"/>
                </a:cubicBezTo>
                <a:lnTo>
                  <a:pt x="0" y="74382"/>
                </a:lnTo>
                <a:cubicBezTo>
                  <a:pt x="0" y="33302"/>
                  <a:pt x="33302" y="0"/>
                  <a:pt x="74382" y="0"/>
                </a:cubicBezTo>
                <a:lnTo>
                  <a:pt x="2577377" y="0"/>
                </a:lnTo>
                <a:cubicBezTo>
                  <a:pt x="2618457" y="0"/>
                  <a:pt x="2651759" y="33302"/>
                  <a:pt x="2651759" y="74382"/>
                </a:cubicBezTo>
                <a:lnTo>
                  <a:pt x="2651759" y="4282935"/>
                </a:lnTo>
                <a:cubicBezTo>
                  <a:pt x="2651759" y="4324015"/>
                  <a:pt x="2618457" y="4357317"/>
                  <a:pt x="2577377" y="4357317"/>
                </a:cubicBezTo>
                <a:lnTo>
                  <a:pt x="74382" y="4357317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90000" tIns="46800" rIns="90000" bIns="46800" rtlCol="0" anchor="t"/>
          <a:lstStyle/>
          <a:p>
            <a:pPr algn="l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5" name="Text 3"/>
          <p:cNvSpPr/>
          <p:nvPr/>
        </p:nvSpPr>
        <p:spPr>
          <a:xfrm>
            <a:off x="9134110" y="1512262"/>
            <a:ext cx="2651759" cy="4357317"/>
          </a:xfrm>
          <a:custGeom>
            <a:avLst/>
            <a:gdLst/>
            <a:ahLst/>
            <a:cxnLst/>
            <a:rect l="l" t="t" r="r" b="b"/>
            <a:pathLst>
              <a:path w="2651759" h="4357317">
                <a:moveTo>
                  <a:pt x="74382" y="4357317"/>
                </a:moveTo>
                <a:cubicBezTo>
                  <a:pt x="33302" y="4357317"/>
                  <a:pt x="0" y="4324015"/>
                  <a:pt x="0" y="4282935"/>
                </a:cubicBezTo>
                <a:lnTo>
                  <a:pt x="0" y="74382"/>
                </a:lnTo>
                <a:cubicBezTo>
                  <a:pt x="0" y="33302"/>
                  <a:pt x="33302" y="0"/>
                  <a:pt x="74382" y="0"/>
                </a:cubicBezTo>
                <a:lnTo>
                  <a:pt x="2577377" y="0"/>
                </a:lnTo>
                <a:cubicBezTo>
                  <a:pt x="2618457" y="0"/>
                  <a:pt x="2651759" y="33302"/>
                  <a:pt x="2651759" y="74382"/>
                </a:cubicBezTo>
                <a:lnTo>
                  <a:pt x="2651759" y="4282935"/>
                </a:lnTo>
                <a:cubicBezTo>
                  <a:pt x="2651759" y="4324015"/>
                  <a:pt x="2618457" y="4357317"/>
                  <a:pt x="2577377" y="4357317"/>
                </a:cubicBezTo>
                <a:lnTo>
                  <a:pt x="74382" y="4357317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90000" tIns="46800" rIns="90000" bIns="46800" rtlCol="0" anchor="t"/>
          <a:lstStyle/>
          <a:p>
            <a:pPr algn="l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6" name="Text 4"/>
          <p:cNvSpPr/>
          <p:nvPr/>
        </p:nvSpPr>
        <p:spPr>
          <a:xfrm>
            <a:off x="0" y="0"/>
            <a:ext cx="3200397" cy="6857998"/>
          </a:xfrm>
          <a:custGeom>
            <a:avLst/>
            <a:gdLst/>
            <a:ahLst/>
            <a:cxnLst/>
            <a:rect l="l" t="t" r="r" b="b"/>
            <a:pathLst>
              <a:path w="3200397" h="6857998">
                <a:moveTo>
                  <a:pt x="0" y="6857998"/>
                </a:moveTo>
                <a:lnTo>
                  <a:pt x="0" y="0"/>
                </a:lnTo>
                <a:lnTo>
                  <a:pt x="3200397" y="0"/>
                </a:lnTo>
                <a:lnTo>
                  <a:pt x="3200397" y="6857998"/>
                </a:lnTo>
                <a:lnTo>
                  <a:pt x="0" y="6857998"/>
                </a:lnTo>
              </a:path>
            </a:pathLst>
          </a:custGeom>
          <a:blipFill>
            <a:blip r:embed="rId1"/>
            <a:srcRect l="34451" r="34451" t="0" b="0"/>
            <a:stretch/>
          </a:blipFill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Text 5"/>
          <p:cNvSpPr/>
          <p:nvPr/>
        </p:nvSpPr>
        <p:spPr>
          <a:xfrm>
            <a:off x="3523334" y="548639"/>
            <a:ext cx="8262535" cy="696501"/>
          </a:xfrm>
          <a:custGeom>
            <a:avLst/>
            <a:gdLst/>
            <a:ahLst/>
            <a:cxnLst/>
            <a:rect l="l" t="t" r="r" b="b"/>
            <a:pathLst>
              <a:path w="8262535" h="696501">
                <a:moveTo>
                  <a:pt x="0" y="696501"/>
                </a:moveTo>
                <a:lnTo>
                  <a:pt x="0" y="0"/>
                </a:lnTo>
                <a:lnTo>
                  <a:pt x="8262535" y="0"/>
                </a:lnTo>
                <a:lnTo>
                  <a:pt x="8262535" y="696501"/>
                </a:lnTo>
                <a:lnTo>
                  <a:pt x="0" y="696501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Pronunciation Practice</a:t>
            </a:r>
            <a:endParaRPr lang="en-US" sz="2400" dirty="0"/>
          </a:p>
        </p:txBody>
      </p:sp>
      <p:sp>
        <p:nvSpPr>
          <p:cNvPr id="8" name="Text 6"/>
          <p:cNvSpPr/>
          <p:nvPr/>
        </p:nvSpPr>
        <p:spPr>
          <a:xfrm>
            <a:off x="9287740" y="2676118"/>
            <a:ext cx="2339759" cy="2968601"/>
          </a:xfrm>
          <a:custGeom>
            <a:avLst/>
            <a:gdLst/>
            <a:ahLst/>
            <a:cxnLst/>
            <a:rect l="l" t="t" r="r" b="b"/>
            <a:pathLst>
              <a:path w="2339759" h="2968601">
                <a:moveTo>
                  <a:pt x="0" y="2968601"/>
                </a:moveTo>
                <a:lnTo>
                  <a:pt x="0" y="0"/>
                </a:lnTo>
                <a:lnTo>
                  <a:pt x="2339759" y="0"/>
                </a:lnTo>
                <a:lnTo>
                  <a:pt x="2339759" y="2968601"/>
                </a:lnTo>
                <a:lnTo>
                  <a:pt x="0" y="2968601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1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Concentrate on specific Dutch sounds, such as vowels and consonants, to improve clarity.</a:t>
            </a:r>
            <a:endParaRPr lang="en-US" sz="1100" dirty="0"/>
          </a:p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1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Pay attention to intonation patterns to sound more natural when speaking.</a:t>
            </a:r>
            <a:endParaRPr lang="en-US" sz="1100" dirty="0"/>
          </a:p>
        </p:txBody>
      </p:sp>
      <p:sp>
        <p:nvSpPr>
          <p:cNvPr id="9" name="Text 7"/>
          <p:cNvSpPr/>
          <p:nvPr/>
        </p:nvSpPr>
        <p:spPr>
          <a:xfrm>
            <a:off x="9287739" y="2166246"/>
            <a:ext cx="2339759" cy="365760"/>
          </a:xfrm>
          <a:custGeom>
            <a:avLst/>
            <a:gdLst/>
            <a:ahLst/>
            <a:cxnLst/>
            <a:rect l="l" t="t" r="r" b="b"/>
            <a:pathLst>
              <a:path w="2339759" h="365760">
                <a:moveTo>
                  <a:pt x="0" y="365760"/>
                </a:moveTo>
                <a:lnTo>
                  <a:pt x="0" y="0"/>
                </a:lnTo>
                <a:lnTo>
                  <a:pt x="2339759" y="0"/>
                </a:lnTo>
                <a:lnTo>
                  <a:pt x="2339759" y="365760"/>
                </a:lnTo>
                <a:lnTo>
                  <a:pt x="0" y="36576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Sound Focus</a:t>
            </a:r>
            <a:endParaRPr lang="en-US" sz="1400" dirty="0"/>
          </a:p>
        </p:txBody>
      </p:sp>
      <p:sp>
        <p:nvSpPr>
          <p:cNvPr id="10" name="Text 8"/>
          <p:cNvSpPr/>
          <p:nvPr/>
        </p:nvSpPr>
        <p:spPr>
          <a:xfrm>
            <a:off x="9287739" y="1656374"/>
            <a:ext cx="365760" cy="365760"/>
          </a:xfrm>
          <a:custGeom>
            <a:avLst/>
            <a:gdLst/>
            <a:ahLst/>
            <a:cxnLst/>
            <a:rect l="l" t="t" r="r" b="b"/>
            <a:pathLst>
              <a:path w="365760" h="365760">
                <a:moveTo>
                  <a:pt x="217170" y="68580"/>
                </a:moveTo>
                <a:lnTo>
                  <a:pt x="217170" y="182880"/>
                </a:lnTo>
                <a:cubicBezTo>
                  <a:pt x="217170" y="201811"/>
                  <a:pt x="201811" y="217170"/>
                  <a:pt x="182880" y="217170"/>
                </a:cubicBezTo>
                <a:cubicBezTo>
                  <a:pt x="163949" y="217170"/>
                  <a:pt x="148590" y="201811"/>
                  <a:pt x="148590" y="182880"/>
                </a:cubicBezTo>
                <a:lnTo>
                  <a:pt x="148590" y="68580"/>
                </a:lnTo>
                <a:cubicBezTo>
                  <a:pt x="148590" y="49649"/>
                  <a:pt x="163949" y="34290"/>
                  <a:pt x="182880" y="34290"/>
                </a:cubicBezTo>
                <a:cubicBezTo>
                  <a:pt x="201811" y="34290"/>
                  <a:pt x="217170" y="49649"/>
                  <a:pt x="217170" y="68580"/>
                </a:cubicBezTo>
                <a:lnTo>
                  <a:pt x="217170" y="68580"/>
                </a:lnTo>
                <a:moveTo>
                  <a:pt x="114300" y="68580"/>
                </a:moveTo>
                <a:lnTo>
                  <a:pt x="114300" y="182880"/>
                </a:lnTo>
                <a:cubicBezTo>
                  <a:pt x="114300" y="220742"/>
                  <a:pt x="145018" y="251460"/>
                  <a:pt x="182880" y="251460"/>
                </a:cubicBezTo>
                <a:cubicBezTo>
                  <a:pt x="220742" y="251460"/>
                  <a:pt x="251460" y="220742"/>
                  <a:pt x="251460" y="182880"/>
                </a:cubicBezTo>
                <a:lnTo>
                  <a:pt x="251460" y="68580"/>
                </a:lnTo>
                <a:cubicBezTo>
                  <a:pt x="251460" y="30718"/>
                  <a:pt x="220742" y="0"/>
                  <a:pt x="182880" y="0"/>
                </a:cubicBezTo>
                <a:cubicBezTo>
                  <a:pt x="145018" y="0"/>
                  <a:pt x="114300" y="30718"/>
                  <a:pt x="114300" y="68580"/>
                </a:cubicBezTo>
                <a:lnTo>
                  <a:pt x="114300" y="68580"/>
                </a:lnTo>
                <a:moveTo>
                  <a:pt x="91440" y="154305"/>
                </a:moveTo>
                <a:cubicBezTo>
                  <a:pt x="91440" y="144804"/>
                  <a:pt x="83796" y="137160"/>
                  <a:pt x="74295" y="137160"/>
                </a:cubicBezTo>
                <a:cubicBezTo>
                  <a:pt x="64794" y="137160"/>
                  <a:pt x="57150" y="144804"/>
                  <a:pt x="57150" y="154305"/>
                </a:cubicBezTo>
                <a:lnTo>
                  <a:pt x="57150" y="182880"/>
                </a:lnTo>
                <a:cubicBezTo>
                  <a:pt x="57150" y="246531"/>
                  <a:pt x="104442" y="299109"/>
                  <a:pt x="165735" y="307467"/>
                </a:cubicBezTo>
                <a:lnTo>
                  <a:pt x="165735" y="331470"/>
                </a:lnTo>
                <a:lnTo>
                  <a:pt x="131445" y="331470"/>
                </a:lnTo>
                <a:cubicBezTo>
                  <a:pt x="121944" y="331470"/>
                  <a:pt x="114300" y="339114"/>
                  <a:pt x="114300" y="348615"/>
                </a:cubicBezTo>
                <a:cubicBezTo>
                  <a:pt x="114300" y="358116"/>
                  <a:pt x="121944" y="365760"/>
                  <a:pt x="131445" y="365760"/>
                </a:cubicBezTo>
                <a:lnTo>
                  <a:pt x="182880" y="365760"/>
                </a:lnTo>
                <a:lnTo>
                  <a:pt x="234315" y="365760"/>
                </a:lnTo>
                <a:cubicBezTo>
                  <a:pt x="243816" y="365760"/>
                  <a:pt x="251460" y="358116"/>
                  <a:pt x="251460" y="348615"/>
                </a:cubicBezTo>
                <a:cubicBezTo>
                  <a:pt x="251460" y="339114"/>
                  <a:pt x="243816" y="331470"/>
                  <a:pt x="234315" y="331470"/>
                </a:cubicBezTo>
                <a:lnTo>
                  <a:pt x="200025" y="331470"/>
                </a:lnTo>
                <a:lnTo>
                  <a:pt x="200025" y="307467"/>
                </a:lnTo>
                <a:cubicBezTo>
                  <a:pt x="261318" y="299109"/>
                  <a:pt x="308610" y="246531"/>
                  <a:pt x="308610" y="182880"/>
                </a:cubicBezTo>
                <a:lnTo>
                  <a:pt x="308610" y="154305"/>
                </a:lnTo>
                <a:cubicBezTo>
                  <a:pt x="308610" y="144804"/>
                  <a:pt x="300966" y="137160"/>
                  <a:pt x="291465" y="137160"/>
                </a:cubicBezTo>
                <a:cubicBezTo>
                  <a:pt x="281964" y="137160"/>
                  <a:pt x="274320" y="144804"/>
                  <a:pt x="274320" y="154305"/>
                </a:cubicBezTo>
                <a:lnTo>
                  <a:pt x="274320" y="182880"/>
                </a:lnTo>
                <a:cubicBezTo>
                  <a:pt x="274320" y="233386"/>
                  <a:pt x="233386" y="274320"/>
                  <a:pt x="182880" y="274320"/>
                </a:cubicBezTo>
                <a:cubicBezTo>
                  <a:pt x="132374" y="274320"/>
                  <a:pt x="91440" y="233386"/>
                  <a:pt x="91440" y="182880"/>
                </a:cubicBezTo>
                <a:lnTo>
                  <a:pt x="91440" y="154305"/>
                </a:lnTo>
              </a:path>
            </a:pathLst>
          </a:custGeom>
          <a:gradFill>
            <a:gsLst>
              <a:gs pos="0">
                <a:srgbClr val="ffc6be">
                  <a:alpha val="100000"/>
                </a:srgbClr>
              </a:gs>
              <a:gs pos="100000">
                <a:srgbClr val="a4ccff">
                  <a:alpha val="100000"/>
                </a:srgbClr>
              </a:gs>
            </a:gsLst>
            <a:lin ang="0"/>
          </a:gradFill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Text 9"/>
          <p:cNvSpPr/>
          <p:nvPr/>
        </p:nvSpPr>
        <p:spPr>
          <a:xfrm>
            <a:off x="6482352" y="2676118"/>
            <a:ext cx="2339759" cy="2968601"/>
          </a:xfrm>
          <a:custGeom>
            <a:avLst/>
            <a:gdLst/>
            <a:ahLst/>
            <a:cxnLst/>
            <a:rect l="l" t="t" r="r" b="b"/>
            <a:pathLst>
              <a:path w="2339759" h="2968601">
                <a:moveTo>
                  <a:pt x="0" y="2968601"/>
                </a:moveTo>
                <a:lnTo>
                  <a:pt x="0" y="0"/>
                </a:lnTo>
                <a:lnTo>
                  <a:pt x="2339759" y="0"/>
                </a:lnTo>
                <a:lnTo>
                  <a:pt x="2339759" y="2968601"/>
                </a:lnTo>
                <a:lnTo>
                  <a:pt x="0" y="2968601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1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Utilize audio and video resources to immerse yourself in authentic Dutch pronunciation.</a:t>
            </a:r>
            <a:endParaRPr lang="en-US" sz="1100" dirty="0"/>
          </a:p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1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These tools enhance your learning by providing context and real-life examples.</a:t>
            </a:r>
            <a:endParaRPr lang="en-US" sz="1100" dirty="0"/>
          </a:p>
        </p:txBody>
      </p:sp>
      <p:sp>
        <p:nvSpPr>
          <p:cNvPr id="12" name="Text 10"/>
          <p:cNvSpPr/>
          <p:nvPr/>
        </p:nvSpPr>
        <p:spPr>
          <a:xfrm>
            <a:off x="6482351" y="2166246"/>
            <a:ext cx="2339759" cy="365760"/>
          </a:xfrm>
          <a:custGeom>
            <a:avLst/>
            <a:gdLst/>
            <a:ahLst/>
            <a:cxnLst/>
            <a:rect l="l" t="t" r="r" b="b"/>
            <a:pathLst>
              <a:path w="2339759" h="365760">
                <a:moveTo>
                  <a:pt x="0" y="365760"/>
                </a:moveTo>
                <a:lnTo>
                  <a:pt x="0" y="0"/>
                </a:lnTo>
                <a:lnTo>
                  <a:pt x="2339759" y="0"/>
                </a:lnTo>
                <a:lnTo>
                  <a:pt x="2339759" y="365760"/>
                </a:lnTo>
                <a:lnTo>
                  <a:pt x="0" y="36576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Audio-Video Practice</a:t>
            </a:r>
            <a:endParaRPr lang="en-US" sz="1400" dirty="0"/>
          </a:p>
        </p:txBody>
      </p:sp>
      <p:sp>
        <p:nvSpPr>
          <p:cNvPr id="13" name="Text 11"/>
          <p:cNvSpPr/>
          <p:nvPr/>
        </p:nvSpPr>
        <p:spPr>
          <a:xfrm>
            <a:off x="6482351" y="1656374"/>
            <a:ext cx="365760" cy="365760"/>
          </a:xfrm>
          <a:custGeom>
            <a:avLst/>
            <a:gdLst/>
            <a:ahLst/>
            <a:cxnLst/>
            <a:rect l="l" t="t" r="r" b="b"/>
            <a:pathLst>
              <a:path w="365760" h="365760">
                <a:moveTo>
                  <a:pt x="35433" y="187166"/>
                </a:moveTo>
                <a:cubicBezTo>
                  <a:pt x="44577" y="113871"/>
                  <a:pt x="107085" y="57150"/>
                  <a:pt x="182880" y="57150"/>
                </a:cubicBezTo>
                <a:cubicBezTo>
                  <a:pt x="258675" y="57150"/>
                  <a:pt x="321183" y="113871"/>
                  <a:pt x="330327" y="187166"/>
                </a:cubicBezTo>
                <a:cubicBezTo>
                  <a:pt x="323612" y="184380"/>
                  <a:pt x="316325" y="182880"/>
                  <a:pt x="308610" y="182880"/>
                </a:cubicBezTo>
                <a:cubicBezTo>
                  <a:pt x="289679" y="182880"/>
                  <a:pt x="274320" y="198239"/>
                  <a:pt x="274320" y="217170"/>
                </a:cubicBezTo>
                <a:lnTo>
                  <a:pt x="274320" y="308610"/>
                </a:lnTo>
                <a:cubicBezTo>
                  <a:pt x="274320" y="327541"/>
                  <a:pt x="289679" y="342900"/>
                  <a:pt x="308610" y="342900"/>
                </a:cubicBezTo>
                <a:cubicBezTo>
                  <a:pt x="340185" y="342900"/>
                  <a:pt x="365760" y="317325"/>
                  <a:pt x="365760" y="285750"/>
                </a:cubicBezTo>
                <a:lnTo>
                  <a:pt x="365760" y="262890"/>
                </a:lnTo>
                <a:lnTo>
                  <a:pt x="365760" y="240030"/>
                </a:lnTo>
                <a:lnTo>
                  <a:pt x="365760" y="205740"/>
                </a:lnTo>
                <a:cubicBezTo>
                  <a:pt x="365760" y="104727"/>
                  <a:pt x="283893" y="22860"/>
                  <a:pt x="182880" y="22860"/>
                </a:cubicBezTo>
                <a:cubicBezTo>
                  <a:pt x="81867" y="22860"/>
                  <a:pt x="0" y="104727"/>
                  <a:pt x="0" y="205740"/>
                </a:cubicBezTo>
                <a:lnTo>
                  <a:pt x="0" y="240030"/>
                </a:lnTo>
                <a:lnTo>
                  <a:pt x="0" y="262890"/>
                </a:lnTo>
                <a:lnTo>
                  <a:pt x="0" y="285750"/>
                </a:lnTo>
                <a:cubicBezTo>
                  <a:pt x="0" y="317325"/>
                  <a:pt x="25575" y="342900"/>
                  <a:pt x="57150" y="342900"/>
                </a:cubicBezTo>
                <a:cubicBezTo>
                  <a:pt x="76081" y="342900"/>
                  <a:pt x="91440" y="327541"/>
                  <a:pt x="91440" y="308610"/>
                </a:cubicBezTo>
                <a:lnTo>
                  <a:pt x="91440" y="217170"/>
                </a:lnTo>
                <a:cubicBezTo>
                  <a:pt x="91440" y="198239"/>
                  <a:pt x="76081" y="182880"/>
                  <a:pt x="57150" y="182880"/>
                </a:cubicBezTo>
                <a:cubicBezTo>
                  <a:pt x="49435" y="182880"/>
                  <a:pt x="42148" y="184380"/>
                  <a:pt x="35433" y="187166"/>
                </a:cubicBezTo>
                <a:lnTo>
                  <a:pt x="35433" y="187166"/>
                </a:lnTo>
                <a:moveTo>
                  <a:pt x="34290" y="240030"/>
                </a:moveTo>
                <a:cubicBezTo>
                  <a:pt x="34290" y="227386"/>
                  <a:pt x="44506" y="217170"/>
                  <a:pt x="57150" y="217170"/>
                </a:cubicBezTo>
                <a:lnTo>
                  <a:pt x="57150" y="308610"/>
                </a:lnTo>
                <a:cubicBezTo>
                  <a:pt x="44506" y="308610"/>
                  <a:pt x="34290" y="298394"/>
                  <a:pt x="34290" y="285750"/>
                </a:cubicBezTo>
                <a:lnTo>
                  <a:pt x="34290" y="262890"/>
                </a:lnTo>
                <a:lnTo>
                  <a:pt x="34290" y="240030"/>
                </a:lnTo>
                <a:moveTo>
                  <a:pt x="331470" y="240030"/>
                </a:moveTo>
                <a:lnTo>
                  <a:pt x="331470" y="262890"/>
                </a:lnTo>
                <a:lnTo>
                  <a:pt x="331470" y="285750"/>
                </a:lnTo>
                <a:cubicBezTo>
                  <a:pt x="331470" y="298394"/>
                  <a:pt x="321254" y="308610"/>
                  <a:pt x="308610" y="308610"/>
                </a:cubicBezTo>
                <a:lnTo>
                  <a:pt x="308610" y="217170"/>
                </a:lnTo>
                <a:cubicBezTo>
                  <a:pt x="321254" y="217170"/>
                  <a:pt x="331470" y="227386"/>
                  <a:pt x="331470" y="240030"/>
                </a:cubicBezTo>
                <a:lnTo>
                  <a:pt x="331470" y="240030"/>
                </a:lnTo>
              </a:path>
            </a:pathLst>
          </a:custGeom>
          <a:gradFill>
            <a:gsLst>
              <a:gs pos="0">
                <a:srgbClr val="ffc6be">
                  <a:alpha val="100000"/>
                </a:srgbClr>
              </a:gs>
              <a:gs pos="100000">
                <a:srgbClr val="a4ccff">
                  <a:alpha val="100000"/>
                </a:srgbClr>
              </a:gs>
            </a:gsLst>
            <a:lin ang="0"/>
          </a:gradFill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4" name="Text 12"/>
          <p:cNvSpPr/>
          <p:nvPr/>
        </p:nvSpPr>
        <p:spPr>
          <a:xfrm>
            <a:off x="3676964" y="2676118"/>
            <a:ext cx="2339759" cy="2968601"/>
          </a:xfrm>
          <a:custGeom>
            <a:avLst/>
            <a:gdLst/>
            <a:ahLst/>
            <a:cxnLst/>
            <a:rect l="l" t="t" r="r" b="b"/>
            <a:pathLst>
              <a:path w="2339759" h="2968601">
                <a:moveTo>
                  <a:pt x="0" y="2968601"/>
                </a:moveTo>
                <a:lnTo>
                  <a:pt x="0" y="0"/>
                </a:lnTo>
                <a:lnTo>
                  <a:pt x="2339759" y="0"/>
                </a:lnTo>
                <a:lnTo>
                  <a:pt x="2339759" y="2968601"/>
                </a:lnTo>
                <a:lnTo>
                  <a:pt x="0" y="2968601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1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Listening to and repeating Dutch words and phrases helps you articulate sounds more accurately.</a:t>
            </a:r>
            <a:endParaRPr lang="en-US" sz="1100" dirty="0"/>
          </a:p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1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This practice builds muscle memory for correct pronunciation.</a:t>
            </a:r>
            <a:endParaRPr lang="en-US" sz="1100" dirty="0"/>
          </a:p>
        </p:txBody>
      </p:sp>
      <p:sp>
        <p:nvSpPr>
          <p:cNvPr id="15" name="Text 13"/>
          <p:cNvSpPr/>
          <p:nvPr/>
        </p:nvSpPr>
        <p:spPr>
          <a:xfrm>
            <a:off x="3676963" y="2166246"/>
            <a:ext cx="2339759" cy="365760"/>
          </a:xfrm>
          <a:custGeom>
            <a:avLst/>
            <a:gdLst/>
            <a:ahLst/>
            <a:cxnLst/>
            <a:rect l="l" t="t" r="r" b="b"/>
            <a:pathLst>
              <a:path w="2339759" h="365760">
                <a:moveTo>
                  <a:pt x="0" y="365760"/>
                </a:moveTo>
                <a:lnTo>
                  <a:pt x="0" y="0"/>
                </a:lnTo>
                <a:lnTo>
                  <a:pt x="2339759" y="0"/>
                </a:lnTo>
                <a:lnTo>
                  <a:pt x="2339759" y="365760"/>
                </a:lnTo>
                <a:lnTo>
                  <a:pt x="0" y="36576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Repeat Words</a:t>
            </a:r>
            <a:endParaRPr lang="en-US" sz="1400" dirty="0"/>
          </a:p>
        </p:txBody>
      </p:sp>
      <p:sp>
        <p:nvSpPr>
          <p:cNvPr id="16" name="Text 14"/>
          <p:cNvSpPr/>
          <p:nvPr/>
        </p:nvSpPr>
        <p:spPr>
          <a:xfrm>
            <a:off x="3676963" y="1656374"/>
            <a:ext cx="365760" cy="365760"/>
          </a:xfrm>
          <a:custGeom>
            <a:avLst/>
            <a:gdLst/>
            <a:ahLst/>
            <a:cxnLst/>
            <a:rect l="l" t="t" r="r" b="b"/>
            <a:pathLst>
              <a:path w="365760" h="365760">
                <a:moveTo>
                  <a:pt x="182880" y="34290"/>
                </a:moveTo>
                <a:lnTo>
                  <a:pt x="308610" y="34290"/>
                </a:lnTo>
                <a:cubicBezTo>
                  <a:pt x="314896" y="34290"/>
                  <a:pt x="320040" y="39434"/>
                  <a:pt x="320040" y="45720"/>
                </a:cubicBezTo>
                <a:lnTo>
                  <a:pt x="320040" y="320040"/>
                </a:lnTo>
                <a:cubicBezTo>
                  <a:pt x="320040" y="326327"/>
                  <a:pt x="314897" y="331470"/>
                  <a:pt x="308610" y="331470"/>
                </a:cubicBezTo>
                <a:lnTo>
                  <a:pt x="182880" y="331470"/>
                </a:lnTo>
                <a:lnTo>
                  <a:pt x="182880" y="34290"/>
                </a:lnTo>
                <a:moveTo>
                  <a:pt x="148590" y="34290"/>
                </a:moveTo>
                <a:lnTo>
                  <a:pt x="148590" y="331470"/>
                </a:lnTo>
                <a:lnTo>
                  <a:pt x="102870" y="331470"/>
                </a:lnTo>
                <a:cubicBezTo>
                  <a:pt x="96584" y="331470"/>
                  <a:pt x="91440" y="326327"/>
                  <a:pt x="91440" y="320040"/>
                </a:cubicBezTo>
                <a:lnTo>
                  <a:pt x="91440" y="297180"/>
                </a:lnTo>
                <a:lnTo>
                  <a:pt x="108585" y="297180"/>
                </a:lnTo>
                <a:cubicBezTo>
                  <a:pt x="118086" y="297180"/>
                  <a:pt x="125730" y="289536"/>
                  <a:pt x="125730" y="280035"/>
                </a:cubicBezTo>
                <a:cubicBezTo>
                  <a:pt x="125730" y="270534"/>
                  <a:pt x="118086" y="262890"/>
                  <a:pt x="108585" y="262890"/>
                </a:cubicBezTo>
                <a:lnTo>
                  <a:pt x="91440" y="262890"/>
                </a:lnTo>
                <a:lnTo>
                  <a:pt x="91440" y="200025"/>
                </a:lnTo>
                <a:lnTo>
                  <a:pt x="108585" y="200025"/>
                </a:lnTo>
                <a:cubicBezTo>
                  <a:pt x="118086" y="200025"/>
                  <a:pt x="125730" y="192381"/>
                  <a:pt x="125730" y="182880"/>
                </a:cubicBezTo>
                <a:cubicBezTo>
                  <a:pt x="125730" y="173379"/>
                  <a:pt x="118086" y="165735"/>
                  <a:pt x="108585" y="165735"/>
                </a:cubicBezTo>
                <a:lnTo>
                  <a:pt x="91440" y="165735"/>
                </a:lnTo>
                <a:lnTo>
                  <a:pt x="91440" y="102870"/>
                </a:lnTo>
                <a:lnTo>
                  <a:pt x="108585" y="102870"/>
                </a:lnTo>
                <a:cubicBezTo>
                  <a:pt x="118086" y="102870"/>
                  <a:pt x="125730" y="95226"/>
                  <a:pt x="125730" y="85725"/>
                </a:cubicBezTo>
                <a:cubicBezTo>
                  <a:pt x="125730" y="76224"/>
                  <a:pt x="118086" y="68580"/>
                  <a:pt x="108585" y="68580"/>
                </a:cubicBezTo>
                <a:lnTo>
                  <a:pt x="91440" y="68580"/>
                </a:lnTo>
                <a:lnTo>
                  <a:pt x="91440" y="45720"/>
                </a:lnTo>
                <a:cubicBezTo>
                  <a:pt x="91440" y="39433"/>
                  <a:pt x="96584" y="34290"/>
                  <a:pt x="102870" y="34290"/>
                </a:cubicBezTo>
                <a:lnTo>
                  <a:pt x="148590" y="34290"/>
                </a:lnTo>
                <a:moveTo>
                  <a:pt x="57150" y="297180"/>
                </a:moveTo>
                <a:lnTo>
                  <a:pt x="57150" y="320040"/>
                </a:lnTo>
                <a:cubicBezTo>
                  <a:pt x="57150" y="345257"/>
                  <a:pt x="77653" y="365760"/>
                  <a:pt x="102870" y="365760"/>
                </a:cubicBezTo>
                <a:lnTo>
                  <a:pt x="308610" y="365760"/>
                </a:lnTo>
                <a:cubicBezTo>
                  <a:pt x="333827" y="365760"/>
                  <a:pt x="354330" y="345257"/>
                  <a:pt x="354330" y="320040"/>
                </a:cubicBezTo>
                <a:lnTo>
                  <a:pt x="354330" y="45720"/>
                </a:lnTo>
                <a:cubicBezTo>
                  <a:pt x="354330" y="20503"/>
                  <a:pt x="333827" y="0"/>
                  <a:pt x="308610" y="0"/>
                </a:cubicBezTo>
                <a:lnTo>
                  <a:pt x="102870" y="0"/>
                </a:lnTo>
                <a:cubicBezTo>
                  <a:pt x="77653" y="0"/>
                  <a:pt x="57150" y="20503"/>
                  <a:pt x="57150" y="45720"/>
                </a:cubicBezTo>
                <a:lnTo>
                  <a:pt x="57150" y="68580"/>
                </a:lnTo>
                <a:lnTo>
                  <a:pt x="28575" y="68580"/>
                </a:lnTo>
                <a:cubicBezTo>
                  <a:pt x="19074" y="68580"/>
                  <a:pt x="11430" y="76224"/>
                  <a:pt x="11430" y="85725"/>
                </a:cubicBezTo>
                <a:cubicBezTo>
                  <a:pt x="11430" y="95226"/>
                  <a:pt x="19074" y="102870"/>
                  <a:pt x="28575" y="102870"/>
                </a:cubicBezTo>
                <a:lnTo>
                  <a:pt x="57150" y="102870"/>
                </a:lnTo>
                <a:lnTo>
                  <a:pt x="57150" y="165735"/>
                </a:lnTo>
                <a:lnTo>
                  <a:pt x="28575" y="165735"/>
                </a:lnTo>
                <a:cubicBezTo>
                  <a:pt x="19074" y="165735"/>
                  <a:pt x="11430" y="173379"/>
                  <a:pt x="11430" y="182880"/>
                </a:cubicBezTo>
                <a:cubicBezTo>
                  <a:pt x="11430" y="192381"/>
                  <a:pt x="19074" y="200025"/>
                  <a:pt x="28575" y="200025"/>
                </a:cubicBezTo>
                <a:lnTo>
                  <a:pt x="57150" y="200025"/>
                </a:lnTo>
                <a:lnTo>
                  <a:pt x="57150" y="262890"/>
                </a:lnTo>
                <a:lnTo>
                  <a:pt x="28575" y="262890"/>
                </a:lnTo>
                <a:cubicBezTo>
                  <a:pt x="19074" y="262890"/>
                  <a:pt x="11430" y="270534"/>
                  <a:pt x="11430" y="280035"/>
                </a:cubicBezTo>
                <a:cubicBezTo>
                  <a:pt x="11430" y="289536"/>
                  <a:pt x="19074" y="297180"/>
                  <a:pt x="28575" y="297180"/>
                </a:cubicBezTo>
                <a:lnTo>
                  <a:pt x="57150" y="297180"/>
                </a:lnTo>
              </a:path>
            </a:pathLst>
          </a:custGeom>
          <a:gradFill>
            <a:gsLst>
              <a:gs pos="0">
                <a:srgbClr val="ffc6be">
                  <a:alpha val="100000"/>
                </a:srgbClr>
              </a:gs>
              <a:gs pos="100000">
                <a:srgbClr val="a4ccff">
                  <a:alpha val="100000"/>
                </a:srgbClr>
              </a:gs>
            </a:gsLst>
            <a:lin ang="0"/>
          </a:gradFill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7" name="Text 15"/>
          <p:cNvSpPr/>
          <p:nvPr/>
        </p:nvSpPr>
        <p:spPr>
          <a:xfrm>
            <a:off x="3806891" y="6355080"/>
            <a:ext cx="5615710" cy="365760"/>
          </a:xfrm>
          <a:custGeom>
            <a:avLst/>
            <a:gdLst/>
            <a:ahLst/>
            <a:cxnLst/>
            <a:rect l="l" t="t" r="r" b="b"/>
            <a:pathLst>
              <a:path w="5615710" h="365760">
                <a:moveTo>
                  <a:pt x="0" y="365760"/>
                </a:moveTo>
                <a:lnTo>
                  <a:pt x="0" y="0"/>
                </a:lnTo>
                <a:lnTo>
                  <a:pt x="5615710" y="0"/>
                </a:lnTo>
                <a:lnTo>
                  <a:pt x="5615710" y="365760"/>
                </a:lnTo>
                <a:lnTo>
                  <a:pt x="0" y="365760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00142F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Engaging with Dutch: A Comprehensive Journey through Grammar and Pronunciation</a:t>
            </a:r>
            <a:endParaRPr lang="en-US" sz="800" dirty="0"/>
          </a:p>
        </p:txBody>
      </p:sp>
      <p:sp>
        <p:nvSpPr>
          <p:cNvPr id="18" name="Text 16"/>
          <p:cNvSpPr/>
          <p:nvPr/>
        </p:nvSpPr>
        <p:spPr>
          <a:xfrm>
            <a:off x="3523334" y="6355080"/>
            <a:ext cx="274320" cy="365760"/>
          </a:xfrm>
          <a:custGeom>
            <a:avLst/>
            <a:gdLst/>
            <a:ahLst/>
            <a:cxnLst/>
            <a:rect l="l" t="t" r="r" b="b"/>
            <a:pathLst>
              <a:path w="274320" h="365760">
                <a:moveTo>
                  <a:pt x="0" y="365760"/>
                </a:moveTo>
                <a:lnTo>
                  <a:pt x="0" y="0"/>
                </a:lnTo>
                <a:lnTo>
                  <a:pt x="274320" y="0"/>
                </a:lnTo>
                <a:lnTo>
                  <a:pt x="274320" y="365760"/>
                </a:lnTo>
                <a:lnTo>
                  <a:pt x="0" y="365760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00142F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4</a:t>
            </a:r>
            <a:endParaRPr lang="en-US" sz="800" dirty="0"/>
          </a:p>
        </p:txBody>
      </p:sp>
      <p:sp>
        <p:nvSpPr>
          <p:cNvPr id="19" name="Text 17"/>
          <p:cNvSpPr/>
          <p:nvPr/>
        </p:nvSpPr>
        <p:spPr>
          <a:xfrm>
            <a:off x="10871469" y="6217920"/>
            <a:ext cx="914400" cy="548640"/>
          </a:xfrm>
          <a:custGeom>
            <a:avLst/>
            <a:gdLst/>
            <a:ahLst/>
            <a:cxnLst/>
            <a:rect l="l" t="t" r="r" b="b"/>
            <a:pathLst>
              <a:path w="914400" h="548640">
                <a:moveTo>
                  <a:pt x="0" y="548640"/>
                </a:moveTo>
                <a:lnTo>
                  <a:pt x="0" y="0"/>
                </a:lnTo>
                <a:lnTo>
                  <a:pt x="914400" y="0"/>
                </a:lnTo>
                <a:lnTo>
                  <a:pt x="914400" y="548640"/>
                </a:lnTo>
                <a:lnTo>
                  <a:pt x="0" y="548640"/>
                </a:lnTo>
              </a:path>
            </a:pathLst>
          </a:custGeom>
          <a:noFill/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6200512"/>
            <a:ext cx="9174479" cy="657488"/>
          </a:xfrm>
          <a:custGeom>
            <a:avLst/>
            <a:gdLst/>
            <a:ahLst/>
            <a:cxnLst/>
            <a:rect l="l" t="t" r="r" b="b"/>
            <a:pathLst>
              <a:path w="9174479" h="657488">
                <a:moveTo>
                  <a:pt x="0" y="657488"/>
                </a:moveTo>
                <a:lnTo>
                  <a:pt x="0" y="0"/>
                </a:lnTo>
                <a:lnTo>
                  <a:pt x="9174479" y="0"/>
                </a:lnTo>
                <a:lnTo>
                  <a:pt x="9174479" y="657488"/>
                </a:lnTo>
                <a:lnTo>
                  <a:pt x="0" y="657488"/>
                </a:lnTo>
              </a:path>
            </a:pathLst>
          </a:custGeom>
          <a:gradFill>
            <a:gsLst>
              <a:gs pos="0">
                <a:srgbClr val="d3e6ff">
                  <a:alpha val="50000"/>
                </a:srgbClr>
              </a:gs>
              <a:gs pos="100000">
                <a:srgbClr val="fff1ef">
                  <a:alpha val="40000"/>
                </a:srgbClr>
              </a:gs>
            </a:gsLst>
            <a:lin ang="0"/>
          </a:gradFill>
          <a:ln/>
        </p:spPr>
        <p:txBody>
          <a:bodyPr wrap="square" lIns="90000" tIns="46800" rIns="90000" bIns="46800" rtlCol="0" anchor="ctr"/>
          <a:lstStyle/>
          <a:p>
            <a:pPr algn="ctr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3" name="Text 1"/>
          <p:cNvSpPr/>
          <p:nvPr/>
        </p:nvSpPr>
        <p:spPr>
          <a:xfrm>
            <a:off x="548640" y="1468720"/>
            <a:ext cx="2651759" cy="4357317"/>
          </a:xfrm>
          <a:custGeom>
            <a:avLst/>
            <a:gdLst/>
            <a:ahLst/>
            <a:cxnLst/>
            <a:rect l="l" t="t" r="r" b="b"/>
            <a:pathLst>
              <a:path w="2651759" h="4357317">
                <a:moveTo>
                  <a:pt x="74382" y="4357317"/>
                </a:moveTo>
                <a:cubicBezTo>
                  <a:pt x="33302" y="4357317"/>
                  <a:pt x="0" y="4324015"/>
                  <a:pt x="0" y="4282935"/>
                </a:cubicBezTo>
                <a:lnTo>
                  <a:pt x="0" y="74382"/>
                </a:lnTo>
                <a:cubicBezTo>
                  <a:pt x="0" y="33302"/>
                  <a:pt x="33302" y="0"/>
                  <a:pt x="74382" y="0"/>
                </a:cubicBezTo>
                <a:lnTo>
                  <a:pt x="2577377" y="0"/>
                </a:lnTo>
                <a:cubicBezTo>
                  <a:pt x="2618457" y="0"/>
                  <a:pt x="2651759" y="33302"/>
                  <a:pt x="2651759" y="74382"/>
                </a:cubicBezTo>
                <a:lnTo>
                  <a:pt x="2651759" y="4282935"/>
                </a:lnTo>
                <a:cubicBezTo>
                  <a:pt x="2651759" y="4324015"/>
                  <a:pt x="2618457" y="4357317"/>
                  <a:pt x="2577377" y="4357317"/>
                </a:cubicBezTo>
                <a:lnTo>
                  <a:pt x="74382" y="4357317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90000" tIns="46800" rIns="90000" bIns="46800" rtlCol="0" anchor="t"/>
          <a:lstStyle/>
          <a:p>
            <a:pPr algn="l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4" name="Text 2"/>
          <p:cNvSpPr/>
          <p:nvPr/>
        </p:nvSpPr>
        <p:spPr>
          <a:xfrm>
            <a:off x="3354028" y="1468720"/>
            <a:ext cx="2651759" cy="4357317"/>
          </a:xfrm>
          <a:custGeom>
            <a:avLst/>
            <a:gdLst/>
            <a:ahLst/>
            <a:cxnLst/>
            <a:rect l="l" t="t" r="r" b="b"/>
            <a:pathLst>
              <a:path w="2651759" h="4357317">
                <a:moveTo>
                  <a:pt x="74382" y="4357317"/>
                </a:moveTo>
                <a:cubicBezTo>
                  <a:pt x="33302" y="4357317"/>
                  <a:pt x="0" y="4324015"/>
                  <a:pt x="0" y="4282935"/>
                </a:cubicBezTo>
                <a:lnTo>
                  <a:pt x="0" y="74382"/>
                </a:lnTo>
                <a:cubicBezTo>
                  <a:pt x="0" y="33302"/>
                  <a:pt x="33302" y="0"/>
                  <a:pt x="74382" y="0"/>
                </a:cubicBezTo>
                <a:lnTo>
                  <a:pt x="2577377" y="0"/>
                </a:lnTo>
                <a:cubicBezTo>
                  <a:pt x="2618457" y="0"/>
                  <a:pt x="2651759" y="33302"/>
                  <a:pt x="2651759" y="74382"/>
                </a:cubicBezTo>
                <a:lnTo>
                  <a:pt x="2651759" y="4282935"/>
                </a:lnTo>
                <a:cubicBezTo>
                  <a:pt x="2651759" y="4324015"/>
                  <a:pt x="2618457" y="4357317"/>
                  <a:pt x="2577377" y="4357317"/>
                </a:cubicBezTo>
                <a:lnTo>
                  <a:pt x="74382" y="4357317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90000" tIns="46800" rIns="90000" bIns="46800" rtlCol="0" anchor="t"/>
          <a:lstStyle/>
          <a:p>
            <a:pPr algn="l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5" name="Text 3"/>
          <p:cNvSpPr/>
          <p:nvPr/>
        </p:nvSpPr>
        <p:spPr>
          <a:xfrm>
            <a:off x="6159416" y="1468720"/>
            <a:ext cx="2651759" cy="4357317"/>
          </a:xfrm>
          <a:custGeom>
            <a:avLst/>
            <a:gdLst/>
            <a:ahLst/>
            <a:cxnLst/>
            <a:rect l="l" t="t" r="r" b="b"/>
            <a:pathLst>
              <a:path w="2651759" h="4357317">
                <a:moveTo>
                  <a:pt x="74382" y="4357317"/>
                </a:moveTo>
                <a:cubicBezTo>
                  <a:pt x="33302" y="4357317"/>
                  <a:pt x="0" y="4324015"/>
                  <a:pt x="0" y="4282935"/>
                </a:cubicBezTo>
                <a:lnTo>
                  <a:pt x="0" y="74382"/>
                </a:lnTo>
                <a:cubicBezTo>
                  <a:pt x="0" y="33302"/>
                  <a:pt x="33302" y="0"/>
                  <a:pt x="74382" y="0"/>
                </a:cubicBezTo>
                <a:lnTo>
                  <a:pt x="2577377" y="0"/>
                </a:lnTo>
                <a:cubicBezTo>
                  <a:pt x="2618457" y="0"/>
                  <a:pt x="2651759" y="33302"/>
                  <a:pt x="2651759" y="74382"/>
                </a:cubicBezTo>
                <a:lnTo>
                  <a:pt x="2651759" y="4282935"/>
                </a:lnTo>
                <a:cubicBezTo>
                  <a:pt x="2651759" y="4324015"/>
                  <a:pt x="2618457" y="4357317"/>
                  <a:pt x="2577377" y="4357317"/>
                </a:cubicBezTo>
                <a:lnTo>
                  <a:pt x="74382" y="4357317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90000" tIns="46800" rIns="90000" bIns="46800" rtlCol="0" anchor="t"/>
          <a:lstStyle/>
          <a:p>
            <a:pPr algn="l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6" name="Text 4"/>
          <p:cNvSpPr/>
          <p:nvPr/>
        </p:nvSpPr>
        <p:spPr>
          <a:xfrm>
            <a:off x="9174480" y="0"/>
            <a:ext cx="3017520" cy="6857998"/>
          </a:xfrm>
          <a:custGeom>
            <a:avLst/>
            <a:gdLst/>
            <a:ahLst/>
            <a:cxnLst/>
            <a:rect l="l" t="t" r="r" b="b"/>
            <a:pathLst>
              <a:path w="3017520" h="6857998">
                <a:moveTo>
                  <a:pt x="0" y="6857998"/>
                </a:moveTo>
                <a:lnTo>
                  <a:pt x="0" y="0"/>
                </a:lnTo>
                <a:lnTo>
                  <a:pt x="3017520" y="0"/>
                </a:lnTo>
                <a:lnTo>
                  <a:pt x="3017520" y="6857998"/>
                </a:lnTo>
                <a:lnTo>
                  <a:pt x="0" y="6857998"/>
                </a:lnTo>
              </a:path>
            </a:pathLst>
          </a:custGeom>
          <a:blipFill>
            <a:blip r:embed="rId1"/>
            <a:srcRect l="35339" r="35339" t="0" b="0"/>
            <a:stretch/>
          </a:blipFill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Text 5"/>
          <p:cNvSpPr/>
          <p:nvPr/>
        </p:nvSpPr>
        <p:spPr>
          <a:xfrm>
            <a:off x="6313046" y="2145853"/>
            <a:ext cx="2339759" cy="3474720"/>
          </a:xfrm>
          <a:custGeom>
            <a:avLst/>
            <a:gdLst/>
            <a:ahLst/>
            <a:cxnLst/>
            <a:rect l="l" t="t" r="r" b="b"/>
            <a:pathLst>
              <a:path w="2339759" h="3474720">
                <a:moveTo>
                  <a:pt x="0" y="3474720"/>
                </a:moveTo>
                <a:lnTo>
                  <a:pt x="0" y="0"/>
                </a:lnTo>
                <a:lnTo>
                  <a:pt x="2339759" y="0"/>
                </a:lnTo>
                <a:lnTo>
                  <a:pt x="2339759" y="3474720"/>
                </a:lnTo>
                <a:lnTo>
                  <a:pt x="0" y="347472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Engage in role-plays that simulate real-life conversations, such as shopping or traveling.</a:t>
            </a:r>
            <a:endParaRPr lang="en-US" sz="1200" dirty="0"/>
          </a:p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This will enhance your ability to understand spoken Dutch in various contexts.</a:t>
            </a:r>
            <a:endParaRPr lang="en-US" sz="1200" dirty="0"/>
          </a:p>
        </p:txBody>
      </p:sp>
      <p:sp>
        <p:nvSpPr>
          <p:cNvPr id="8" name="Text 6"/>
          <p:cNvSpPr/>
          <p:nvPr/>
        </p:nvSpPr>
        <p:spPr>
          <a:xfrm>
            <a:off x="6313045" y="1659132"/>
            <a:ext cx="2339759" cy="365760"/>
          </a:xfrm>
          <a:custGeom>
            <a:avLst/>
            <a:gdLst/>
            <a:ahLst/>
            <a:cxnLst/>
            <a:rect l="l" t="t" r="r" b="b"/>
            <a:pathLst>
              <a:path w="2339759" h="365760">
                <a:moveTo>
                  <a:pt x="0" y="365760"/>
                </a:moveTo>
                <a:lnTo>
                  <a:pt x="0" y="0"/>
                </a:lnTo>
                <a:lnTo>
                  <a:pt x="2339759" y="0"/>
                </a:lnTo>
                <a:lnTo>
                  <a:pt x="2339759" y="365760"/>
                </a:lnTo>
                <a:lnTo>
                  <a:pt x="0" y="36576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Real-Life Listening Skills</a:t>
            </a:r>
            <a:endParaRPr lang="en-US" sz="1400" dirty="0"/>
          </a:p>
        </p:txBody>
      </p:sp>
      <p:sp>
        <p:nvSpPr>
          <p:cNvPr id="9" name="Text 7"/>
          <p:cNvSpPr/>
          <p:nvPr/>
        </p:nvSpPr>
        <p:spPr>
          <a:xfrm>
            <a:off x="3507658" y="2145853"/>
            <a:ext cx="2339759" cy="3474720"/>
          </a:xfrm>
          <a:custGeom>
            <a:avLst/>
            <a:gdLst/>
            <a:ahLst/>
            <a:cxnLst/>
            <a:rect l="l" t="t" r="r" b="b"/>
            <a:pathLst>
              <a:path w="2339759" h="3474720">
                <a:moveTo>
                  <a:pt x="0" y="3474720"/>
                </a:moveTo>
                <a:lnTo>
                  <a:pt x="0" y="0"/>
                </a:lnTo>
                <a:lnTo>
                  <a:pt x="2339759" y="0"/>
                </a:lnTo>
                <a:lnTo>
                  <a:pt x="2339759" y="3474720"/>
                </a:lnTo>
                <a:lnTo>
                  <a:pt x="0" y="347472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Practice introducing yourself with questions like 'Hoe heet je?' (What is your name?) and 'Waar kom je vandaan?' (Where are you from?).</a:t>
            </a:r>
            <a:endParaRPr lang="en-US" sz="1200" dirty="0"/>
          </a:p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This will help you feel more comfortable in social situations.</a:t>
            </a:r>
            <a:endParaRPr lang="en-US" sz="1200" dirty="0"/>
          </a:p>
        </p:txBody>
      </p:sp>
      <p:sp>
        <p:nvSpPr>
          <p:cNvPr id="10" name="Text 8"/>
          <p:cNvSpPr/>
          <p:nvPr/>
        </p:nvSpPr>
        <p:spPr>
          <a:xfrm>
            <a:off x="3507657" y="1659132"/>
            <a:ext cx="2339759" cy="365760"/>
          </a:xfrm>
          <a:custGeom>
            <a:avLst/>
            <a:gdLst/>
            <a:ahLst/>
            <a:cxnLst/>
            <a:rect l="l" t="t" r="r" b="b"/>
            <a:pathLst>
              <a:path w="2339759" h="365760">
                <a:moveTo>
                  <a:pt x="0" y="365760"/>
                </a:moveTo>
                <a:lnTo>
                  <a:pt x="0" y="0"/>
                </a:lnTo>
                <a:lnTo>
                  <a:pt x="2339759" y="0"/>
                </a:lnTo>
                <a:lnTo>
                  <a:pt x="2339759" y="365760"/>
                </a:lnTo>
                <a:lnTo>
                  <a:pt x="0" y="36576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Self-Introduction Practice</a:t>
            </a:r>
            <a:endParaRPr lang="en-US" sz="1400" dirty="0"/>
          </a:p>
        </p:txBody>
      </p:sp>
      <p:sp>
        <p:nvSpPr>
          <p:cNvPr id="11" name="Text 9"/>
          <p:cNvSpPr/>
          <p:nvPr/>
        </p:nvSpPr>
        <p:spPr>
          <a:xfrm>
            <a:off x="702270" y="2145853"/>
            <a:ext cx="2339759" cy="3474720"/>
          </a:xfrm>
          <a:custGeom>
            <a:avLst/>
            <a:gdLst/>
            <a:ahLst/>
            <a:cxnLst/>
            <a:rect l="l" t="t" r="r" b="b"/>
            <a:pathLst>
              <a:path w="2339759" h="3474720">
                <a:moveTo>
                  <a:pt x="0" y="3474720"/>
                </a:moveTo>
                <a:lnTo>
                  <a:pt x="0" y="0"/>
                </a:lnTo>
                <a:lnTo>
                  <a:pt x="2339759" y="0"/>
                </a:lnTo>
                <a:lnTo>
                  <a:pt x="2339759" y="3474720"/>
                </a:lnTo>
                <a:lnTo>
                  <a:pt x="0" y="347472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Learn essential phrases for ordering food, asking for directions, and greeting people.</a:t>
            </a:r>
            <a:endParaRPr lang="en-US" sz="1200" dirty="0"/>
          </a:p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Practice phrases like 'Ik wil graag een koffie' (I would like a coffee) and 'Waar is het station?' (Where is the station?).</a:t>
            </a:r>
            <a:endParaRPr lang="en-US" sz="1200" dirty="0"/>
          </a:p>
        </p:txBody>
      </p:sp>
      <p:sp>
        <p:nvSpPr>
          <p:cNvPr id="12" name="Text 10"/>
          <p:cNvSpPr/>
          <p:nvPr/>
        </p:nvSpPr>
        <p:spPr>
          <a:xfrm>
            <a:off x="702269" y="1659132"/>
            <a:ext cx="2339759" cy="365760"/>
          </a:xfrm>
          <a:custGeom>
            <a:avLst/>
            <a:gdLst/>
            <a:ahLst/>
            <a:cxnLst/>
            <a:rect l="l" t="t" r="r" b="b"/>
            <a:pathLst>
              <a:path w="2339759" h="365760">
                <a:moveTo>
                  <a:pt x="0" y="365760"/>
                </a:moveTo>
                <a:lnTo>
                  <a:pt x="0" y="0"/>
                </a:lnTo>
                <a:lnTo>
                  <a:pt x="2339759" y="0"/>
                </a:lnTo>
                <a:lnTo>
                  <a:pt x="2339759" y="365760"/>
                </a:lnTo>
                <a:lnTo>
                  <a:pt x="0" y="36576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Basic Dutch Phrases</a:t>
            </a:r>
            <a:endParaRPr lang="en-US" sz="1400" dirty="0"/>
          </a:p>
        </p:txBody>
      </p:sp>
      <p:sp>
        <p:nvSpPr>
          <p:cNvPr id="13" name="Text 11"/>
          <p:cNvSpPr/>
          <p:nvPr/>
        </p:nvSpPr>
        <p:spPr>
          <a:xfrm>
            <a:off x="548639" y="548639"/>
            <a:ext cx="8262535" cy="696501"/>
          </a:xfrm>
          <a:custGeom>
            <a:avLst/>
            <a:gdLst/>
            <a:ahLst/>
            <a:cxnLst/>
            <a:rect l="l" t="t" r="r" b="b"/>
            <a:pathLst>
              <a:path w="8262535" h="696501">
                <a:moveTo>
                  <a:pt x="0" y="696501"/>
                </a:moveTo>
                <a:lnTo>
                  <a:pt x="0" y="0"/>
                </a:lnTo>
                <a:lnTo>
                  <a:pt x="8262535" y="0"/>
                </a:lnTo>
                <a:lnTo>
                  <a:pt x="8262535" y="696501"/>
                </a:lnTo>
                <a:lnTo>
                  <a:pt x="0" y="696501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Conversation Role-Plays</a:t>
            </a:r>
            <a:endParaRPr lang="en-US" sz="2400" dirty="0"/>
          </a:p>
        </p:txBody>
      </p:sp>
      <p:sp>
        <p:nvSpPr>
          <p:cNvPr id="14" name="Text 12"/>
          <p:cNvSpPr/>
          <p:nvPr/>
        </p:nvSpPr>
        <p:spPr>
          <a:xfrm>
            <a:off x="832196" y="6355080"/>
            <a:ext cx="5615710" cy="365760"/>
          </a:xfrm>
          <a:custGeom>
            <a:avLst/>
            <a:gdLst/>
            <a:ahLst/>
            <a:cxnLst/>
            <a:rect l="l" t="t" r="r" b="b"/>
            <a:pathLst>
              <a:path w="5615710" h="365760">
                <a:moveTo>
                  <a:pt x="0" y="365760"/>
                </a:moveTo>
                <a:lnTo>
                  <a:pt x="0" y="0"/>
                </a:lnTo>
                <a:lnTo>
                  <a:pt x="5615710" y="0"/>
                </a:lnTo>
                <a:lnTo>
                  <a:pt x="5615710" y="365760"/>
                </a:lnTo>
                <a:lnTo>
                  <a:pt x="0" y="365760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00142F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Engaging with Dutch: A Comprehensive Journey through Grammar and Pronunciation</a:t>
            </a:r>
            <a:endParaRPr lang="en-US" sz="800" dirty="0"/>
          </a:p>
        </p:txBody>
      </p:sp>
      <p:sp>
        <p:nvSpPr>
          <p:cNvPr id="15" name="Text 13"/>
          <p:cNvSpPr/>
          <p:nvPr/>
        </p:nvSpPr>
        <p:spPr>
          <a:xfrm>
            <a:off x="548639" y="6355080"/>
            <a:ext cx="274320" cy="365760"/>
          </a:xfrm>
          <a:custGeom>
            <a:avLst/>
            <a:gdLst/>
            <a:ahLst/>
            <a:cxnLst/>
            <a:rect l="l" t="t" r="r" b="b"/>
            <a:pathLst>
              <a:path w="274320" h="365760">
                <a:moveTo>
                  <a:pt x="0" y="365760"/>
                </a:moveTo>
                <a:lnTo>
                  <a:pt x="0" y="0"/>
                </a:lnTo>
                <a:lnTo>
                  <a:pt x="274320" y="0"/>
                </a:lnTo>
                <a:lnTo>
                  <a:pt x="274320" y="365760"/>
                </a:lnTo>
                <a:lnTo>
                  <a:pt x="0" y="365760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00142F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5</a:t>
            </a:r>
            <a:endParaRPr lang="en-US" sz="800" dirty="0"/>
          </a:p>
        </p:txBody>
      </p:sp>
      <p:sp>
        <p:nvSpPr>
          <p:cNvPr id="16" name="Text 14"/>
          <p:cNvSpPr/>
          <p:nvPr/>
        </p:nvSpPr>
        <p:spPr>
          <a:xfrm>
            <a:off x="7896775" y="6217920"/>
            <a:ext cx="914400" cy="548640"/>
          </a:xfrm>
          <a:custGeom>
            <a:avLst/>
            <a:gdLst/>
            <a:ahLst/>
            <a:cxnLst/>
            <a:rect l="l" t="t" r="r" b="b"/>
            <a:pathLst>
              <a:path w="914400" h="548640">
                <a:moveTo>
                  <a:pt x="0" y="548640"/>
                </a:moveTo>
                <a:lnTo>
                  <a:pt x="0" y="0"/>
                </a:lnTo>
                <a:lnTo>
                  <a:pt x="914400" y="0"/>
                </a:lnTo>
                <a:lnTo>
                  <a:pt x="914400" y="548640"/>
                </a:lnTo>
                <a:lnTo>
                  <a:pt x="0" y="548640"/>
                </a:lnTo>
              </a:path>
            </a:pathLst>
          </a:custGeom>
          <a:noFill/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39" y="1545459"/>
            <a:ext cx="548640" cy="548640"/>
          </a:xfrm>
          <a:custGeom>
            <a:avLst/>
            <a:gdLst/>
            <a:ahLst/>
            <a:cxnLst/>
            <a:rect l="l" t="t" r="r" b="b"/>
            <a:pathLst>
              <a:path w="548640" h="548640">
                <a:moveTo>
                  <a:pt x="0" y="274320"/>
                </a:moveTo>
                <a:cubicBezTo>
                  <a:pt x="0" y="122817"/>
                  <a:pt x="122817" y="0"/>
                  <a:pt x="274320" y="0"/>
                </a:cubicBezTo>
                <a:cubicBezTo>
                  <a:pt x="425823" y="0"/>
                  <a:pt x="548640" y="122817"/>
                  <a:pt x="548640" y="274320"/>
                </a:cubicBezTo>
                <a:cubicBezTo>
                  <a:pt x="548640" y="425823"/>
                  <a:pt x="425823" y="548640"/>
                  <a:pt x="274320" y="548640"/>
                </a:cubicBezTo>
                <a:cubicBezTo>
                  <a:pt x="122817" y="548640"/>
                  <a:pt x="0" y="425823"/>
                  <a:pt x="0" y="274320"/>
                </a:cubicBezTo>
              </a:path>
            </a:pathLst>
          </a:custGeom>
          <a:gradFill>
            <a:gsLst>
              <a:gs pos="0">
                <a:srgbClr val="ffc6be">
                  <a:alpha val="100000"/>
                </a:srgbClr>
              </a:gs>
              <a:gs pos="100000">
                <a:srgbClr val="a4ccff">
                  <a:alpha val="100000"/>
                </a:srgbClr>
              </a:gs>
            </a:gsLst>
            <a:lin ang="0"/>
          </a:gradFill>
          <a:ln/>
        </p:spPr>
        <p:txBody>
          <a:bodyPr wrap="square" lIns="0" tIns="0" rIns="0" bIns="0" rtlCol="0" anchor="ctr"/>
          <a:lstStyle/>
          <a:p>
            <a:pPr algn="ctr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3" name="Text 1"/>
          <p:cNvSpPr/>
          <p:nvPr/>
        </p:nvSpPr>
        <p:spPr>
          <a:xfrm>
            <a:off x="548639" y="2757130"/>
            <a:ext cx="548640" cy="548640"/>
          </a:xfrm>
          <a:custGeom>
            <a:avLst/>
            <a:gdLst/>
            <a:ahLst/>
            <a:cxnLst/>
            <a:rect l="l" t="t" r="r" b="b"/>
            <a:pathLst>
              <a:path w="548640" h="548640">
                <a:moveTo>
                  <a:pt x="0" y="274320"/>
                </a:moveTo>
                <a:cubicBezTo>
                  <a:pt x="0" y="122817"/>
                  <a:pt x="122817" y="0"/>
                  <a:pt x="274320" y="0"/>
                </a:cubicBezTo>
                <a:cubicBezTo>
                  <a:pt x="425823" y="0"/>
                  <a:pt x="548640" y="122817"/>
                  <a:pt x="548640" y="274320"/>
                </a:cubicBezTo>
                <a:cubicBezTo>
                  <a:pt x="548640" y="425823"/>
                  <a:pt x="425823" y="548640"/>
                  <a:pt x="274320" y="548640"/>
                </a:cubicBezTo>
                <a:cubicBezTo>
                  <a:pt x="122817" y="548640"/>
                  <a:pt x="0" y="425823"/>
                  <a:pt x="0" y="274320"/>
                </a:cubicBezTo>
              </a:path>
            </a:pathLst>
          </a:custGeom>
          <a:gradFill>
            <a:gsLst>
              <a:gs pos="0">
                <a:srgbClr val="ffc6be">
                  <a:alpha val="100000"/>
                </a:srgbClr>
              </a:gs>
              <a:gs pos="100000">
                <a:srgbClr val="a4ccff">
                  <a:alpha val="100000"/>
                </a:srgbClr>
              </a:gs>
            </a:gsLst>
            <a:lin ang="0"/>
          </a:gradFill>
          <a:ln/>
        </p:spPr>
        <p:txBody>
          <a:bodyPr wrap="square" lIns="0" tIns="0" rIns="0" bIns="0" rtlCol="0" anchor="ctr"/>
          <a:lstStyle/>
          <a:p>
            <a:pPr algn="ctr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4" name="Text 2"/>
          <p:cNvSpPr/>
          <p:nvPr/>
        </p:nvSpPr>
        <p:spPr>
          <a:xfrm>
            <a:off x="548639" y="3927695"/>
            <a:ext cx="548640" cy="548640"/>
          </a:xfrm>
          <a:custGeom>
            <a:avLst/>
            <a:gdLst/>
            <a:ahLst/>
            <a:cxnLst/>
            <a:rect l="l" t="t" r="r" b="b"/>
            <a:pathLst>
              <a:path w="548640" h="548640">
                <a:moveTo>
                  <a:pt x="0" y="274320"/>
                </a:moveTo>
                <a:cubicBezTo>
                  <a:pt x="0" y="122817"/>
                  <a:pt x="122817" y="0"/>
                  <a:pt x="274320" y="0"/>
                </a:cubicBezTo>
                <a:cubicBezTo>
                  <a:pt x="425823" y="0"/>
                  <a:pt x="548640" y="122817"/>
                  <a:pt x="548640" y="274320"/>
                </a:cubicBezTo>
                <a:cubicBezTo>
                  <a:pt x="548640" y="425823"/>
                  <a:pt x="425823" y="548640"/>
                  <a:pt x="274320" y="548640"/>
                </a:cubicBezTo>
                <a:cubicBezTo>
                  <a:pt x="122817" y="548640"/>
                  <a:pt x="0" y="425823"/>
                  <a:pt x="0" y="274320"/>
                </a:cubicBezTo>
              </a:path>
            </a:pathLst>
          </a:custGeom>
          <a:gradFill>
            <a:gsLst>
              <a:gs pos="0">
                <a:srgbClr val="ffc6be">
                  <a:alpha val="100000"/>
                </a:srgbClr>
              </a:gs>
              <a:gs pos="100000">
                <a:srgbClr val="a4ccff">
                  <a:alpha val="100000"/>
                </a:srgbClr>
              </a:gs>
            </a:gsLst>
            <a:lin ang="0"/>
          </a:gradFill>
          <a:ln/>
        </p:spPr>
        <p:txBody>
          <a:bodyPr wrap="square" lIns="0" tIns="0" rIns="0" bIns="0" rtlCol="0" anchor="ctr"/>
          <a:lstStyle/>
          <a:p>
            <a:pPr algn="ctr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5" name="Text 3"/>
          <p:cNvSpPr/>
          <p:nvPr/>
        </p:nvSpPr>
        <p:spPr>
          <a:xfrm>
            <a:off x="548639" y="5112338"/>
            <a:ext cx="548640" cy="548640"/>
          </a:xfrm>
          <a:custGeom>
            <a:avLst/>
            <a:gdLst/>
            <a:ahLst/>
            <a:cxnLst/>
            <a:rect l="l" t="t" r="r" b="b"/>
            <a:pathLst>
              <a:path w="548640" h="548640">
                <a:moveTo>
                  <a:pt x="0" y="274320"/>
                </a:moveTo>
                <a:cubicBezTo>
                  <a:pt x="0" y="122817"/>
                  <a:pt x="122817" y="0"/>
                  <a:pt x="274320" y="0"/>
                </a:cubicBezTo>
                <a:cubicBezTo>
                  <a:pt x="425823" y="0"/>
                  <a:pt x="548640" y="122817"/>
                  <a:pt x="548640" y="274320"/>
                </a:cubicBezTo>
                <a:cubicBezTo>
                  <a:pt x="548640" y="425823"/>
                  <a:pt x="425823" y="548640"/>
                  <a:pt x="274320" y="548640"/>
                </a:cubicBezTo>
                <a:cubicBezTo>
                  <a:pt x="122817" y="548640"/>
                  <a:pt x="0" y="425823"/>
                  <a:pt x="0" y="274320"/>
                </a:cubicBezTo>
              </a:path>
            </a:pathLst>
          </a:custGeom>
          <a:gradFill>
            <a:gsLst>
              <a:gs pos="0">
                <a:srgbClr val="ffc6be">
                  <a:alpha val="100000"/>
                </a:srgbClr>
              </a:gs>
              <a:gs pos="100000">
                <a:srgbClr val="a4ccff">
                  <a:alpha val="100000"/>
                </a:srgbClr>
              </a:gs>
            </a:gsLst>
            <a:lin ang="0"/>
          </a:gradFill>
          <a:ln/>
        </p:spPr>
        <p:txBody>
          <a:bodyPr wrap="square" lIns="0" tIns="0" rIns="0" bIns="0" rtlCol="0" anchor="ctr"/>
          <a:lstStyle/>
          <a:p>
            <a:pPr algn="ctr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6" name="Text 4"/>
          <p:cNvSpPr/>
          <p:nvPr/>
        </p:nvSpPr>
        <p:spPr>
          <a:xfrm>
            <a:off x="685799" y="5249498"/>
            <a:ext cx="274320" cy="274320"/>
          </a:xfrm>
          <a:custGeom>
            <a:avLst/>
            <a:gdLst/>
            <a:ahLst/>
            <a:cxnLst/>
            <a:rect l="l" t="t" r="r" b="b"/>
            <a:pathLst>
              <a:path w="274320" h="274320">
                <a:moveTo>
                  <a:pt x="66257" y="209624"/>
                </a:moveTo>
                <a:cubicBezTo>
                  <a:pt x="73169" y="204588"/>
                  <a:pt x="82116" y="203302"/>
                  <a:pt x="90153" y="206195"/>
                </a:cubicBezTo>
                <a:cubicBezTo>
                  <a:pt x="104351" y="211339"/>
                  <a:pt x="120264" y="214286"/>
                  <a:pt x="137195" y="214286"/>
                </a:cubicBezTo>
                <a:cubicBezTo>
                  <a:pt x="204007" y="214286"/>
                  <a:pt x="248637" y="171155"/>
                  <a:pt x="248637" y="128561"/>
                </a:cubicBezTo>
                <a:cubicBezTo>
                  <a:pt x="248637" y="85966"/>
                  <a:pt x="204007" y="42836"/>
                  <a:pt x="137195" y="42836"/>
                </a:cubicBezTo>
                <a:cubicBezTo>
                  <a:pt x="70383" y="42836"/>
                  <a:pt x="25752" y="85966"/>
                  <a:pt x="25752" y="128561"/>
                </a:cubicBezTo>
                <a:cubicBezTo>
                  <a:pt x="25752" y="145706"/>
                  <a:pt x="32396" y="162208"/>
                  <a:pt x="44880" y="176352"/>
                </a:cubicBezTo>
                <a:cubicBezTo>
                  <a:pt x="49487" y="181549"/>
                  <a:pt x="51738" y="188408"/>
                  <a:pt x="51202" y="195373"/>
                </a:cubicBezTo>
                <a:cubicBezTo>
                  <a:pt x="50452" y="205070"/>
                  <a:pt x="48148" y="213964"/>
                  <a:pt x="45148" y="221840"/>
                </a:cubicBezTo>
                <a:cubicBezTo>
                  <a:pt x="54256" y="217608"/>
                  <a:pt x="61810" y="212893"/>
                  <a:pt x="66257" y="209678"/>
                </a:cubicBezTo>
                <a:lnTo>
                  <a:pt x="66257" y="209624"/>
                </a:lnTo>
                <a:moveTo>
                  <a:pt x="11393" y="231377"/>
                </a:moveTo>
                <a:cubicBezTo>
                  <a:pt x="12358" y="229931"/>
                  <a:pt x="13269" y="228484"/>
                  <a:pt x="14126" y="227037"/>
                </a:cubicBezTo>
                <a:cubicBezTo>
                  <a:pt x="19484" y="218143"/>
                  <a:pt x="24574" y="206463"/>
                  <a:pt x="25592" y="193337"/>
                </a:cubicBezTo>
                <a:cubicBezTo>
                  <a:pt x="9518" y="175067"/>
                  <a:pt x="35" y="152725"/>
                  <a:pt x="35" y="128561"/>
                </a:cubicBezTo>
                <a:cubicBezTo>
                  <a:pt x="35" y="67000"/>
                  <a:pt x="61435" y="17118"/>
                  <a:pt x="137195" y="17118"/>
                </a:cubicBezTo>
                <a:cubicBezTo>
                  <a:pt x="212954" y="17118"/>
                  <a:pt x="274355" y="67000"/>
                  <a:pt x="274355" y="128561"/>
                </a:cubicBezTo>
                <a:cubicBezTo>
                  <a:pt x="274355" y="190122"/>
                  <a:pt x="212954" y="240003"/>
                  <a:pt x="137195" y="240003"/>
                </a:cubicBezTo>
                <a:cubicBezTo>
                  <a:pt x="117317" y="240003"/>
                  <a:pt x="98458" y="236574"/>
                  <a:pt x="81420" y="230413"/>
                </a:cubicBezTo>
                <a:cubicBezTo>
                  <a:pt x="75044" y="235074"/>
                  <a:pt x="64650" y="241450"/>
                  <a:pt x="52327" y="246808"/>
                </a:cubicBezTo>
                <a:cubicBezTo>
                  <a:pt x="44237" y="250344"/>
                  <a:pt x="35021" y="253559"/>
                  <a:pt x="25484" y="255434"/>
                </a:cubicBezTo>
                <a:cubicBezTo>
                  <a:pt x="25056" y="255541"/>
                  <a:pt x="24627" y="255595"/>
                  <a:pt x="24199" y="255702"/>
                </a:cubicBezTo>
                <a:cubicBezTo>
                  <a:pt x="21841" y="256130"/>
                  <a:pt x="19537" y="256505"/>
                  <a:pt x="17126" y="256720"/>
                </a:cubicBezTo>
                <a:cubicBezTo>
                  <a:pt x="17019" y="256720"/>
                  <a:pt x="16858" y="256773"/>
                  <a:pt x="16751" y="256773"/>
                </a:cubicBezTo>
                <a:cubicBezTo>
                  <a:pt x="14019" y="257041"/>
                  <a:pt x="11286" y="257202"/>
                  <a:pt x="8554" y="257202"/>
                </a:cubicBezTo>
                <a:cubicBezTo>
                  <a:pt x="5071" y="257202"/>
                  <a:pt x="1964" y="255112"/>
                  <a:pt x="624" y="251898"/>
                </a:cubicBezTo>
                <a:cubicBezTo>
                  <a:pt x="-715" y="248683"/>
                  <a:pt x="35" y="245040"/>
                  <a:pt x="2446" y="242575"/>
                </a:cubicBezTo>
                <a:cubicBezTo>
                  <a:pt x="4642" y="240325"/>
                  <a:pt x="6625" y="237914"/>
                  <a:pt x="8500" y="235342"/>
                </a:cubicBezTo>
                <a:cubicBezTo>
                  <a:pt x="9411" y="234110"/>
                  <a:pt x="10268" y="232878"/>
                  <a:pt x="11072" y="231645"/>
                </a:cubicBezTo>
                <a:lnTo>
                  <a:pt x="11233" y="231377"/>
                </a:lnTo>
                <a:lnTo>
                  <a:pt x="11393" y="231377"/>
                </a:lnTo>
              </a:path>
            </a:pathLst>
          </a:custGeom>
          <a:solidFill>
            <a:srgbClr val="FFFFFF"/>
          </a:solidFill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Text 5"/>
          <p:cNvSpPr/>
          <p:nvPr/>
        </p:nvSpPr>
        <p:spPr>
          <a:xfrm>
            <a:off x="685799" y="4064855"/>
            <a:ext cx="274320" cy="274320"/>
          </a:xfrm>
          <a:custGeom>
            <a:avLst/>
            <a:gdLst/>
            <a:ahLst/>
            <a:cxnLst/>
            <a:rect l="l" t="t" r="r" b="b"/>
            <a:pathLst>
              <a:path w="274320" h="274320">
                <a:moveTo>
                  <a:pt x="19647" y="193207"/>
                </a:moveTo>
                <a:lnTo>
                  <a:pt x="7324" y="235052"/>
                </a:lnTo>
                <a:lnTo>
                  <a:pt x="680" y="257662"/>
                </a:lnTo>
                <a:cubicBezTo>
                  <a:pt x="-659" y="262216"/>
                  <a:pt x="573" y="267091"/>
                  <a:pt x="3895" y="270413"/>
                </a:cubicBezTo>
                <a:cubicBezTo>
                  <a:pt x="7217" y="273735"/>
                  <a:pt x="12092" y="274967"/>
                  <a:pt x="16593" y="273682"/>
                </a:cubicBezTo>
                <a:lnTo>
                  <a:pt x="39257" y="266984"/>
                </a:lnTo>
                <a:lnTo>
                  <a:pt x="81101" y="254661"/>
                </a:lnTo>
                <a:cubicBezTo>
                  <a:pt x="86673" y="253054"/>
                  <a:pt x="91870" y="250375"/>
                  <a:pt x="96424" y="246892"/>
                </a:cubicBezTo>
                <a:lnTo>
                  <a:pt x="96585" y="247000"/>
                </a:lnTo>
                <a:lnTo>
                  <a:pt x="96853" y="246571"/>
                </a:lnTo>
                <a:cubicBezTo>
                  <a:pt x="97603" y="245982"/>
                  <a:pt x="98300" y="245392"/>
                  <a:pt x="98996" y="244803"/>
                </a:cubicBezTo>
                <a:cubicBezTo>
                  <a:pt x="99746" y="244160"/>
                  <a:pt x="100443" y="243464"/>
                  <a:pt x="101139" y="242767"/>
                </a:cubicBezTo>
                <a:lnTo>
                  <a:pt x="264124" y="79836"/>
                </a:lnTo>
                <a:cubicBezTo>
                  <a:pt x="275857" y="68102"/>
                  <a:pt x="277304" y="50046"/>
                  <a:pt x="268517" y="36706"/>
                </a:cubicBezTo>
                <a:cubicBezTo>
                  <a:pt x="267285" y="34830"/>
                  <a:pt x="265785" y="33009"/>
                  <a:pt x="264124" y="31348"/>
                </a:cubicBezTo>
                <a:lnTo>
                  <a:pt x="243014" y="10184"/>
                </a:lnTo>
                <a:cubicBezTo>
                  <a:pt x="229619" y="-3210"/>
                  <a:pt x="207920" y="-3210"/>
                  <a:pt x="194526" y="10184"/>
                </a:cubicBezTo>
                <a:lnTo>
                  <a:pt x="31541" y="173169"/>
                </a:lnTo>
                <a:cubicBezTo>
                  <a:pt x="30202" y="174508"/>
                  <a:pt x="28916" y="175955"/>
                  <a:pt x="27737" y="177455"/>
                </a:cubicBezTo>
                <a:lnTo>
                  <a:pt x="27309" y="177723"/>
                </a:lnTo>
                <a:lnTo>
                  <a:pt x="27416" y="177884"/>
                </a:lnTo>
                <a:cubicBezTo>
                  <a:pt x="23933" y="182438"/>
                  <a:pt x="21308" y="187635"/>
                  <a:pt x="19647" y="193207"/>
                </a:cubicBezTo>
                <a:lnTo>
                  <a:pt x="19647" y="193207"/>
                </a:lnTo>
                <a:moveTo>
                  <a:pt x="205349" y="102178"/>
                </a:moveTo>
                <a:lnTo>
                  <a:pt x="105908" y="201619"/>
                </a:lnTo>
                <a:lnTo>
                  <a:pt x="79333" y="194975"/>
                </a:lnTo>
                <a:lnTo>
                  <a:pt x="72689" y="168401"/>
                </a:lnTo>
                <a:lnTo>
                  <a:pt x="172130" y="68960"/>
                </a:lnTo>
                <a:lnTo>
                  <a:pt x="205349" y="102178"/>
                </a:lnTo>
                <a:moveTo>
                  <a:pt x="52115" y="192136"/>
                </a:moveTo>
                <a:lnTo>
                  <a:pt x="56241" y="208745"/>
                </a:lnTo>
                <a:cubicBezTo>
                  <a:pt x="57366" y="213353"/>
                  <a:pt x="61009" y="216942"/>
                  <a:pt x="65617" y="218121"/>
                </a:cubicBezTo>
                <a:lnTo>
                  <a:pt x="82226" y="222247"/>
                </a:lnTo>
                <a:lnTo>
                  <a:pt x="78261" y="228247"/>
                </a:lnTo>
                <a:cubicBezTo>
                  <a:pt x="76868" y="228998"/>
                  <a:pt x="75422" y="229641"/>
                  <a:pt x="73922" y="230069"/>
                </a:cubicBezTo>
                <a:lnTo>
                  <a:pt x="61384" y="233766"/>
                </a:lnTo>
                <a:lnTo>
                  <a:pt x="31970" y="242339"/>
                </a:lnTo>
                <a:lnTo>
                  <a:pt x="40596" y="212978"/>
                </a:lnTo>
                <a:lnTo>
                  <a:pt x="44293" y="200440"/>
                </a:lnTo>
                <a:cubicBezTo>
                  <a:pt x="44722" y="198940"/>
                  <a:pt x="45365" y="197440"/>
                  <a:pt x="46115" y="196101"/>
                </a:cubicBezTo>
                <a:lnTo>
                  <a:pt x="52115" y="192136"/>
                </a:lnTo>
                <a:moveTo>
                  <a:pt x="169076" y="117019"/>
                </a:moveTo>
                <a:cubicBezTo>
                  <a:pt x="172398" y="113697"/>
                  <a:pt x="172398" y="108232"/>
                  <a:pt x="169076" y="104911"/>
                </a:cubicBezTo>
                <a:cubicBezTo>
                  <a:pt x="165755" y="101589"/>
                  <a:pt x="160290" y="101589"/>
                  <a:pt x="156968" y="104911"/>
                </a:cubicBezTo>
                <a:lnTo>
                  <a:pt x="105533" y="156346"/>
                </a:lnTo>
                <a:cubicBezTo>
                  <a:pt x="102211" y="159667"/>
                  <a:pt x="102211" y="165132"/>
                  <a:pt x="105533" y="168454"/>
                </a:cubicBezTo>
                <a:cubicBezTo>
                  <a:pt x="108855" y="171776"/>
                  <a:pt x="114320" y="171776"/>
                  <a:pt x="117641" y="168454"/>
                </a:cubicBezTo>
                <a:lnTo>
                  <a:pt x="169076" y="117019"/>
                </a:lnTo>
              </a:path>
            </a:pathLst>
          </a:custGeom>
          <a:solidFill>
            <a:srgbClr val="FFFFFF"/>
          </a:solidFill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8" name="Text 6"/>
          <p:cNvSpPr/>
          <p:nvPr/>
        </p:nvSpPr>
        <p:spPr>
          <a:xfrm>
            <a:off x="685799" y="2894290"/>
            <a:ext cx="274320" cy="274320"/>
          </a:xfrm>
          <a:custGeom>
            <a:avLst/>
            <a:gdLst/>
            <a:ahLst/>
            <a:cxnLst/>
            <a:rect l="l" t="t" r="r" b="b"/>
            <a:pathLst>
              <a:path w="274320" h="274320">
                <a:moveTo>
                  <a:pt x="184309" y="34290"/>
                </a:moveTo>
                <a:lnTo>
                  <a:pt x="205740" y="34290"/>
                </a:lnTo>
                <a:cubicBezTo>
                  <a:pt x="224653" y="34290"/>
                  <a:pt x="240030" y="49667"/>
                  <a:pt x="240030" y="68580"/>
                </a:cubicBezTo>
                <a:lnTo>
                  <a:pt x="240030" y="240030"/>
                </a:lnTo>
                <a:cubicBezTo>
                  <a:pt x="240030" y="258943"/>
                  <a:pt x="224653" y="274320"/>
                  <a:pt x="205740" y="274320"/>
                </a:cubicBezTo>
                <a:lnTo>
                  <a:pt x="68580" y="274320"/>
                </a:lnTo>
                <a:cubicBezTo>
                  <a:pt x="49667" y="274320"/>
                  <a:pt x="34290" y="258943"/>
                  <a:pt x="34290" y="240030"/>
                </a:cubicBezTo>
                <a:lnTo>
                  <a:pt x="34290" y="68580"/>
                </a:lnTo>
                <a:cubicBezTo>
                  <a:pt x="34290" y="49667"/>
                  <a:pt x="49667" y="34290"/>
                  <a:pt x="68580" y="34290"/>
                </a:cubicBezTo>
                <a:lnTo>
                  <a:pt x="90011" y="34290"/>
                </a:lnTo>
                <a:lnTo>
                  <a:pt x="95155" y="34290"/>
                </a:lnTo>
                <a:cubicBezTo>
                  <a:pt x="99120" y="14734"/>
                  <a:pt x="116425" y="0"/>
                  <a:pt x="137160" y="0"/>
                </a:cubicBezTo>
                <a:cubicBezTo>
                  <a:pt x="157895" y="0"/>
                  <a:pt x="175200" y="14734"/>
                  <a:pt x="179165" y="34290"/>
                </a:cubicBezTo>
                <a:lnTo>
                  <a:pt x="184309" y="34290"/>
                </a:lnTo>
                <a:moveTo>
                  <a:pt x="68580" y="60008"/>
                </a:moveTo>
                <a:cubicBezTo>
                  <a:pt x="63865" y="60008"/>
                  <a:pt x="60008" y="63865"/>
                  <a:pt x="60008" y="68580"/>
                </a:cubicBezTo>
                <a:lnTo>
                  <a:pt x="60008" y="240030"/>
                </a:lnTo>
                <a:cubicBezTo>
                  <a:pt x="60008" y="244745"/>
                  <a:pt x="63865" y="248602"/>
                  <a:pt x="68580" y="248602"/>
                </a:cubicBezTo>
                <a:lnTo>
                  <a:pt x="205740" y="248602"/>
                </a:lnTo>
                <a:cubicBezTo>
                  <a:pt x="210455" y="248602"/>
                  <a:pt x="214313" y="244745"/>
                  <a:pt x="214313" y="240030"/>
                </a:cubicBezTo>
                <a:lnTo>
                  <a:pt x="214313" y="68580"/>
                </a:lnTo>
                <a:cubicBezTo>
                  <a:pt x="214313" y="63865"/>
                  <a:pt x="210455" y="60007"/>
                  <a:pt x="205740" y="60007"/>
                </a:cubicBezTo>
                <a:lnTo>
                  <a:pt x="197168" y="60007"/>
                </a:lnTo>
                <a:lnTo>
                  <a:pt x="197168" y="72866"/>
                </a:lnTo>
                <a:cubicBezTo>
                  <a:pt x="197168" y="79992"/>
                  <a:pt x="191435" y="85725"/>
                  <a:pt x="184309" y="85725"/>
                </a:cubicBezTo>
                <a:lnTo>
                  <a:pt x="137160" y="85725"/>
                </a:lnTo>
                <a:lnTo>
                  <a:pt x="90011" y="85725"/>
                </a:lnTo>
                <a:cubicBezTo>
                  <a:pt x="82885" y="85725"/>
                  <a:pt x="77153" y="79992"/>
                  <a:pt x="77153" y="72866"/>
                </a:cubicBezTo>
                <a:lnTo>
                  <a:pt x="77153" y="60007"/>
                </a:lnTo>
                <a:lnTo>
                  <a:pt x="68580" y="60008"/>
                </a:lnTo>
                <a:moveTo>
                  <a:pt x="137160" y="55721"/>
                </a:moveTo>
                <a:cubicBezTo>
                  <a:pt x="144262" y="55721"/>
                  <a:pt x="150019" y="49964"/>
                  <a:pt x="150019" y="42863"/>
                </a:cubicBezTo>
                <a:cubicBezTo>
                  <a:pt x="150019" y="35761"/>
                  <a:pt x="144262" y="30004"/>
                  <a:pt x="137160" y="30004"/>
                </a:cubicBezTo>
                <a:cubicBezTo>
                  <a:pt x="130058" y="30004"/>
                  <a:pt x="124301" y="35761"/>
                  <a:pt x="124301" y="42863"/>
                </a:cubicBezTo>
                <a:cubicBezTo>
                  <a:pt x="124301" y="49964"/>
                  <a:pt x="130058" y="55721"/>
                  <a:pt x="137160" y="55721"/>
                </a:cubicBezTo>
              </a:path>
            </a:pathLst>
          </a:custGeom>
          <a:solidFill>
            <a:srgbClr val="FFFFFF"/>
          </a:solidFill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9" name="Text 7"/>
          <p:cNvSpPr/>
          <p:nvPr/>
        </p:nvSpPr>
        <p:spPr>
          <a:xfrm>
            <a:off x="685799" y="1682619"/>
            <a:ext cx="274320" cy="274320"/>
          </a:xfrm>
          <a:custGeom>
            <a:avLst/>
            <a:gdLst/>
            <a:ahLst/>
            <a:cxnLst/>
            <a:rect l="l" t="t" r="r" b="b"/>
            <a:pathLst>
              <a:path w="274320" h="274320">
                <a:moveTo>
                  <a:pt x="137160" y="25718"/>
                </a:moveTo>
                <a:lnTo>
                  <a:pt x="231458" y="25718"/>
                </a:lnTo>
                <a:cubicBezTo>
                  <a:pt x="236172" y="25718"/>
                  <a:pt x="240030" y="29575"/>
                  <a:pt x="240030" y="34290"/>
                </a:cubicBezTo>
                <a:lnTo>
                  <a:pt x="240030" y="240030"/>
                </a:lnTo>
                <a:cubicBezTo>
                  <a:pt x="240030" y="244745"/>
                  <a:pt x="236172" y="248603"/>
                  <a:pt x="231458" y="248603"/>
                </a:cubicBezTo>
                <a:lnTo>
                  <a:pt x="137160" y="248603"/>
                </a:lnTo>
                <a:lnTo>
                  <a:pt x="137160" y="25718"/>
                </a:lnTo>
                <a:moveTo>
                  <a:pt x="111443" y="25718"/>
                </a:moveTo>
                <a:lnTo>
                  <a:pt x="111443" y="248602"/>
                </a:lnTo>
                <a:lnTo>
                  <a:pt x="77152" y="248602"/>
                </a:lnTo>
                <a:cubicBezTo>
                  <a:pt x="72438" y="248602"/>
                  <a:pt x="68580" y="244745"/>
                  <a:pt x="68580" y="240030"/>
                </a:cubicBezTo>
                <a:lnTo>
                  <a:pt x="68580" y="222885"/>
                </a:lnTo>
                <a:lnTo>
                  <a:pt x="81439" y="222885"/>
                </a:lnTo>
                <a:cubicBezTo>
                  <a:pt x="88565" y="222885"/>
                  <a:pt x="94297" y="217152"/>
                  <a:pt x="94297" y="210026"/>
                </a:cubicBezTo>
                <a:cubicBezTo>
                  <a:pt x="94297" y="202900"/>
                  <a:pt x="88565" y="197167"/>
                  <a:pt x="81439" y="197167"/>
                </a:cubicBezTo>
                <a:lnTo>
                  <a:pt x="68580" y="197167"/>
                </a:lnTo>
                <a:lnTo>
                  <a:pt x="68580" y="150019"/>
                </a:lnTo>
                <a:lnTo>
                  <a:pt x="81439" y="150019"/>
                </a:lnTo>
                <a:cubicBezTo>
                  <a:pt x="88565" y="150019"/>
                  <a:pt x="94297" y="144286"/>
                  <a:pt x="94297" y="137160"/>
                </a:cubicBezTo>
                <a:cubicBezTo>
                  <a:pt x="94297" y="130034"/>
                  <a:pt x="88565" y="124301"/>
                  <a:pt x="81439" y="124301"/>
                </a:cubicBezTo>
                <a:lnTo>
                  <a:pt x="68580" y="124301"/>
                </a:lnTo>
                <a:lnTo>
                  <a:pt x="68580" y="77152"/>
                </a:lnTo>
                <a:lnTo>
                  <a:pt x="81439" y="77152"/>
                </a:lnTo>
                <a:cubicBezTo>
                  <a:pt x="88565" y="77152"/>
                  <a:pt x="94297" y="71420"/>
                  <a:pt x="94297" y="64294"/>
                </a:cubicBezTo>
                <a:cubicBezTo>
                  <a:pt x="94297" y="57168"/>
                  <a:pt x="88565" y="51435"/>
                  <a:pt x="81439" y="51435"/>
                </a:cubicBezTo>
                <a:lnTo>
                  <a:pt x="68580" y="51435"/>
                </a:lnTo>
                <a:lnTo>
                  <a:pt x="68580" y="34290"/>
                </a:lnTo>
                <a:cubicBezTo>
                  <a:pt x="68580" y="29575"/>
                  <a:pt x="72438" y="25717"/>
                  <a:pt x="77152" y="25717"/>
                </a:cubicBezTo>
                <a:lnTo>
                  <a:pt x="111443" y="25718"/>
                </a:lnTo>
                <a:moveTo>
                  <a:pt x="42863" y="222885"/>
                </a:moveTo>
                <a:lnTo>
                  <a:pt x="42863" y="240030"/>
                </a:lnTo>
                <a:cubicBezTo>
                  <a:pt x="42863" y="258943"/>
                  <a:pt x="58239" y="274320"/>
                  <a:pt x="77152" y="274320"/>
                </a:cubicBezTo>
                <a:lnTo>
                  <a:pt x="231458" y="274320"/>
                </a:lnTo>
                <a:cubicBezTo>
                  <a:pt x="250371" y="274320"/>
                  <a:pt x="265747" y="258943"/>
                  <a:pt x="265747" y="240030"/>
                </a:cubicBezTo>
                <a:lnTo>
                  <a:pt x="265747" y="34290"/>
                </a:lnTo>
                <a:cubicBezTo>
                  <a:pt x="265747" y="15377"/>
                  <a:pt x="250371" y="0"/>
                  <a:pt x="231458" y="0"/>
                </a:cubicBezTo>
                <a:lnTo>
                  <a:pt x="77152" y="0"/>
                </a:lnTo>
                <a:cubicBezTo>
                  <a:pt x="58239" y="0"/>
                  <a:pt x="42862" y="15377"/>
                  <a:pt x="42862" y="34290"/>
                </a:cubicBezTo>
                <a:lnTo>
                  <a:pt x="42862" y="51435"/>
                </a:lnTo>
                <a:lnTo>
                  <a:pt x="21431" y="51435"/>
                </a:lnTo>
                <a:cubicBezTo>
                  <a:pt x="14305" y="51435"/>
                  <a:pt x="8572" y="57168"/>
                  <a:pt x="8572" y="64294"/>
                </a:cubicBezTo>
                <a:cubicBezTo>
                  <a:pt x="8572" y="71420"/>
                  <a:pt x="14305" y="77152"/>
                  <a:pt x="21431" y="77152"/>
                </a:cubicBezTo>
                <a:lnTo>
                  <a:pt x="42862" y="77152"/>
                </a:lnTo>
                <a:lnTo>
                  <a:pt x="42862" y="124301"/>
                </a:lnTo>
                <a:lnTo>
                  <a:pt x="21431" y="124301"/>
                </a:lnTo>
                <a:cubicBezTo>
                  <a:pt x="14305" y="124301"/>
                  <a:pt x="8572" y="130034"/>
                  <a:pt x="8572" y="137160"/>
                </a:cubicBezTo>
                <a:cubicBezTo>
                  <a:pt x="8572" y="144286"/>
                  <a:pt x="14305" y="150019"/>
                  <a:pt x="21431" y="150019"/>
                </a:cubicBezTo>
                <a:lnTo>
                  <a:pt x="42862" y="150019"/>
                </a:lnTo>
                <a:lnTo>
                  <a:pt x="42862" y="197167"/>
                </a:lnTo>
                <a:lnTo>
                  <a:pt x="21431" y="197167"/>
                </a:lnTo>
                <a:cubicBezTo>
                  <a:pt x="14305" y="197167"/>
                  <a:pt x="8572" y="202900"/>
                  <a:pt x="8572" y="210026"/>
                </a:cubicBezTo>
                <a:cubicBezTo>
                  <a:pt x="8572" y="217152"/>
                  <a:pt x="14305" y="222885"/>
                  <a:pt x="21431" y="222885"/>
                </a:cubicBezTo>
                <a:lnTo>
                  <a:pt x="42863" y="222885"/>
                </a:lnTo>
              </a:path>
            </a:pathLst>
          </a:custGeom>
          <a:solidFill>
            <a:srgbClr val="FFFFFF"/>
          </a:solidFill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0" name="Text 8"/>
          <p:cNvSpPr/>
          <p:nvPr/>
        </p:nvSpPr>
        <p:spPr>
          <a:xfrm>
            <a:off x="1" y="6200512"/>
            <a:ext cx="8991600" cy="657488"/>
          </a:xfrm>
          <a:custGeom>
            <a:avLst/>
            <a:gdLst/>
            <a:ahLst/>
            <a:cxnLst/>
            <a:rect l="l" t="t" r="r" b="b"/>
            <a:pathLst>
              <a:path w="8991600" h="657488">
                <a:moveTo>
                  <a:pt x="0" y="657488"/>
                </a:moveTo>
                <a:lnTo>
                  <a:pt x="0" y="0"/>
                </a:lnTo>
                <a:lnTo>
                  <a:pt x="8991600" y="0"/>
                </a:lnTo>
                <a:lnTo>
                  <a:pt x="8991600" y="657488"/>
                </a:lnTo>
                <a:lnTo>
                  <a:pt x="0" y="657488"/>
                </a:lnTo>
              </a:path>
            </a:pathLst>
          </a:custGeom>
          <a:gradFill>
            <a:gsLst>
              <a:gs pos="0">
                <a:srgbClr val="d3e6ff">
                  <a:alpha val="50000"/>
                </a:srgbClr>
              </a:gs>
              <a:gs pos="100000">
                <a:srgbClr val="fff1ef">
                  <a:alpha val="40000"/>
                </a:srgbClr>
              </a:gs>
            </a:gsLst>
            <a:lin ang="0"/>
          </a:gradFill>
          <a:ln/>
        </p:spPr>
        <p:txBody>
          <a:bodyPr wrap="square" lIns="90000" tIns="46800" rIns="90000" bIns="46800" rtlCol="0" anchor="ctr"/>
          <a:lstStyle/>
          <a:p>
            <a:pPr algn="ctr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11" name="Text 9"/>
          <p:cNvSpPr/>
          <p:nvPr/>
        </p:nvSpPr>
        <p:spPr>
          <a:xfrm>
            <a:off x="8991602" y="0"/>
            <a:ext cx="3200397" cy="6857998"/>
          </a:xfrm>
          <a:custGeom>
            <a:avLst/>
            <a:gdLst/>
            <a:ahLst/>
            <a:cxnLst/>
            <a:rect l="l" t="t" r="r" b="b"/>
            <a:pathLst>
              <a:path w="3200397" h="6857998">
                <a:moveTo>
                  <a:pt x="0" y="6857998"/>
                </a:moveTo>
                <a:lnTo>
                  <a:pt x="0" y="0"/>
                </a:lnTo>
                <a:lnTo>
                  <a:pt x="3200397" y="0"/>
                </a:lnTo>
                <a:lnTo>
                  <a:pt x="3200397" y="6857998"/>
                </a:lnTo>
                <a:lnTo>
                  <a:pt x="0" y="6857998"/>
                </a:lnTo>
              </a:path>
            </a:pathLst>
          </a:custGeom>
          <a:blipFill>
            <a:blip r:embed="rId1"/>
            <a:srcRect l="35872" r="35872" t="0" b="0"/>
            <a:stretch/>
          </a:blipFill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2" name="Text 10"/>
          <p:cNvSpPr/>
          <p:nvPr/>
        </p:nvSpPr>
        <p:spPr>
          <a:xfrm>
            <a:off x="548640" y="548639"/>
            <a:ext cx="8092439" cy="696501"/>
          </a:xfrm>
          <a:custGeom>
            <a:avLst/>
            <a:gdLst/>
            <a:ahLst/>
            <a:cxnLst/>
            <a:rect l="l" t="t" r="r" b="b"/>
            <a:pathLst>
              <a:path w="8092439" h="696501">
                <a:moveTo>
                  <a:pt x="0" y="696501"/>
                </a:moveTo>
                <a:lnTo>
                  <a:pt x="0" y="0"/>
                </a:lnTo>
                <a:lnTo>
                  <a:pt x="8092439" y="0"/>
                </a:lnTo>
                <a:lnTo>
                  <a:pt x="8092439" y="696501"/>
                </a:lnTo>
                <a:lnTo>
                  <a:pt x="0" y="696501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Grammar Exercises</a:t>
            </a:r>
            <a:endParaRPr lang="en-US" sz="2400" dirty="0"/>
          </a:p>
        </p:txBody>
      </p:sp>
      <p:sp>
        <p:nvSpPr>
          <p:cNvPr id="13" name="Text 11"/>
          <p:cNvSpPr/>
          <p:nvPr/>
        </p:nvSpPr>
        <p:spPr>
          <a:xfrm>
            <a:off x="832196" y="6355080"/>
            <a:ext cx="5615710" cy="365760"/>
          </a:xfrm>
          <a:custGeom>
            <a:avLst/>
            <a:gdLst/>
            <a:ahLst/>
            <a:cxnLst/>
            <a:rect l="l" t="t" r="r" b="b"/>
            <a:pathLst>
              <a:path w="5615710" h="365760">
                <a:moveTo>
                  <a:pt x="0" y="365760"/>
                </a:moveTo>
                <a:lnTo>
                  <a:pt x="0" y="0"/>
                </a:lnTo>
                <a:lnTo>
                  <a:pt x="5615710" y="0"/>
                </a:lnTo>
                <a:lnTo>
                  <a:pt x="5615710" y="365760"/>
                </a:lnTo>
                <a:lnTo>
                  <a:pt x="0" y="365760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00142F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Engaging with Dutch: A Comprehensive Journey through Grammar and Pronunciation</a:t>
            </a:r>
            <a:endParaRPr lang="en-US" sz="800" dirty="0"/>
          </a:p>
        </p:txBody>
      </p:sp>
      <p:sp>
        <p:nvSpPr>
          <p:cNvPr id="14" name="Text 12"/>
          <p:cNvSpPr/>
          <p:nvPr/>
        </p:nvSpPr>
        <p:spPr>
          <a:xfrm>
            <a:off x="548639" y="6355080"/>
            <a:ext cx="274320" cy="365760"/>
          </a:xfrm>
          <a:custGeom>
            <a:avLst/>
            <a:gdLst/>
            <a:ahLst/>
            <a:cxnLst/>
            <a:rect l="l" t="t" r="r" b="b"/>
            <a:pathLst>
              <a:path w="274320" h="365760">
                <a:moveTo>
                  <a:pt x="0" y="365760"/>
                </a:moveTo>
                <a:lnTo>
                  <a:pt x="0" y="0"/>
                </a:lnTo>
                <a:lnTo>
                  <a:pt x="274320" y="0"/>
                </a:lnTo>
                <a:lnTo>
                  <a:pt x="274320" y="365760"/>
                </a:lnTo>
                <a:lnTo>
                  <a:pt x="0" y="365760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00142F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6</a:t>
            </a:r>
            <a:endParaRPr lang="en-US" sz="800" dirty="0"/>
          </a:p>
        </p:txBody>
      </p:sp>
      <p:sp>
        <p:nvSpPr>
          <p:cNvPr id="15" name="Text 13"/>
          <p:cNvSpPr/>
          <p:nvPr/>
        </p:nvSpPr>
        <p:spPr>
          <a:xfrm>
            <a:off x="7726679" y="6217920"/>
            <a:ext cx="914400" cy="548640"/>
          </a:xfrm>
          <a:custGeom>
            <a:avLst/>
            <a:gdLst/>
            <a:ahLst/>
            <a:cxnLst/>
            <a:rect l="l" t="t" r="r" b="b"/>
            <a:pathLst>
              <a:path w="914400" h="548640">
                <a:moveTo>
                  <a:pt x="0" y="548640"/>
                </a:moveTo>
                <a:lnTo>
                  <a:pt x="0" y="0"/>
                </a:lnTo>
                <a:lnTo>
                  <a:pt x="914400" y="0"/>
                </a:lnTo>
                <a:lnTo>
                  <a:pt x="914400" y="548640"/>
                </a:lnTo>
                <a:lnTo>
                  <a:pt x="0" y="548640"/>
                </a:lnTo>
              </a:path>
            </a:pathLst>
          </a:custGeom>
          <a:noFill/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6" name="Text 14"/>
          <p:cNvSpPr/>
          <p:nvPr/>
        </p:nvSpPr>
        <p:spPr>
          <a:xfrm>
            <a:off x="1331758" y="5460737"/>
            <a:ext cx="6858000" cy="548640"/>
          </a:xfrm>
          <a:custGeom>
            <a:avLst/>
            <a:gdLst/>
            <a:ahLst/>
            <a:cxnLst/>
            <a:rect l="l" t="t" r="r" b="b"/>
            <a:pathLst>
              <a:path w="6858000" h="548640">
                <a:moveTo>
                  <a:pt x="0" y="548640"/>
                </a:moveTo>
                <a:lnTo>
                  <a:pt x="0" y="0"/>
                </a:lnTo>
                <a:lnTo>
                  <a:pt x="6858000" y="0"/>
                </a:lnTo>
                <a:lnTo>
                  <a:pt x="6858000" y="548640"/>
                </a:lnTo>
                <a:lnTo>
                  <a:pt x="0" y="54864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400" dirty="0">
                <a:solidFill>
                  <a:srgbClr val="00142F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Utilize opportunities for feedback to improve your grammar usage.</a:t>
            </a:r>
            <a:endParaRPr lang="en-US" sz="1400" dirty="0"/>
          </a:p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400" dirty="0">
                <a:solidFill>
                  <a:srgbClr val="00142F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Guidance from instructors can help clarify any misunderstandings.</a:t>
            </a:r>
            <a:endParaRPr lang="en-US" sz="1400" dirty="0"/>
          </a:p>
        </p:txBody>
      </p:sp>
      <p:sp>
        <p:nvSpPr>
          <p:cNvPr id="17" name="Text 15"/>
          <p:cNvSpPr/>
          <p:nvPr/>
        </p:nvSpPr>
        <p:spPr>
          <a:xfrm>
            <a:off x="1331758" y="5128505"/>
            <a:ext cx="6858000" cy="221599"/>
          </a:xfrm>
          <a:custGeom>
            <a:avLst/>
            <a:gdLst/>
            <a:ahLst/>
            <a:cxnLst/>
            <a:rect l="l" t="t" r="r" b="b"/>
            <a:pathLst>
              <a:path w="6858000" h="221599">
                <a:moveTo>
                  <a:pt x="0" y="221599"/>
                </a:moveTo>
                <a:lnTo>
                  <a:pt x="0" y="0"/>
                </a:lnTo>
                <a:lnTo>
                  <a:pt x="6858000" y="0"/>
                </a:lnTo>
                <a:lnTo>
                  <a:pt x="6858000" y="221599"/>
                </a:lnTo>
                <a:lnTo>
                  <a:pt x="0" y="221599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600" dirty="0">
                <a:solidFill>
                  <a:srgbClr val="00142F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Feedback Opportunities</a:t>
            </a:r>
            <a:endParaRPr lang="en-US" sz="1600" dirty="0"/>
          </a:p>
        </p:txBody>
      </p:sp>
      <p:sp>
        <p:nvSpPr>
          <p:cNvPr id="18" name="Text 16"/>
          <p:cNvSpPr/>
          <p:nvPr/>
        </p:nvSpPr>
        <p:spPr>
          <a:xfrm>
            <a:off x="1331758" y="3943862"/>
            <a:ext cx="6858000" cy="221599"/>
          </a:xfrm>
          <a:custGeom>
            <a:avLst/>
            <a:gdLst/>
            <a:ahLst/>
            <a:cxnLst/>
            <a:rect l="l" t="t" r="r" b="b"/>
            <a:pathLst>
              <a:path w="6858000" h="221599">
                <a:moveTo>
                  <a:pt x="0" y="221599"/>
                </a:moveTo>
                <a:lnTo>
                  <a:pt x="0" y="0"/>
                </a:lnTo>
                <a:lnTo>
                  <a:pt x="6858000" y="0"/>
                </a:lnTo>
                <a:lnTo>
                  <a:pt x="6858000" y="221599"/>
                </a:lnTo>
                <a:lnTo>
                  <a:pt x="0" y="221599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600" dirty="0">
                <a:solidFill>
                  <a:srgbClr val="00142F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Sentence Building</a:t>
            </a:r>
            <a:endParaRPr lang="en-US" sz="1600" dirty="0"/>
          </a:p>
        </p:txBody>
      </p:sp>
      <p:sp>
        <p:nvSpPr>
          <p:cNvPr id="19" name="Text 17"/>
          <p:cNvSpPr/>
          <p:nvPr/>
        </p:nvSpPr>
        <p:spPr>
          <a:xfrm>
            <a:off x="1331758" y="4276094"/>
            <a:ext cx="6858000" cy="548640"/>
          </a:xfrm>
          <a:custGeom>
            <a:avLst/>
            <a:gdLst/>
            <a:ahLst/>
            <a:cxnLst/>
            <a:rect l="l" t="t" r="r" b="b"/>
            <a:pathLst>
              <a:path w="6858000" h="548640">
                <a:moveTo>
                  <a:pt x="0" y="548640"/>
                </a:moveTo>
                <a:lnTo>
                  <a:pt x="0" y="0"/>
                </a:lnTo>
                <a:lnTo>
                  <a:pt x="6858000" y="0"/>
                </a:lnTo>
                <a:lnTo>
                  <a:pt x="6858000" y="548640"/>
                </a:lnTo>
                <a:lnTo>
                  <a:pt x="0" y="54864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400" dirty="0">
                <a:solidFill>
                  <a:srgbClr val="00142F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Participate in sentence-building exercises to enhance your writing skills.</a:t>
            </a:r>
            <a:endParaRPr lang="en-US" sz="1400" dirty="0"/>
          </a:p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400" dirty="0">
                <a:solidFill>
                  <a:srgbClr val="00142F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These activities encourage creativity while applying grammar rules.</a:t>
            </a:r>
            <a:endParaRPr lang="en-US" sz="1400" dirty="0"/>
          </a:p>
        </p:txBody>
      </p:sp>
      <p:sp>
        <p:nvSpPr>
          <p:cNvPr id="20" name="Text 18"/>
          <p:cNvSpPr/>
          <p:nvPr/>
        </p:nvSpPr>
        <p:spPr>
          <a:xfrm>
            <a:off x="1331758" y="2773297"/>
            <a:ext cx="6858000" cy="221599"/>
          </a:xfrm>
          <a:custGeom>
            <a:avLst/>
            <a:gdLst/>
            <a:ahLst/>
            <a:cxnLst/>
            <a:rect l="l" t="t" r="r" b="b"/>
            <a:pathLst>
              <a:path w="6858000" h="221599">
                <a:moveTo>
                  <a:pt x="0" y="221599"/>
                </a:moveTo>
                <a:lnTo>
                  <a:pt x="0" y="0"/>
                </a:lnTo>
                <a:lnTo>
                  <a:pt x="6858000" y="0"/>
                </a:lnTo>
                <a:lnTo>
                  <a:pt x="6858000" y="221599"/>
                </a:lnTo>
                <a:lnTo>
                  <a:pt x="0" y="221599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600" dirty="0">
                <a:solidFill>
                  <a:srgbClr val="00142F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Grammar Quizzes</a:t>
            </a:r>
            <a:endParaRPr lang="en-US" sz="1600" dirty="0"/>
          </a:p>
        </p:txBody>
      </p:sp>
      <p:sp>
        <p:nvSpPr>
          <p:cNvPr id="21" name="Text 19"/>
          <p:cNvSpPr/>
          <p:nvPr/>
        </p:nvSpPr>
        <p:spPr>
          <a:xfrm>
            <a:off x="1331758" y="3105529"/>
            <a:ext cx="6858000" cy="548640"/>
          </a:xfrm>
          <a:custGeom>
            <a:avLst/>
            <a:gdLst/>
            <a:ahLst/>
            <a:cxnLst/>
            <a:rect l="l" t="t" r="r" b="b"/>
            <a:pathLst>
              <a:path w="6858000" h="548640">
                <a:moveTo>
                  <a:pt x="0" y="548640"/>
                </a:moveTo>
                <a:lnTo>
                  <a:pt x="0" y="0"/>
                </a:lnTo>
                <a:lnTo>
                  <a:pt x="6858000" y="0"/>
                </a:lnTo>
                <a:lnTo>
                  <a:pt x="6858000" y="548640"/>
                </a:lnTo>
                <a:lnTo>
                  <a:pt x="0" y="54864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400" dirty="0">
                <a:solidFill>
                  <a:srgbClr val="00142F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Take grammar quizzes to assess your skills and knowledge.</a:t>
            </a:r>
            <a:endParaRPr lang="en-US" sz="1400" dirty="0"/>
          </a:p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400" dirty="0">
                <a:solidFill>
                  <a:srgbClr val="00142F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These quizzes provide immediate feedback on your performance.</a:t>
            </a:r>
            <a:endParaRPr lang="en-US" sz="1400" dirty="0"/>
          </a:p>
        </p:txBody>
      </p:sp>
      <p:sp>
        <p:nvSpPr>
          <p:cNvPr id="22" name="Text 20"/>
          <p:cNvSpPr/>
          <p:nvPr/>
        </p:nvSpPr>
        <p:spPr>
          <a:xfrm>
            <a:off x="1331758" y="1561626"/>
            <a:ext cx="6858000" cy="221599"/>
          </a:xfrm>
          <a:custGeom>
            <a:avLst/>
            <a:gdLst/>
            <a:ahLst/>
            <a:cxnLst/>
            <a:rect l="l" t="t" r="r" b="b"/>
            <a:pathLst>
              <a:path w="6858000" h="221599">
                <a:moveTo>
                  <a:pt x="0" y="221599"/>
                </a:moveTo>
                <a:lnTo>
                  <a:pt x="0" y="0"/>
                </a:lnTo>
                <a:lnTo>
                  <a:pt x="6858000" y="0"/>
                </a:lnTo>
                <a:lnTo>
                  <a:pt x="6858000" y="221599"/>
                </a:lnTo>
                <a:lnTo>
                  <a:pt x="0" y="221599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600" dirty="0">
                <a:solidFill>
                  <a:srgbClr val="00142F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Fill-in-the-Blank</a:t>
            </a:r>
            <a:endParaRPr lang="en-US" sz="1600" dirty="0"/>
          </a:p>
        </p:txBody>
      </p:sp>
      <p:sp>
        <p:nvSpPr>
          <p:cNvPr id="23" name="Text 21"/>
          <p:cNvSpPr/>
          <p:nvPr/>
        </p:nvSpPr>
        <p:spPr>
          <a:xfrm>
            <a:off x="1331758" y="1893858"/>
            <a:ext cx="6858000" cy="548640"/>
          </a:xfrm>
          <a:custGeom>
            <a:avLst/>
            <a:gdLst/>
            <a:ahLst/>
            <a:cxnLst/>
            <a:rect l="l" t="t" r="r" b="b"/>
            <a:pathLst>
              <a:path w="6858000" h="548640">
                <a:moveTo>
                  <a:pt x="0" y="548640"/>
                </a:moveTo>
                <a:lnTo>
                  <a:pt x="0" y="0"/>
                </a:lnTo>
                <a:lnTo>
                  <a:pt x="6858000" y="0"/>
                </a:lnTo>
                <a:lnTo>
                  <a:pt x="6858000" y="548640"/>
                </a:lnTo>
                <a:lnTo>
                  <a:pt x="0" y="54864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400" dirty="0">
                <a:solidFill>
                  <a:srgbClr val="00142F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Engage in fill-in-the-blank activities to test your grammar knowledge.</a:t>
            </a:r>
            <a:endParaRPr lang="en-US" sz="1400" dirty="0"/>
          </a:p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400" dirty="0">
                <a:solidFill>
                  <a:srgbClr val="00142F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These exercises help reinforce understanding of key grammar concepts.</a:t>
            </a:r>
            <a:endParaRPr lang="en-US" sz="14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23334" y="1394512"/>
            <a:ext cx="8229600" cy="1371600"/>
          </a:xfrm>
          <a:custGeom>
            <a:avLst/>
            <a:gdLst/>
            <a:ahLst/>
            <a:cxnLst/>
            <a:rect l="l" t="t" r="r" b="b"/>
            <a:pathLst>
              <a:path w="8229600" h="1371600">
                <a:moveTo>
                  <a:pt x="120358" y="1371600"/>
                </a:moveTo>
                <a:cubicBezTo>
                  <a:pt x="53886" y="1371600"/>
                  <a:pt x="0" y="1317714"/>
                  <a:pt x="0" y="1251242"/>
                </a:cubicBezTo>
                <a:lnTo>
                  <a:pt x="0" y="120358"/>
                </a:lnTo>
                <a:cubicBezTo>
                  <a:pt x="0" y="53886"/>
                  <a:pt x="53886" y="0"/>
                  <a:pt x="120358" y="0"/>
                </a:cubicBezTo>
                <a:lnTo>
                  <a:pt x="8109242" y="0"/>
                </a:lnTo>
                <a:cubicBezTo>
                  <a:pt x="8175714" y="0"/>
                  <a:pt x="8229600" y="53886"/>
                  <a:pt x="8229600" y="120358"/>
                </a:cubicBezTo>
                <a:lnTo>
                  <a:pt x="8229600" y="1251242"/>
                </a:lnTo>
                <a:cubicBezTo>
                  <a:pt x="8229600" y="1317714"/>
                  <a:pt x="8175714" y="1371600"/>
                  <a:pt x="8109242" y="1371600"/>
                </a:cubicBezTo>
                <a:lnTo>
                  <a:pt x="120358" y="1371600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90000" tIns="46800" rIns="90000" bIns="46800" rtlCol="0" anchor="t"/>
          <a:lstStyle/>
          <a:p>
            <a:pPr algn="l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3" name="Text 1"/>
          <p:cNvSpPr/>
          <p:nvPr/>
        </p:nvSpPr>
        <p:spPr>
          <a:xfrm>
            <a:off x="3523334" y="2982339"/>
            <a:ext cx="8229600" cy="1371600"/>
          </a:xfrm>
          <a:custGeom>
            <a:avLst/>
            <a:gdLst/>
            <a:ahLst/>
            <a:cxnLst/>
            <a:rect l="l" t="t" r="r" b="b"/>
            <a:pathLst>
              <a:path w="8229600" h="1371600">
                <a:moveTo>
                  <a:pt x="120358" y="1371600"/>
                </a:moveTo>
                <a:cubicBezTo>
                  <a:pt x="53886" y="1371600"/>
                  <a:pt x="0" y="1317714"/>
                  <a:pt x="0" y="1251242"/>
                </a:cubicBezTo>
                <a:lnTo>
                  <a:pt x="0" y="120358"/>
                </a:lnTo>
                <a:cubicBezTo>
                  <a:pt x="0" y="53886"/>
                  <a:pt x="53886" y="0"/>
                  <a:pt x="120358" y="0"/>
                </a:cubicBezTo>
                <a:lnTo>
                  <a:pt x="8109242" y="0"/>
                </a:lnTo>
                <a:cubicBezTo>
                  <a:pt x="8175714" y="0"/>
                  <a:pt x="8229600" y="53886"/>
                  <a:pt x="8229600" y="120358"/>
                </a:cubicBezTo>
                <a:lnTo>
                  <a:pt x="8229600" y="1251242"/>
                </a:lnTo>
                <a:cubicBezTo>
                  <a:pt x="8229600" y="1317714"/>
                  <a:pt x="8175714" y="1371600"/>
                  <a:pt x="8109242" y="1371600"/>
                </a:cubicBezTo>
                <a:lnTo>
                  <a:pt x="120358" y="1371600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90000" tIns="46800" rIns="90000" bIns="46800" rtlCol="0" anchor="t"/>
          <a:lstStyle/>
          <a:p>
            <a:pPr algn="l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4" name="Text 2"/>
          <p:cNvSpPr/>
          <p:nvPr/>
        </p:nvSpPr>
        <p:spPr>
          <a:xfrm>
            <a:off x="3523334" y="4570166"/>
            <a:ext cx="8229600" cy="1371600"/>
          </a:xfrm>
          <a:custGeom>
            <a:avLst/>
            <a:gdLst/>
            <a:ahLst/>
            <a:cxnLst/>
            <a:rect l="l" t="t" r="r" b="b"/>
            <a:pathLst>
              <a:path w="8229600" h="1371600">
                <a:moveTo>
                  <a:pt x="120358" y="1371600"/>
                </a:moveTo>
                <a:cubicBezTo>
                  <a:pt x="53886" y="1371600"/>
                  <a:pt x="0" y="1317714"/>
                  <a:pt x="0" y="1251242"/>
                </a:cubicBezTo>
                <a:lnTo>
                  <a:pt x="0" y="120358"/>
                </a:lnTo>
                <a:cubicBezTo>
                  <a:pt x="0" y="53886"/>
                  <a:pt x="53886" y="0"/>
                  <a:pt x="120358" y="0"/>
                </a:cubicBezTo>
                <a:lnTo>
                  <a:pt x="8109242" y="0"/>
                </a:lnTo>
                <a:cubicBezTo>
                  <a:pt x="8175714" y="0"/>
                  <a:pt x="8229600" y="53886"/>
                  <a:pt x="8229600" y="120358"/>
                </a:cubicBezTo>
                <a:lnTo>
                  <a:pt x="8229600" y="1251242"/>
                </a:lnTo>
                <a:cubicBezTo>
                  <a:pt x="8229600" y="1317714"/>
                  <a:pt x="8175714" y="1371600"/>
                  <a:pt x="8109242" y="1371600"/>
                </a:cubicBezTo>
                <a:lnTo>
                  <a:pt x="120358" y="1371600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90000" tIns="46800" rIns="90000" bIns="46800" rtlCol="0" anchor="t"/>
          <a:lstStyle/>
          <a:p>
            <a:pPr algn="l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5" name="Text 3"/>
          <p:cNvSpPr/>
          <p:nvPr/>
        </p:nvSpPr>
        <p:spPr>
          <a:xfrm>
            <a:off x="3200397" y="6200512"/>
            <a:ext cx="8991602" cy="657488"/>
          </a:xfrm>
          <a:custGeom>
            <a:avLst/>
            <a:gdLst/>
            <a:ahLst/>
            <a:cxnLst/>
            <a:rect l="l" t="t" r="r" b="b"/>
            <a:pathLst>
              <a:path w="8991602" h="657488">
                <a:moveTo>
                  <a:pt x="0" y="657488"/>
                </a:moveTo>
                <a:lnTo>
                  <a:pt x="0" y="0"/>
                </a:lnTo>
                <a:lnTo>
                  <a:pt x="8991602" y="0"/>
                </a:lnTo>
                <a:lnTo>
                  <a:pt x="8991602" y="657488"/>
                </a:lnTo>
                <a:lnTo>
                  <a:pt x="0" y="657488"/>
                </a:lnTo>
              </a:path>
            </a:pathLst>
          </a:custGeom>
          <a:gradFill>
            <a:gsLst>
              <a:gs pos="0">
                <a:srgbClr val="d3e6ff">
                  <a:alpha val="50000"/>
                </a:srgbClr>
              </a:gs>
              <a:gs pos="100000">
                <a:srgbClr val="fff1ef">
                  <a:alpha val="40000"/>
                </a:srgbClr>
              </a:gs>
            </a:gsLst>
            <a:lin ang="0"/>
          </a:gradFill>
          <a:ln/>
        </p:spPr>
        <p:txBody>
          <a:bodyPr wrap="square" lIns="90000" tIns="46800" rIns="90000" bIns="46800" rtlCol="0" anchor="ctr"/>
          <a:lstStyle/>
          <a:p>
            <a:pPr algn="ctr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6" name="Text 4"/>
          <p:cNvSpPr/>
          <p:nvPr/>
        </p:nvSpPr>
        <p:spPr>
          <a:xfrm>
            <a:off x="0" y="0"/>
            <a:ext cx="3200397" cy="6857998"/>
          </a:xfrm>
          <a:custGeom>
            <a:avLst/>
            <a:gdLst/>
            <a:ahLst/>
            <a:cxnLst/>
            <a:rect l="l" t="t" r="r" b="b"/>
            <a:pathLst>
              <a:path w="3200397" h="6857998">
                <a:moveTo>
                  <a:pt x="0" y="6857998"/>
                </a:moveTo>
                <a:lnTo>
                  <a:pt x="0" y="0"/>
                </a:lnTo>
                <a:lnTo>
                  <a:pt x="3200397" y="0"/>
                </a:lnTo>
                <a:lnTo>
                  <a:pt x="3200397" y="6857998"/>
                </a:lnTo>
                <a:lnTo>
                  <a:pt x="0" y="6857998"/>
                </a:lnTo>
              </a:path>
            </a:pathLst>
          </a:custGeom>
          <a:blipFill>
            <a:blip r:embed="rId1"/>
            <a:srcRect l="34451" r="34451" t="0" b="0"/>
            <a:stretch/>
          </a:blipFill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Text 5"/>
          <p:cNvSpPr/>
          <p:nvPr/>
        </p:nvSpPr>
        <p:spPr>
          <a:xfrm>
            <a:off x="3523334" y="548639"/>
            <a:ext cx="8262535" cy="696501"/>
          </a:xfrm>
          <a:custGeom>
            <a:avLst/>
            <a:gdLst/>
            <a:ahLst/>
            <a:cxnLst/>
            <a:rect l="l" t="t" r="r" b="b"/>
            <a:pathLst>
              <a:path w="8262535" h="696501">
                <a:moveTo>
                  <a:pt x="0" y="696501"/>
                </a:moveTo>
                <a:lnTo>
                  <a:pt x="0" y="0"/>
                </a:lnTo>
                <a:lnTo>
                  <a:pt x="8262535" y="0"/>
                </a:lnTo>
                <a:lnTo>
                  <a:pt x="8262535" y="696501"/>
                </a:lnTo>
                <a:lnTo>
                  <a:pt x="0" y="696501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Pronunciation Games</a:t>
            </a:r>
            <a:endParaRPr lang="en-US" sz="2400" dirty="0"/>
          </a:p>
        </p:txBody>
      </p:sp>
      <p:sp>
        <p:nvSpPr>
          <p:cNvPr id="8" name="Text 6"/>
          <p:cNvSpPr/>
          <p:nvPr/>
        </p:nvSpPr>
        <p:spPr>
          <a:xfrm>
            <a:off x="3806891" y="6355080"/>
            <a:ext cx="5615710" cy="365760"/>
          </a:xfrm>
          <a:custGeom>
            <a:avLst/>
            <a:gdLst/>
            <a:ahLst/>
            <a:cxnLst/>
            <a:rect l="l" t="t" r="r" b="b"/>
            <a:pathLst>
              <a:path w="5615710" h="365760">
                <a:moveTo>
                  <a:pt x="0" y="365760"/>
                </a:moveTo>
                <a:lnTo>
                  <a:pt x="0" y="0"/>
                </a:lnTo>
                <a:lnTo>
                  <a:pt x="5615710" y="0"/>
                </a:lnTo>
                <a:lnTo>
                  <a:pt x="5615710" y="365760"/>
                </a:lnTo>
                <a:lnTo>
                  <a:pt x="0" y="365760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00142F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Engaging with Dutch: A Comprehensive Journey through Grammar and Pronunciation</a:t>
            </a:r>
            <a:endParaRPr lang="en-US" sz="800" dirty="0"/>
          </a:p>
        </p:txBody>
      </p:sp>
      <p:sp>
        <p:nvSpPr>
          <p:cNvPr id="9" name="Text 7"/>
          <p:cNvSpPr/>
          <p:nvPr/>
        </p:nvSpPr>
        <p:spPr>
          <a:xfrm>
            <a:off x="3523334" y="6355080"/>
            <a:ext cx="274320" cy="365760"/>
          </a:xfrm>
          <a:custGeom>
            <a:avLst/>
            <a:gdLst/>
            <a:ahLst/>
            <a:cxnLst/>
            <a:rect l="l" t="t" r="r" b="b"/>
            <a:pathLst>
              <a:path w="274320" h="365760">
                <a:moveTo>
                  <a:pt x="0" y="365760"/>
                </a:moveTo>
                <a:lnTo>
                  <a:pt x="0" y="0"/>
                </a:lnTo>
                <a:lnTo>
                  <a:pt x="274320" y="0"/>
                </a:lnTo>
                <a:lnTo>
                  <a:pt x="274320" y="365760"/>
                </a:lnTo>
                <a:lnTo>
                  <a:pt x="0" y="365760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00142F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7</a:t>
            </a:r>
            <a:endParaRPr lang="en-US" sz="800" dirty="0"/>
          </a:p>
        </p:txBody>
      </p:sp>
      <p:sp>
        <p:nvSpPr>
          <p:cNvPr id="10" name="Text 8"/>
          <p:cNvSpPr/>
          <p:nvPr/>
        </p:nvSpPr>
        <p:spPr>
          <a:xfrm>
            <a:off x="10871469" y="6217920"/>
            <a:ext cx="914400" cy="548640"/>
          </a:xfrm>
          <a:custGeom>
            <a:avLst/>
            <a:gdLst/>
            <a:ahLst/>
            <a:cxnLst/>
            <a:rect l="l" t="t" r="r" b="b"/>
            <a:pathLst>
              <a:path w="914400" h="548640">
                <a:moveTo>
                  <a:pt x="0" y="548640"/>
                </a:moveTo>
                <a:lnTo>
                  <a:pt x="0" y="0"/>
                </a:lnTo>
                <a:lnTo>
                  <a:pt x="914400" y="0"/>
                </a:lnTo>
                <a:lnTo>
                  <a:pt x="914400" y="548640"/>
                </a:lnTo>
                <a:lnTo>
                  <a:pt x="0" y="548640"/>
                </a:lnTo>
              </a:path>
            </a:pathLst>
          </a:custGeom>
          <a:noFill/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Text 9"/>
          <p:cNvSpPr/>
          <p:nvPr/>
        </p:nvSpPr>
        <p:spPr>
          <a:xfrm>
            <a:off x="3771370" y="1643298"/>
            <a:ext cx="457200" cy="457200"/>
          </a:xfrm>
          <a:custGeom>
            <a:avLst/>
            <a:gdLst/>
            <a:ahLst/>
            <a:cxnLst/>
            <a:rect l="l" t="t" r="r" b="b"/>
            <a:pathLst>
              <a:path w="457200" h="457200">
                <a:moveTo>
                  <a:pt x="0" y="228600"/>
                </a:moveTo>
                <a:cubicBezTo>
                  <a:pt x="0" y="102348"/>
                  <a:pt x="102348" y="0"/>
                  <a:pt x="228600" y="0"/>
                </a:cubicBezTo>
                <a:cubicBezTo>
                  <a:pt x="354852" y="0"/>
                  <a:pt x="457200" y="102348"/>
                  <a:pt x="457200" y="228600"/>
                </a:cubicBezTo>
                <a:cubicBezTo>
                  <a:pt x="457200" y="354852"/>
                  <a:pt x="354852" y="457200"/>
                  <a:pt x="228600" y="457200"/>
                </a:cubicBezTo>
                <a:cubicBezTo>
                  <a:pt x="102348" y="457200"/>
                  <a:pt x="0" y="354852"/>
                  <a:pt x="0" y="228600"/>
                </a:cubicBezTo>
              </a:path>
            </a:pathLst>
          </a:custGeom>
          <a:solidFill>
            <a:srgbClr val="A4CCFF">
              <a:alpha val="20000"/>
            </a:srgbClr>
          </a:solidFill>
          <a:ln/>
        </p:spPr>
        <p:txBody>
          <a:bodyPr wrap="square" lIns="0" tIns="0" rIns="0" bIns="0" rtlCol="0" anchor="ctr"/>
          <a:lstStyle/>
          <a:p>
            <a:pPr algn="ctr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12" name="Text 10"/>
          <p:cNvSpPr/>
          <p:nvPr/>
        </p:nvSpPr>
        <p:spPr>
          <a:xfrm>
            <a:off x="3771370" y="3226217"/>
            <a:ext cx="457200" cy="457200"/>
          </a:xfrm>
          <a:custGeom>
            <a:avLst/>
            <a:gdLst/>
            <a:ahLst/>
            <a:cxnLst/>
            <a:rect l="l" t="t" r="r" b="b"/>
            <a:pathLst>
              <a:path w="457200" h="457200">
                <a:moveTo>
                  <a:pt x="0" y="228600"/>
                </a:moveTo>
                <a:cubicBezTo>
                  <a:pt x="0" y="102348"/>
                  <a:pt x="102348" y="0"/>
                  <a:pt x="228600" y="0"/>
                </a:cubicBezTo>
                <a:cubicBezTo>
                  <a:pt x="354852" y="0"/>
                  <a:pt x="457200" y="102348"/>
                  <a:pt x="457200" y="228600"/>
                </a:cubicBezTo>
                <a:cubicBezTo>
                  <a:pt x="457200" y="354852"/>
                  <a:pt x="354852" y="457200"/>
                  <a:pt x="228600" y="457200"/>
                </a:cubicBezTo>
                <a:cubicBezTo>
                  <a:pt x="102348" y="457200"/>
                  <a:pt x="0" y="354852"/>
                  <a:pt x="0" y="228600"/>
                </a:cubicBezTo>
              </a:path>
            </a:pathLst>
          </a:custGeom>
          <a:solidFill>
            <a:srgbClr val="A4CCFF">
              <a:alpha val="20000"/>
            </a:srgbClr>
          </a:solidFill>
          <a:ln/>
        </p:spPr>
        <p:txBody>
          <a:bodyPr wrap="square" lIns="0" tIns="0" rIns="0" bIns="0" rtlCol="0" anchor="ctr"/>
          <a:lstStyle/>
          <a:p>
            <a:pPr algn="ctr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13" name="Text 11"/>
          <p:cNvSpPr/>
          <p:nvPr/>
        </p:nvSpPr>
        <p:spPr>
          <a:xfrm>
            <a:off x="3771370" y="4798286"/>
            <a:ext cx="457200" cy="457200"/>
          </a:xfrm>
          <a:custGeom>
            <a:avLst/>
            <a:gdLst/>
            <a:ahLst/>
            <a:cxnLst/>
            <a:rect l="l" t="t" r="r" b="b"/>
            <a:pathLst>
              <a:path w="457200" h="457200">
                <a:moveTo>
                  <a:pt x="0" y="228600"/>
                </a:moveTo>
                <a:cubicBezTo>
                  <a:pt x="0" y="102348"/>
                  <a:pt x="102348" y="0"/>
                  <a:pt x="228600" y="0"/>
                </a:cubicBezTo>
                <a:cubicBezTo>
                  <a:pt x="354852" y="0"/>
                  <a:pt x="457200" y="102348"/>
                  <a:pt x="457200" y="228600"/>
                </a:cubicBezTo>
                <a:cubicBezTo>
                  <a:pt x="457200" y="354852"/>
                  <a:pt x="354852" y="457200"/>
                  <a:pt x="228600" y="457200"/>
                </a:cubicBezTo>
                <a:cubicBezTo>
                  <a:pt x="102348" y="457200"/>
                  <a:pt x="0" y="354852"/>
                  <a:pt x="0" y="228600"/>
                </a:cubicBezTo>
              </a:path>
            </a:pathLst>
          </a:custGeom>
          <a:solidFill>
            <a:srgbClr val="A4CCFF">
              <a:alpha val="20000"/>
            </a:srgbClr>
          </a:solidFill>
          <a:ln/>
        </p:spPr>
        <p:txBody>
          <a:bodyPr wrap="square" lIns="0" tIns="0" rIns="0" bIns="0" rtlCol="0" anchor="ctr"/>
          <a:lstStyle/>
          <a:p>
            <a:pPr algn="ctr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14" name="Text 12"/>
          <p:cNvSpPr/>
          <p:nvPr/>
        </p:nvSpPr>
        <p:spPr>
          <a:xfrm>
            <a:off x="4405359" y="4779814"/>
            <a:ext cx="7132320" cy="365760"/>
          </a:xfrm>
          <a:custGeom>
            <a:avLst/>
            <a:gdLst/>
            <a:ahLst/>
            <a:cxnLst/>
            <a:rect l="l" t="t" r="r" b="b"/>
            <a:pathLst>
              <a:path w="7132320" h="365760">
                <a:moveTo>
                  <a:pt x="0" y="365760"/>
                </a:moveTo>
                <a:lnTo>
                  <a:pt x="0" y="0"/>
                </a:lnTo>
                <a:lnTo>
                  <a:pt x="7132320" y="0"/>
                </a:lnTo>
                <a:lnTo>
                  <a:pt x="7132320" y="365760"/>
                </a:lnTo>
                <a:lnTo>
                  <a:pt x="0" y="36576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400" b="1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Feedback Sessions</a:t>
            </a:r>
            <a:endParaRPr lang="en-US" sz="1400" dirty="0"/>
          </a:p>
        </p:txBody>
      </p:sp>
      <p:sp>
        <p:nvSpPr>
          <p:cNvPr id="15" name="Text 13"/>
          <p:cNvSpPr/>
          <p:nvPr/>
        </p:nvSpPr>
        <p:spPr>
          <a:xfrm>
            <a:off x="4405359" y="5236331"/>
            <a:ext cx="7132320" cy="457200"/>
          </a:xfrm>
          <a:custGeom>
            <a:avLst/>
            <a:gdLst/>
            <a:ahLst/>
            <a:cxnLst/>
            <a:rect l="l" t="t" r="r" b="b"/>
            <a:pathLst>
              <a:path w="7132320" h="457200">
                <a:moveTo>
                  <a:pt x="0" y="457200"/>
                </a:moveTo>
                <a:lnTo>
                  <a:pt x="0" y="0"/>
                </a:lnTo>
                <a:lnTo>
                  <a:pt x="7132320" y="0"/>
                </a:lnTo>
                <a:lnTo>
                  <a:pt x="7132320" y="457200"/>
                </a:lnTo>
                <a:lnTo>
                  <a:pt x="0" y="45720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895"/>
              </a:spcBef>
              <a:buNone/>
            </a:pPr>
            <a:r>
              <a:rPr lang="en-US" sz="1252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Take advantage of feedback opportunities during practice.</a:t>
            </a:r>
            <a:endParaRPr lang="en-US" sz="1252" dirty="0"/>
          </a:p>
          <a:p>
            <a:pPr algn="l" marL="0" indent="0">
              <a:lnSpc>
                <a:spcPct val="90000"/>
              </a:lnSpc>
              <a:spcBef>
                <a:spcPts val="895"/>
              </a:spcBef>
              <a:buNone/>
            </a:pPr>
            <a:r>
              <a:rPr lang="en-US" sz="1252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Constructive feedback helps identify improvement areas.</a:t>
            </a:r>
            <a:endParaRPr lang="en-US" sz="1252" dirty="0"/>
          </a:p>
        </p:txBody>
      </p:sp>
      <p:sp>
        <p:nvSpPr>
          <p:cNvPr id="16" name="Text 14"/>
          <p:cNvSpPr/>
          <p:nvPr/>
        </p:nvSpPr>
        <p:spPr>
          <a:xfrm>
            <a:off x="4405359" y="3207745"/>
            <a:ext cx="7132320" cy="365760"/>
          </a:xfrm>
          <a:custGeom>
            <a:avLst/>
            <a:gdLst/>
            <a:ahLst/>
            <a:cxnLst/>
            <a:rect l="l" t="t" r="r" b="b"/>
            <a:pathLst>
              <a:path w="7132320" h="365760">
                <a:moveTo>
                  <a:pt x="0" y="365760"/>
                </a:moveTo>
                <a:lnTo>
                  <a:pt x="0" y="0"/>
                </a:lnTo>
                <a:lnTo>
                  <a:pt x="7132320" y="0"/>
                </a:lnTo>
                <a:lnTo>
                  <a:pt x="7132320" y="365760"/>
                </a:lnTo>
                <a:lnTo>
                  <a:pt x="0" y="36576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400" b="1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Listen &amp; Repeat</a:t>
            </a:r>
            <a:endParaRPr lang="en-US" sz="1400" dirty="0"/>
          </a:p>
        </p:txBody>
      </p:sp>
      <p:sp>
        <p:nvSpPr>
          <p:cNvPr id="17" name="Text 15"/>
          <p:cNvSpPr/>
          <p:nvPr/>
        </p:nvSpPr>
        <p:spPr>
          <a:xfrm>
            <a:off x="4405359" y="3664262"/>
            <a:ext cx="7132320" cy="457200"/>
          </a:xfrm>
          <a:custGeom>
            <a:avLst/>
            <a:gdLst/>
            <a:ahLst/>
            <a:cxnLst/>
            <a:rect l="l" t="t" r="r" b="b"/>
            <a:pathLst>
              <a:path w="7132320" h="457200">
                <a:moveTo>
                  <a:pt x="0" y="457200"/>
                </a:moveTo>
                <a:lnTo>
                  <a:pt x="0" y="0"/>
                </a:lnTo>
                <a:lnTo>
                  <a:pt x="7132320" y="0"/>
                </a:lnTo>
                <a:lnTo>
                  <a:pt x="7132320" y="457200"/>
                </a:lnTo>
                <a:lnTo>
                  <a:pt x="0" y="45720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895"/>
              </a:spcBef>
              <a:buNone/>
            </a:pPr>
            <a:r>
              <a:rPr lang="en-US" sz="1252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Join in listen and repeat games to enhance your pronunciation.</a:t>
            </a:r>
            <a:endParaRPr lang="en-US" sz="1252" dirty="0"/>
          </a:p>
          <a:p>
            <a:pPr algn="l" marL="0" indent="0">
              <a:lnSpc>
                <a:spcPct val="90000"/>
              </a:lnSpc>
              <a:spcBef>
                <a:spcPts val="895"/>
              </a:spcBef>
              <a:buNone/>
            </a:pPr>
            <a:r>
              <a:rPr lang="en-US" sz="1252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This method improves sound mimicry for accuracy.</a:t>
            </a:r>
            <a:endParaRPr lang="en-US" sz="1252" dirty="0"/>
          </a:p>
        </p:txBody>
      </p:sp>
      <p:sp>
        <p:nvSpPr>
          <p:cNvPr id="18" name="Text 16"/>
          <p:cNvSpPr/>
          <p:nvPr/>
        </p:nvSpPr>
        <p:spPr>
          <a:xfrm>
            <a:off x="4405359" y="1624826"/>
            <a:ext cx="7132320" cy="365760"/>
          </a:xfrm>
          <a:custGeom>
            <a:avLst/>
            <a:gdLst/>
            <a:ahLst/>
            <a:cxnLst/>
            <a:rect l="l" t="t" r="r" b="b"/>
            <a:pathLst>
              <a:path w="7132320" h="365760">
                <a:moveTo>
                  <a:pt x="0" y="365760"/>
                </a:moveTo>
                <a:lnTo>
                  <a:pt x="0" y="0"/>
                </a:lnTo>
                <a:lnTo>
                  <a:pt x="7132320" y="0"/>
                </a:lnTo>
                <a:lnTo>
                  <a:pt x="7132320" y="365760"/>
                </a:lnTo>
                <a:lnTo>
                  <a:pt x="0" y="36576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400" b="1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Bingo Fun</a:t>
            </a:r>
            <a:endParaRPr lang="en-US" sz="1400" dirty="0"/>
          </a:p>
        </p:txBody>
      </p:sp>
      <p:sp>
        <p:nvSpPr>
          <p:cNvPr id="19" name="Text 17"/>
          <p:cNvSpPr/>
          <p:nvPr/>
        </p:nvSpPr>
        <p:spPr>
          <a:xfrm>
            <a:off x="4405359" y="2081343"/>
            <a:ext cx="7132320" cy="457200"/>
          </a:xfrm>
          <a:custGeom>
            <a:avLst/>
            <a:gdLst/>
            <a:ahLst/>
            <a:cxnLst/>
            <a:rect l="l" t="t" r="r" b="b"/>
            <a:pathLst>
              <a:path w="7132320" h="457200">
                <a:moveTo>
                  <a:pt x="0" y="457200"/>
                </a:moveTo>
                <a:lnTo>
                  <a:pt x="0" y="0"/>
                </a:lnTo>
                <a:lnTo>
                  <a:pt x="7132320" y="0"/>
                </a:lnTo>
                <a:lnTo>
                  <a:pt x="7132320" y="457200"/>
                </a:lnTo>
                <a:lnTo>
                  <a:pt x="0" y="45720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895"/>
              </a:spcBef>
              <a:buNone/>
            </a:pPr>
            <a:r>
              <a:rPr lang="en-US" sz="1252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Engage in pronunciation bingo and scavenger hunts.</a:t>
            </a:r>
            <a:endParaRPr lang="en-US" sz="1252" dirty="0"/>
          </a:p>
          <a:p>
            <a:pPr algn="l" marL="0" indent="0">
              <a:lnSpc>
                <a:spcPct val="90000"/>
              </a:lnSpc>
              <a:spcBef>
                <a:spcPts val="895"/>
              </a:spcBef>
              <a:buNone/>
            </a:pPr>
            <a:r>
              <a:rPr lang="en-US" sz="1252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They make learning enjoyable and promote practice.</a:t>
            </a:r>
            <a:endParaRPr lang="en-US" sz="1252" dirty="0"/>
          </a:p>
        </p:txBody>
      </p:sp>
      <p:sp>
        <p:nvSpPr>
          <p:cNvPr id="20" name="Text 18"/>
          <p:cNvSpPr/>
          <p:nvPr/>
        </p:nvSpPr>
        <p:spPr>
          <a:xfrm>
            <a:off x="3885670" y="4912586"/>
            <a:ext cx="228600" cy="228600"/>
          </a:xfrm>
          <a:custGeom>
            <a:avLst/>
            <a:gdLst/>
            <a:ahLst/>
            <a:cxnLst/>
            <a:rect l="l" t="t" r="r" b="b"/>
            <a:pathLst>
              <a:path w="228600" h="228600">
                <a:moveTo>
                  <a:pt x="55214" y="174687"/>
                </a:moveTo>
                <a:cubicBezTo>
                  <a:pt x="60974" y="170490"/>
                  <a:pt x="68430" y="169418"/>
                  <a:pt x="75128" y="171829"/>
                </a:cubicBezTo>
                <a:cubicBezTo>
                  <a:pt x="86960" y="176116"/>
                  <a:pt x="100220" y="178571"/>
                  <a:pt x="114329" y="178571"/>
                </a:cubicBezTo>
                <a:cubicBezTo>
                  <a:pt x="170006" y="178571"/>
                  <a:pt x="207198" y="142629"/>
                  <a:pt x="207198" y="107134"/>
                </a:cubicBezTo>
                <a:cubicBezTo>
                  <a:pt x="207198" y="71638"/>
                  <a:pt x="170006" y="35696"/>
                  <a:pt x="114329" y="35696"/>
                </a:cubicBezTo>
                <a:cubicBezTo>
                  <a:pt x="58652" y="35696"/>
                  <a:pt x="21460" y="71638"/>
                  <a:pt x="21460" y="107134"/>
                </a:cubicBezTo>
                <a:cubicBezTo>
                  <a:pt x="21460" y="121421"/>
                  <a:pt x="26997" y="135173"/>
                  <a:pt x="37400" y="146960"/>
                </a:cubicBezTo>
                <a:cubicBezTo>
                  <a:pt x="41239" y="151291"/>
                  <a:pt x="43115" y="157006"/>
                  <a:pt x="42668" y="162810"/>
                </a:cubicBezTo>
                <a:cubicBezTo>
                  <a:pt x="42043" y="170892"/>
                  <a:pt x="40123" y="178303"/>
                  <a:pt x="37623" y="184867"/>
                </a:cubicBezTo>
                <a:cubicBezTo>
                  <a:pt x="45213" y="181340"/>
                  <a:pt x="51509" y="177411"/>
                  <a:pt x="55214" y="174732"/>
                </a:cubicBezTo>
                <a:lnTo>
                  <a:pt x="55214" y="174687"/>
                </a:lnTo>
                <a:moveTo>
                  <a:pt x="9494" y="192814"/>
                </a:moveTo>
                <a:cubicBezTo>
                  <a:pt x="10298" y="191609"/>
                  <a:pt x="11057" y="190403"/>
                  <a:pt x="11771" y="189198"/>
                </a:cubicBezTo>
                <a:cubicBezTo>
                  <a:pt x="16236" y="181786"/>
                  <a:pt x="20478" y="172053"/>
                  <a:pt x="21326" y="161114"/>
                </a:cubicBezTo>
                <a:cubicBezTo>
                  <a:pt x="7932" y="145889"/>
                  <a:pt x="29" y="127270"/>
                  <a:pt x="29" y="107134"/>
                </a:cubicBezTo>
                <a:cubicBezTo>
                  <a:pt x="29" y="55833"/>
                  <a:pt x="51196" y="14265"/>
                  <a:pt x="114329" y="14265"/>
                </a:cubicBezTo>
                <a:cubicBezTo>
                  <a:pt x="177462" y="14265"/>
                  <a:pt x="228629" y="55833"/>
                  <a:pt x="228629" y="107134"/>
                </a:cubicBezTo>
                <a:cubicBezTo>
                  <a:pt x="228629" y="158435"/>
                  <a:pt x="177462" y="200003"/>
                  <a:pt x="114329" y="200003"/>
                </a:cubicBezTo>
                <a:cubicBezTo>
                  <a:pt x="97764" y="200003"/>
                  <a:pt x="82048" y="197145"/>
                  <a:pt x="67850" y="192011"/>
                </a:cubicBezTo>
                <a:cubicBezTo>
                  <a:pt x="62537" y="195895"/>
                  <a:pt x="53875" y="201208"/>
                  <a:pt x="43606" y="205673"/>
                </a:cubicBezTo>
                <a:cubicBezTo>
                  <a:pt x="36864" y="208620"/>
                  <a:pt x="29184" y="211299"/>
                  <a:pt x="21237" y="212861"/>
                </a:cubicBezTo>
                <a:cubicBezTo>
                  <a:pt x="20880" y="212951"/>
                  <a:pt x="20523" y="212995"/>
                  <a:pt x="20165" y="213085"/>
                </a:cubicBezTo>
                <a:cubicBezTo>
                  <a:pt x="18201" y="213442"/>
                  <a:pt x="16281" y="213754"/>
                  <a:pt x="14272" y="213933"/>
                </a:cubicBezTo>
                <a:cubicBezTo>
                  <a:pt x="14182" y="213933"/>
                  <a:pt x="14049" y="213978"/>
                  <a:pt x="13959" y="213978"/>
                </a:cubicBezTo>
                <a:cubicBezTo>
                  <a:pt x="11682" y="214201"/>
                  <a:pt x="9405" y="214335"/>
                  <a:pt x="7128" y="214335"/>
                </a:cubicBezTo>
                <a:cubicBezTo>
                  <a:pt x="4226" y="214335"/>
                  <a:pt x="1636" y="212594"/>
                  <a:pt x="520" y="209915"/>
                </a:cubicBezTo>
                <a:cubicBezTo>
                  <a:pt x="-596" y="207236"/>
                  <a:pt x="29" y="204200"/>
                  <a:pt x="2038" y="202146"/>
                </a:cubicBezTo>
                <a:cubicBezTo>
                  <a:pt x="3869" y="200271"/>
                  <a:pt x="5521" y="198261"/>
                  <a:pt x="7083" y="196118"/>
                </a:cubicBezTo>
                <a:cubicBezTo>
                  <a:pt x="7843" y="195091"/>
                  <a:pt x="8557" y="194064"/>
                  <a:pt x="9227" y="193037"/>
                </a:cubicBezTo>
                <a:lnTo>
                  <a:pt x="9361" y="192814"/>
                </a:lnTo>
                <a:lnTo>
                  <a:pt x="9494" y="192814"/>
                </a:lnTo>
              </a:path>
            </a:pathLst>
          </a:custGeom>
          <a:gradFill>
            <a:gsLst>
              <a:gs pos="0">
                <a:srgbClr val="ffc6be">
                  <a:alpha val="100000"/>
                </a:srgbClr>
              </a:gs>
              <a:gs pos="100000">
                <a:srgbClr val="a4ccff">
                  <a:alpha val="100000"/>
                </a:srgbClr>
              </a:gs>
            </a:gsLst>
            <a:lin ang="0"/>
          </a:gradFill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21" name="Text 19"/>
          <p:cNvSpPr/>
          <p:nvPr/>
        </p:nvSpPr>
        <p:spPr>
          <a:xfrm>
            <a:off x="3885670" y="3340517"/>
            <a:ext cx="228600" cy="228600"/>
          </a:xfrm>
          <a:custGeom>
            <a:avLst/>
            <a:gdLst/>
            <a:ahLst/>
            <a:cxnLst/>
            <a:rect l="l" t="t" r="r" b="b"/>
            <a:pathLst>
              <a:path w="228600" h="228600">
                <a:moveTo>
                  <a:pt x="135731" y="42863"/>
                </a:moveTo>
                <a:lnTo>
                  <a:pt x="135731" y="114300"/>
                </a:lnTo>
                <a:cubicBezTo>
                  <a:pt x="135731" y="126132"/>
                  <a:pt x="126132" y="135731"/>
                  <a:pt x="114300" y="135731"/>
                </a:cubicBezTo>
                <a:cubicBezTo>
                  <a:pt x="102468" y="135731"/>
                  <a:pt x="92869" y="126132"/>
                  <a:pt x="92869" y="114300"/>
                </a:cubicBezTo>
                <a:lnTo>
                  <a:pt x="92869" y="42863"/>
                </a:lnTo>
                <a:cubicBezTo>
                  <a:pt x="92869" y="31031"/>
                  <a:pt x="102468" y="21431"/>
                  <a:pt x="114300" y="21431"/>
                </a:cubicBezTo>
                <a:cubicBezTo>
                  <a:pt x="126132" y="21431"/>
                  <a:pt x="135731" y="31031"/>
                  <a:pt x="135731" y="42863"/>
                </a:cubicBezTo>
                <a:moveTo>
                  <a:pt x="71438" y="42863"/>
                </a:moveTo>
                <a:lnTo>
                  <a:pt x="71438" y="114300"/>
                </a:lnTo>
                <a:cubicBezTo>
                  <a:pt x="71438" y="137964"/>
                  <a:pt x="90636" y="157163"/>
                  <a:pt x="114300" y="157163"/>
                </a:cubicBezTo>
                <a:cubicBezTo>
                  <a:pt x="137964" y="157163"/>
                  <a:pt x="157163" y="137964"/>
                  <a:pt x="157163" y="114300"/>
                </a:cubicBezTo>
                <a:lnTo>
                  <a:pt x="157163" y="42863"/>
                </a:lnTo>
                <a:cubicBezTo>
                  <a:pt x="157163" y="19199"/>
                  <a:pt x="137964" y="0"/>
                  <a:pt x="114300" y="0"/>
                </a:cubicBezTo>
                <a:cubicBezTo>
                  <a:pt x="90636" y="0"/>
                  <a:pt x="71438" y="19199"/>
                  <a:pt x="71438" y="42863"/>
                </a:cubicBezTo>
                <a:moveTo>
                  <a:pt x="57150" y="96441"/>
                </a:moveTo>
                <a:cubicBezTo>
                  <a:pt x="57150" y="90502"/>
                  <a:pt x="52373" y="85725"/>
                  <a:pt x="46434" y="85725"/>
                </a:cubicBezTo>
                <a:cubicBezTo>
                  <a:pt x="40496" y="85725"/>
                  <a:pt x="35719" y="90502"/>
                  <a:pt x="35719" y="96441"/>
                </a:cubicBezTo>
                <a:lnTo>
                  <a:pt x="35719" y="114300"/>
                </a:lnTo>
                <a:cubicBezTo>
                  <a:pt x="35719" y="154082"/>
                  <a:pt x="65276" y="186943"/>
                  <a:pt x="103584" y="192167"/>
                </a:cubicBezTo>
                <a:lnTo>
                  <a:pt x="103584" y="207169"/>
                </a:lnTo>
                <a:lnTo>
                  <a:pt x="82153" y="207169"/>
                </a:lnTo>
                <a:cubicBezTo>
                  <a:pt x="76215" y="207169"/>
                  <a:pt x="71438" y="211946"/>
                  <a:pt x="71438" y="217884"/>
                </a:cubicBezTo>
                <a:cubicBezTo>
                  <a:pt x="71438" y="223823"/>
                  <a:pt x="76215" y="228600"/>
                  <a:pt x="82153" y="228600"/>
                </a:cubicBezTo>
                <a:lnTo>
                  <a:pt x="114300" y="228600"/>
                </a:lnTo>
                <a:lnTo>
                  <a:pt x="146447" y="228600"/>
                </a:lnTo>
                <a:cubicBezTo>
                  <a:pt x="152385" y="228600"/>
                  <a:pt x="157163" y="223823"/>
                  <a:pt x="157163" y="217884"/>
                </a:cubicBezTo>
                <a:cubicBezTo>
                  <a:pt x="157163" y="211946"/>
                  <a:pt x="152385" y="207169"/>
                  <a:pt x="146447" y="207169"/>
                </a:cubicBezTo>
                <a:lnTo>
                  <a:pt x="125016" y="207169"/>
                </a:lnTo>
                <a:lnTo>
                  <a:pt x="125016" y="192167"/>
                </a:lnTo>
                <a:cubicBezTo>
                  <a:pt x="163324" y="186943"/>
                  <a:pt x="192881" y="154082"/>
                  <a:pt x="192881" y="114300"/>
                </a:cubicBezTo>
                <a:lnTo>
                  <a:pt x="192881" y="96441"/>
                </a:lnTo>
                <a:cubicBezTo>
                  <a:pt x="192881" y="90502"/>
                  <a:pt x="188104" y="85725"/>
                  <a:pt x="182166" y="85725"/>
                </a:cubicBezTo>
                <a:cubicBezTo>
                  <a:pt x="176227" y="85725"/>
                  <a:pt x="171450" y="90502"/>
                  <a:pt x="171450" y="96441"/>
                </a:cubicBezTo>
                <a:lnTo>
                  <a:pt x="171450" y="114300"/>
                </a:lnTo>
                <a:cubicBezTo>
                  <a:pt x="171450" y="145866"/>
                  <a:pt x="145866" y="171450"/>
                  <a:pt x="114300" y="171450"/>
                </a:cubicBezTo>
                <a:cubicBezTo>
                  <a:pt x="82734" y="171450"/>
                  <a:pt x="57150" y="145866"/>
                  <a:pt x="57150" y="114300"/>
                </a:cubicBezTo>
                <a:lnTo>
                  <a:pt x="57150" y="96441"/>
                </a:lnTo>
              </a:path>
            </a:pathLst>
          </a:custGeom>
          <a:gradFill>
            <a:gsLst>
              <a:gs pos="0">
                <a:srgbClr val="ffc6be">
                  <a:alpha val="100000"/>
                </a:srgbClr>
              </a:gs>
              <a:gs pos="100000">
                <a:srgbClr val="a4ccff">
                  <a:alpha val="100000"/>
                </a:srgbClr>
              </a:gs>
            </a:gsLst>
            <a:lin ang="0"/>
          </a:gradFill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22" name="Text 20"/>
          <p:cNvSpPr/>
          <p:nvPr/>
        </p:nvSpPr>
        <p:spPr>
          <a:xfrm>
            <a:off x="3885670" y="1757598"/>
            <a:ext cx="228600" cy="228600"/>
          </a:xfrm>
          <a:custGeom>
            <a:avLst/>
            <a:gdLst/>
            <a:ahLst/>
            <a:cxnLst/>
            <a:rect l="l" t="t" r="r" b="b"/>
            <a:pathLst>
              <a:path w="228600" h="228600">
                <a:moveTo>
                  <a:pt x="185738" y="35719"/>
                </a:moveTo>
                <a:cubicBezTo>
                  <a:pt x="189667" y="35719"/>
                  <a:pt x="192881" y="38933"/>
                  <a:pt x="192881" y="42863"/>
                </a:cubicBezTo>
                <a:lnTo>
                  <a:pt x="192881" y="185738"/>
                </a:lnTo>
                <a:cubicBezTo>
                  <a:pt x="192881" y="189667"/>
                  <a:pt x="189667" y="192881"/>
                  <a:pt x="185738" y="192881"/>
                </a:cubicBezTo>
                <a:lnTo>
                  <a:pt x="42863" y="192881"/>
                </a:lnTo>
                <a:cubicBezTo>
                  <a:pt x="38933" y="192881"/>
                  <a:pt x="35719" y="189667"/>
                  <a:pt x="35719" y="185738"/>
                </a:cubicBezTo>
                <a:lnTo>
                  <a:pt x="35719" y="42863"/>
                </a:lnTo>
                <a:cubicBezTo>
                  <a:pt x="35719" y="38933"/>
                  <a:pt x="38933" y="35719"/>
                  <a:pt x="42863" y="35719"/>
                </a:cubicBezTo>
                <a:lnTo>
                  <a:pt x="185738" y="35719"/>
                </a:lnTo>
                <a:moveTo>
                  <a:pt x="42863" y="14288"/>
                </a:moveTo>
                <a:cubicBezTo>
                  <a:pt x="27102" y="14288"/>
                  <a:pt x="14288" y="27102"/>
                  <a:pt x="14288" y="42863"/>
                </a:cubicBezTo>
                <a:lnTo>
                  <a:pt x="14288" y="185738"/>
                </a:lnTo>
                <a:cubicBezTo>
                  <a:pt x="14288" y="201498"/>
                  <a:pt x="27102" y="214313"/>
                  <a:pt x="42863" y="214313"/>
                </a:cubicBezTo>
                <a:lnTo>
                  <a:pt x="185738" y="214313"/>
                </a:lnTo>
                <a:cubicBezTo>
                  <a:pt x="201498" y="214313"/>
                  <a:pt x="214313" y="201498"/>
                  <a:pt x="214313" y="185738"/>
                </a:cubicBezTo>
                <a:lnTo>
                  <a:pt x="214313" y="42863"/>
                </a:lnTo>
                <a:cubicBezTo>
                  <a:pt x="214313" y="27102"/>
                  <a:pt x="201498" y="14288"/>
                  <a:pt x="185738" y="14288"/>
                </a:cubicBezTo>
                <a:lnTo>
                  <a:pt x="42863" y="14288"/>
                </a:lnTo>
                <a:moveTo>
                  <a:pt x="150019" y="42863"/>
                </a:moveTo>
                <a:lnTo>
                  <a:pt x="114300" y="42863"/>
                </a:lnTo>
                <a:lnTo>
                  <a:pt x="114300" y="78581"/>
                </a:lnTo>
                <a:lnTo>
                  <a:pt x="78581" y="78581"/>
                </a:lnTo>
                <a:lnTo>
                  <a:pt x="78581" y="42863"/>
                </a:lnTo>
                <a:lnTo>
                  <a:pt x="42863" y="42863"/>
                </a:lnTo>
                <a:lnTo>
                  <a:pt x="42863" y="78581"/>
                </a:lnTo>
                <a:lnTo>
                  <a:pt x="78581" y="78581"/>
                </a:lnTo>
                <a:lnTo>
                  <a:pt x="78581" y="114300"/>
                </a:lnTo>
                <a:lnTo>
                  <a:pt x="42863" y="114300"/>
                </a:lnTo>
                <a:lnTo>
                  <a:pt x="42863" y="150019"/>
                </a:lnTo>
                <a:lnTo>
                  <a:pt x="78581" y="150019"/>
                </a:lnTo>
                <a:lnTo>
                  <a:pt x="78581" y="185738"/>
                </a:lnTo>
                <a:lnTo>
                  <a:pt x="114300" y="185738"/>
                </a:lnTo>
                <a:lnTo>
                  <a:pt x="114300" y="150019"/>
                </a:lnTo>
                <a:lnTo>
                  <a:pt x="150019" y="150019"/>
                </a:lnTo>
                <a:lnTo>
                  <a:pt x="150019" y="185738"/>
                </a:lnTo>
                <a:lnTo>
                  <a:pt x="185738" y="185738"/>
                </a:lnTo>
                <a:lnTo>
                  <a:pt x="185738" y="150019"/>
                </a:lnTo>
                <a:lnTo>
                  <a:pt x="150019" y="150019"/>
                </a:lnTo>
                <a:lnTo>
                  <a:pt x="150019" y="114300"/>
                </a:lnTo>
                <a:lnTo>
                  <a:pt x="185738" y="114300"/>
                </a:lnTo>
                <a:lnTo>
                  <a:pt x="185738" y="78581"/>
                </a:lnTo>
                <a:lnTo>
                  <a:pt x="150019" y="78581"/>
                </a:lnTo>
                <a:lnTo>
                  <a:pt x="150019" y="42863"/>
                </a:lnTo>
                <a:moveTo>
                  <a:pt x="114300" y="114300"/>
                </a:moveTo>
                <a:lnTo>
                  <a:pt x="114300" y="150019"/>
                </a:lnTo>
                <a:lnTo>
                  <a:pt x="78581" y="150019"/>
                </a:lnTo>
                <a:lnTo>
                  <a:pt x="78581" y="114300"/>
                </a:lnTo>
                <a:lnTo>
                  <a:pt x="114300" y="114300"/>
                </a:lnTo>
                <a:moveTo>
                  <a:pt x="114300" y="114300"/>
                </a:moveTo>
                <a:lnTo>
                  <a:pt x="114300" y="78581"/>
                </a:lnTo>
                <a:lnTo>
                  <a:pt x="150019" y="78581"/>
                </a:lnTo>
                <a:lnTo>
                  <a:pt x="150019" y="114300"/>
                </a:lnTo>
                <a:lnTo>
                  <a:pt x="114300" y="114300"/>
                </a:lnTo>
              </a:path>
            </a:pathLst>
          </a:custGeom>
          <a:gradFill>
            <a:gsLst>
              <a:gs pos="0">
                <a:srgbClr val="ffc6be">
                  <a:alpha val="100000"/>
                </a:srgbClr>
              </a:gs>
              <a:gs pos="100000">
                <a:srgbClr val="a4ccff">
                  <a:alpha val="100000"/>
                </a:srgbClr>
              </a:gs>
            </a:gsLst>
            <a:lin ang="0"/>
          </a:gradFill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39" y="1394512"/>
            <a:ext cx="8046720" cy="1371600"/>
          </a:xfrm>
          <a:custGeom>
            <a:avLst/>
            <a:gdLst/>
            <a:ahLst/>
            <a:cxnLst/>
            <a:rect l="l" t="t" r="r" b="b"/>
            <a:pathLst>
              <a:path w="8046720" h="1371600">
                <a:moveTo>
                  <a:pt x="120358" y="1371600"/>
                </a:moveTo>
                <a:cubicBezTo>
                  <a:pt x="53886" y="1371600"/>
                  <a:pt x="0" y="1317714"/>
                  <a:pt x="0" y="1251242"/>
                </a:cubicBezTo>
                <a:lnTo>
                  <a:pt x="0" y="120358"/>
                </a:lnTo>
                <a:cubicBezTo>
                  <a:pt x="0" y="53886"/>
                  <a:pt x="53886" y="0"/>
                  <a:pt x="120358" y="0"/>
                </a:cubicBezTo>
                <a:lnTo>
                  <a:pt x="7926362" y="0"/>
                </a:lnTo>
                <a:cubicBezTo>
                  <a:pt x="7992834" y="0"/>
                  <a:pt x="8046720" y="53886"/>
                  <a:pt x="8046720" y="120358"/>
                </a:cubicBezTo>
                <a:lnTo>
                  <a:pt x="8046720" y="1251242"/>
                </a:lnTo>
                <a:cubicBezTo>
                  <a:pt x="8046720" y="1317714"/>
                  <a:pt x="7992834" y="1371600"/>
                  <a:pt x="7926362" y="1371600"/>
                </a:cubicBezTo>
                <a:lnTo>
                  <a:pt x="120358" y="1371600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90000" tIns="46800" rIns="90000" bIns="46800" rtlCol="0" anchor="t"/>
          <a:lstStyle/>
          <a:p>
            <a:pPr algn="l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3" name="Text 1"/>
          <p:cNvSpPr/>
          <p:nvPr/>
        </p:nvSpPr>
        <p:spPr>
          <a:xfrm>
            <a:off x="548639" y="2982339"/>
            <a:ext cx="8046720" cy="1371600"/>
          </a:xfrm>
          <a:custGeom>
            <a:avLst/>
            <a:gdLst/>
            <a:ahLst/>
            <a:cxnLst/>
            <a:rect l="l" t="t" r="r" b="b"/>
            <a:pathLst>
              <a:path w="8046720" h="1371600">
                <a:moveTo>
                  <a:pt x="120358" y="1371600"/>
                </a:moveTo>
                <a:cubicBezTo>
                  <a:pt x="53886" y="1371600"/>
                  <a:pt x="0" y="1317714"/>
                  <a:pt x="0" y="1251242"/>
                </a:cubicBezTo>
                <a:lnTo>
                  <a:pt x="0" y="120358"/>
                </a:lnTo>
                <a:cubicBezTo>
                  <a:pt x="0" y="53886"/>
                  <a:pt x="53886" y="0"/>
                  <a:pt x="120358" y="0"/>
                </a:cubicBezTo>
                <a:lnTo>
                  <a:pt x="7926362" y="0"/>
                </a:lnTo>
                <a:cubicBezTo>
                  <a:pt x="7992834" y="0"/>
                  <a:pt x="8046720" y="53886"/>
                  <a:pt x="8046720" y="120358"/>
                </a:cubicBezTo>
                <a:lnTo>
                  <a:pt x="8046720" y="1251242"/>
                </a:lnTo>
                <a:cubicBezTo>
                  <a:pt x="8046720" y="1317714"/>
                  <a:pt x="7992834" y="1371600"/>
                  <a:pt x="7926362" y="1371600"/>
                </a:cubicBezTo>
                <a:lnTo>
                  <a:pt x="120358" y="1371600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90000" tIns="46800" rIns="90000" bIns="46800" rtlCol="0" anchor="t"/>
          <a:lstStyle/>
          <a:p>
            <a:pPr algn="l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4" name="Text 2"/>
          <p:cNvSpPr/>
          <p:nvPr/>
        </p:nvSpPr>
        <p:spPr>
          <a:xfrm>
            <a:off x="548639" y="4570166"/>
            <a:ext cx="8046720" cy="1371600"/>
          </a:xfrm>
          <a:custGeom>
            <a:avLst/>
            <a:gdLst/>
            <a:ahLst/>
            <a:cxnLst/>
            <a:rect l="l" t="t" r="r" b="b"/>
            <a:pathLst>
              <a:path w="8046720" h="1371600">
                <a:moveTo>
                  <a:pt x="120358" y="1371600"/>
                </a:moveTo>
                <a:cubicBezTo>
                  <a:pt x="53886" y="1371600"/>
                  <a:pt x="0" y="1317714"/>
                  <a:pt x="0" y="1251242"/>
                </a:cubicBezTo>
                <a:lnTo>
                  <a:pt x="0" y="120358"/>
                </a:lnTo>
                <a:cubicBezTo>
                  <a:pt x="0" y="53886"/>
                  <a:pt x="53886" y="0"/>
                  <a:pt x="120358" y="0"/>
                </a:cubicBezTo>
                <a:lnTo>
                  <a:pt x="7926362" y="0"/>
                </a:lnTo>
                <a:cubicBezTo>
                  <a:pt x="7992834" y="0"/>
                  <a:pt x="8046720" y="53886"/>
                  <a:pt x="8046720" y="120358"/>
                </a:cubicBezTo>
                <a:lnTo>
                  <a:pt x="8046720" y="1251242"/>
                </a:lnTo>
                <a:cubicBezTo>
                  <a:pt x="8046720" y="1317714"/>
                  <a:pt x="7992834" y="1371600"/>
                  <a:pt x="7926362" y="1371600"/>
                </a:cubicBezTo>
                <a:lnTo>
                  <a:pt x="120358" y="1371600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90000" tIns="46800" rIns="90000" bIns="46800" rtlCol="0" anchor="t"/>
          <a:lstStyle/>
          <a:p>
            <a:pPr algn="l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5" name="Text 3"/>
          <p:cNvSpPr/>
          <p:nvPr/>
        </p:nvSpPr>
        <p:spPr>
          <a:xfrm>
            <a:off x="1" y="6200512"/>
            <a:ext cx="8991602" cy="657488"/>
          </a:xfrm>
          <a:custGeom>
            <a:avLst/>
            <a:gdLst/>
            <a:ahLst/>
            <a:cxnLst/>
            <a:rect l="l" t="t" r="r" b="b"/>
            <a:pathLst>
              <a:path w="8991602" h="657488">
                <a:moveTo>
                  <a:pt x="0" y="657488"/>
                </a:moveTo>
                <a:lnTo>
                  <a:pt x="0" y="0"/>
                </a:lnTo>
                <a:lnTo>
                  <a:pt x="8991602" y="0"/>
                </a:lnTo>
                <a:lnTo>
                  <a:pt x="8991602" y="657488"/>
                </a:lnTo>
                <a:lnTo>
                  <a:pt x="0" y="657488"/>
                </a:lnTo>
              </a:path>
            </a:pathLst>
          </a:custGeom>
          <a:gradFill>
            <a:gsLst>
              <a:gs pos="0">
                <a:srgbClr val="d3e6ff">
                  <a:alpha val="50000"/>
                </a:srgbClr>
              </a:gs>
              <a:gs pos="100000">
                <a:srgbClr val="fff1ef">
                  <a:alpha val="40000"/>
                </a:srgbClr>
              </a:gs>
            </a:gsLst>
            <a:lin ang="0"/>
          </a:gradFill>
          <a:ln/>
        </p:spPr>
        <p:txBody>
          <a:bodyPr wrap="square" lIns="90000" tIns="46800" rIns="90000" bIns="46800" rtlCol="0" anchor="ctr"/>
          <a:lstStyle/>
          <a:p>
            <a:pPr algn="ctr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6" name="Text 4"/>
          <p:cNvSpPr/>
          <p:nvPr/>
        </p:nvSpPr>
        <p:spPr>
          <a:xfrm>
            <a:off x="832196" y="6355080"/>
            <a:ext cx="5615710" cy="365760"/>
          </a:xfrm>
          <a:custGeom>
            <a:avLst/>
            <a:gdLst/>
            <a:ahLst/>
            <a:cxnLst/>
            <a:rect l="l" t="t" r="r" b="b"/>
            <a:pathLst>
              <a:path w="5615710" h="365760">
                <a:moveTo>
                  <a:pt x="0" y="365760"/>
                </a:moveTo>
                <a:lnTo>
                  <a:pt x="0" y="0"/>
                </a:lnTo>
                <a:lnTo>
                  <a:pt x="5615710" y="0"/>
                </a:lnTo>
                <a:lnTo>
                  <a:pt x="5615710" y="365760"/>
                </a:lnTo>
                <a:lnTo>
                  <a:pt x="0" y="365760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00142F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Engaging with Dutch: A Comprehensive Journey through Grammar and Pronunciation</a:t>
            </a:r>
            <a:endParaRPr lang="en-US" sz="800" dirty="0"/>
          </a:p>
        </p:txBody>
      </p:sp>
      <p:sp>
        <p:nvSpPr>
          <p:cNvPr id="7" name="Text 5"/>
          <p:cNvSpPr/>
          <p:nvPr/>
        </p:nvSpPr>
        <p:spPr>
          <a:xfrm>
            <a:off x="548639" y="6355080"/>
            <a:ext cx="274320" cy="365760"/>
          </a:xfrm>
          <a:custGeom>
            <a:avLst/>
            <a:gdLst/>
            <a:ahLst/>
            <a:cxnLst/>
            <a:rect l="l" t="t" r="r" b="b"/>
            <a:pathLst>
              <a:path w="274320" h="365760">
                <a:moveTo>
                  <a:pt x="0" y="365760"/>
                </a:moveTo>
                <a:lnTo>
                  <a:pt x="0" y="0"/>
                </a:lnTo>
                <a:lnTo>
                  <a:pt x="274320" y="0"/>
                </a:lnTo>
                <a:lnTo>
                  <a:pt x="274320" y="365760"/>
                </a:lnTo>
                <a:lnTo>
                  <a:pt x="0" y="365760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00142F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8</a:t>
            </a:r>
            <a:endParaRPr lang="en-US" sz="800" dirty="0"/>
          </a:p>
        </p:txBody>
      </p:sp>
      <p:sp>
        <p:nvSpPr>
          <p:cNvPr id="8" name="Text 6"/>
          <p:cNvSpPr/>
          <p:nvPr/>
        </p:nvSpPr>
        <p:spPr>
          <a:xfrm>
            <a:off x="7896775" y="6217920"/>
            <a:ext cx="914400" cy="548640"/>
          </a:xfrm>
          <a:custGeom>
            <a:avLst/>
            <a:gdLst/>
            <a:ahLst/>
            <a:cxnLst/>
            <a:rect l="l" t="t" r="r" b="b"/>
            <a:pathLst>
              <a:path w="914400" h="548640">
                <a:moveTo>
                  <a:pt x="0" y="548640"/>
                </a:moveTo>
                <a:lnTo>
                  <a:pt x="0" y="0"/>
                </a:lnTo>
                <a:lnTo>
                  <a:pt x="914400" y="0"/>
                </a:lnTo>
                <a:lnTo>
                  <a:pt x="914400" y="548640"/>
                </a:lnTo>
                <a:lnTo>
                  <a:pt x="0" y="548640"/>
                </a:lnTo>
              </a:path>
            </a:pathLst>
          </a:custGeom>
          <a:noFill/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9" name="Text 7"/>
          <p:cNvSpPr/>
          <p:nvPr/>
        </p:nvSpPr>
        <p:spPr>
          <a:xfrm>
            <a:off x="8991602" y="0"/>
            <a:ext cx="3200397" cy="6857998"/>
          </a:xfrm>
          <a:custGeom>
            <a:avLst/>
            <a:gdLst/>
            <a:ahLst/>
            <a:cxnLst/>
            <a:rect l="l" t="t" r="r" b="b"/>
            <a:pathLst>
              <a:path w="3200397" h="6857998">
                <a:moveTo>
                  <a:pt x="0" y="6857998"/>
                </a:moveTo>
                <a:lnTo>
                  <a:pt x="0" y="0"/>
                </a:lnTo>
                <a:lnTo>
                  <a:pt x="3200397" y="0"/>
                </a:lnTo>
                <a:lnTo>
                  <a:pt x="3200397" y="6857998"/>
                </a:lnTo>
                <a:lnTo>
                  <a:pt x="0" y="6857998"/>
                </a:lnTo>
              </a:path>
            </a:pathLst>
          </a:custGeom>
          <a:blipFill>
            <a:blip r:embed="rId1"/>
            <a:srcRect l="34451" r="34451" t="0" b="0"/>
            <a:stretch/>
          </a:blipFill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0" name="Text 8"/>
          <p:cNvSpPr/>
          <p:nvPr/>
        </p:nvSpPr>
        <p:spPr>
          <a:xfrm>
            <a:off x="548640" y="548639"/>
            <a:ext cx="8046720" cy="696501"/>
          </a:xfrm>
          <a:custGeom>
            <a:avLst/>
            <a:gdLst/>
            <a:ahLst/>
            <a:cxnLst/>
            <a:rect l="l" t="t" r="r" b="b"/>
            <a:pathLst>
              <a:path w="8046720" h="696501">
                <a:moveTo>
                  <a:pt x="0" y="696501"/>
                </a:moveTo>
                <a:lnTo>
                  <a:pt x="0" y="0"/>
                </a:lnTo>
                <a:lnTo>
                  <a:pt x="8046720" y="0"/>
                </a:lnTo>
                <a:lnTo>
                  <a:pt x="8046720" y="696501"/>
                </a:lnTo>
                <a:lnTo>
                  <a:pt x="0" y="696501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Conversation Practice</a:t>
            </a:r>
            <a:endParaRPr lang="en-US" sz="2400" dirty="0"/>
          </a:p>
        </p:txBody>
      </p:sp>
      <p:sp>
        <p:nvSpPr>
          <p:cNvPr id="11" name="Text 9"/>
          <p:cNvSpPr/>
          <p:nvPr/>
        </p:nvSpPr>
        <p:spPr>
          <a:xfrm>
            <a:off x="796675" y="1643298"/>
            <a:ext cx="457200" cy="457200"/>
          </a:xfrm>
          <a:custGeom>
            <a:avLst/>
            <a:gdLst/>
            <a:ahLst/>
            <a:cxnLst/>
            <a:rect l="l" t="t" r="r" b="b"/>
            <a:pathLst>
              <a:path w="457200" h="457200">
                <a:moveTo>
                  <a:pt x="0" y="228600"/>
                </a:moveTo>
                <a:cubicBezTo>
                  <a:pt x="0" y="102348"/>
                  <a:pt x="102348" y="0"/>
                  <a:pt x="228600" y="0"/>
                </a:cubicBezTo>
                <a:cubicBezTo>
                  <a:pt x="354852" y="0"/>
                  <a:pt x="457200" y="102348"/>
                  <a:pt x="457200" y="228600"/>
                </a:cubicBezTo>
                <a:cubicBezTo>
                  <a:pt x="457200" y="354852"/>
                  <a:pt x="354852" y="457200"/>
                  <a:pt x="228600" y="457200"/>
                </a:cubicBezTo>
                <a:cubicBezTo>
                  <a:pt x="102348" y="457200"/>
                  <a:pt x="0" y="354852"/>
                  <a:pt x="0" y="228600"/>
                </a:cubicBezTo>
              </a:path>
            </a:pathLst>
          </a:custGeom>
          <a:solidFill>
            <a:srgbClr val="A4CCFF">
              <a:alpha val="20000"/>
            </a:srgbClr>
          </a:solidFill>
          <a:ln/>
        </p:spPr>
        <p:txBody>
          <a:bodyPr wrap="square" lIns="0" tIns="0" rIns="0" bIns="0" rtlCol="0" anchor="ctr"/>
          <a:lstStyle/>
          <a:p>
            <a:pPr algn="ctr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12" name="Text 10"/>
          <p:cNvSpPr/>
          <p:nvPr/>
        </p:nvSpPr>
        <p:spPr>
          <a:xfrm>
            <a:off x="796675" y="3226217"/>
            <a:ext cx="457200" cy="457200"/>
          </a:xfrm>
          <a:custGeom>
            <a:avLst/>
            <a:gdLst/>
            <a:ahLst/>
            <a:cxnLst/>
            <a:rect l="l" t="t" r="r" b="b"/>
            <a:pathLst>
              <a:path w="457200" h="457200">
                <a:moveTo>
                  <a:pt x="0" y="228600"/>
                </a:moveTo>
                <a:cubicBezTo>
                  <a:pt x="0" y="102348"/>
                  <a:pt x="102348" y="0"/>
                  <a:pt x="228600" y="0"/>
                </a:cubicBezTo>
                <a:cubicBezTo>
                  <a:pt x="354852" y="0"/>
                  <a:pt x="457200" y="102348"/>
                  <a:pt x="457200" y="228600"/>
                </a:cubicBezTo>
                <a:cubicBezTo>
                  <a:pt x="457200" y="354852"/>
                  <a:pt x="354852" y="457200"/>
                  <a:pt x="228600" y="457200"/>
                </a:cubicBezTo>
                <a:cubicBezTo>
                  <a:pt x="102348" y="457200"/>
                  <a:pt x="0" y="354852"/>
                  <a:pt x="0" y="228600"/>
                </a:cubicBezTo>
              </a:path>
            </a:pathLst>
          </a:custGeom>
          <a:solidFill>
            <a:srgbClr val="A4CCFF">
              <a:alpha val="20000"/>
            </a:srgbClr>
          </a:solidFill>
          <a:ln/>
        </p:spPr>
        <p:txBody>
          <a:bodyPr wrap="square" lIns="0" tIns="0" rIns="0" bIns="0" rtlCol="0" anchor="ctr"/>
          <a:lstStyle/>
          <a:p>
            <a:pPr algn="ctr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13" name="Text 11"/>
          <p:cNvSpPr/>
          <p:nvPr/>
        </p:nvSpPr>
        <p:spPr>
          <a:xfrm>
            <a:off x="796675" y="4798286"/>
            <a:ext cx="457200" cy="457200"/>
          </a:xfrm>
          <a:custGeom>
            <a:avLst/>
            <a:gdLst/>
            <a:ahLst/>
            <a:cxnLst/>
            <a:rect l="l" t="t" r="r" b="b"/>
            <a:pathLst>
              <a:path w="457200" h="457200">
                <a:moveTo>
                  <a:pt x="0" y="228600"/>
                </a:moveTo>
                <a:cubicBezTo>
                  <a:pt x="0" y="102348"/>
                  <a:pt x="102348" y="0"/>
                  <a:pt x="228600" y="0"/>
                </a:cubicBezTo>
                <a:cubicBezTo>
                  <a:pt x="354852" y="0"/>
                  <a:pt x="457200" y="102348"/>
                  <a:pt x="457200" y="228600"/>
                </a:cubicBezTo>
                <a:cubicBezTo>
                  <a:pt x="457200" y="354852"/>
                  <a:pt x="354852" y="457200"/>
                  <a:pt x="228600" y="457200"/>
                </a:cubicBezTo>
                <a:cubicBezTo>
                  <a:pt x="102348" y="457200"/>
                  <a:pt x="0" y="354852"/>
                  <a:pt x="0" y="228600"/>
                </a:cubicBezTo>
              </a:path>
            </a:pathLst>
          </a:custGeom>
          <a:solidFill>
            <a:srgbClr val="A4CCFF">
              <a:alpha val="20000"/>
            </a:srgbClr>
          </a:solidFill>
          <a:ln/>
        </p:spPr>
        <p:txBody>
          <a:bodyPr wrap="square" lIns="0" tIns="0" rIns="0" bIns="0" rtlCol="0" anchor="ctr"/>
          <a:lstStyle/>
          <a:p>
            <a:pPr algn="ctr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14" name="Text 12"/>
          <p:cNvSpPr/>
          <p:nvPr/>
        </p:nvSpPr>
        <p:spPr>
          <a:xfrm>
            <a:off x="1430664" y="4779814"/>
            <a:ext cx="6858000" cy="365760"/>
          </a:xfrm>
          <a:custGeom>
            <a:avLst/>
            <a:gdLst/>
            <a:ahLst/>
            <a:cxnLst/>
            <a:rect l="l" t="t" r="r" b="b"/>
            <a:pathLst>
              <a:path w="6858000" h="365760">
                <a:moveTo>
                  <a:pt x="0" y="365760"/>
                </a:moveTo>
                <a:lnTo>
                  <a:pt x="0" y="0"/>
                </a:lnTo>
                <a:lnTo>
                  <a:pt x="6858000" y="0"/>
                </a:lnTo>
                <a:lnTo>
                  <a:pt x="6858000" y="365760"/>
                </a:lnTo>
                <a:lnTo>
                  <a:pt x="0" y="36576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400" b="1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Real-Life Practice</a:t>
            </a:r>
            <a:endParaRPr lang="en-US" sz="1400" dirty="0"/>
          </a:p>
        </p:txBody>
      </p:sp>
      <p:sp>
        <p:nvSpPr>
          <p:cNvPr id="15" name="Text 13"/>
          <p:cNvSpPr/>
          <p:nvPr/>
        </p:nvSpPr>
        <p:spPr>
          <a:xfrm>
            <a:off x="1430664" y="5236331"/>
            <a:ext cx="6858000" cy="457200"/>
          </a:xfrm>
          <a:custGeom>
            <a:avLst/>
            <a:gdLst/>
            <a:ahLst/>
            <a:cxnLst/>
            <a:rect l="l" t="t" r="r" b="b"/>
            <a:pathLst>
              <a:path w="6858000" h="457200">
                <a:moveTo>
                  <a:pt x="0" y="457200"/>
                </a:moveTo>
                <a:lnTo>
                  <a:pt x="0" y="0"/>
                </a:lnTo>
                <a:lnTo>
                  <a:pt x="6858000" y="0"/>
                </a:lnTo>
                <a:lnTo>
                  <a:pt x="6858000" y="457200"/>
                </a:lnTo>
                <a:lnTo>
                  <a:pt x="0" y="45720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895"/>
              </a:spcBef>
              <a:buNone/>
            </a:pPr>
            <a:r>
              <a:rPr lang="en-US" sz="1252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Engage in real-life interactions.</a:t>
            </a:r>
            <a:endParaRPr lang="en-US" sz="1252" dirty="0"/>
          </a:p>
          <a:p>
            <a:pPr algn="l" marL="0" indent="0">
              <a:lnSpc>
                <a:spcPct val="90000"/>
              </a:lnSpc>
              <a:spcBef>
                <a:spcPts val="895"/>
              </a:spcBef>
              <a:buNone/>
            </a:pPr>
            <a:r>
              <a:rPr lang="en-US" sz="1252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This will help you develop your listening and speaking skills.</a:t>
            </a:r>
            <a:endParaRPr lang="en-US" sz="1252" dirty="0"/>
          </a:p>
        </p:txBody>
      </p:sp>
      <p:sp>
        <p:nvSpPr>
          <p:cNvPr id="16" name="Text 14"/>
          <p:cNvSpPr/>
          <p:nvPr/>
        </p:nvSpPr>
        <p:spPr>
          <a:xfrm>
            <a:off x="1430664" y="3207745"/>
            <a:ext cx="6858000" cy="365760"/>
          </a:xfrm>
          <a:custGeom>
            <a:avLst/>
            <a:gdLst/>
            <a:ahLst/>
            <a:cxnLst/>
            <a:rect l="l" t="t" r="r" b="b"/>
            <a:pathLst>
              <a:path w="6858000" h="365760">
                <a:moveTo>
                  <a:pt x="0" y="365760"/>
                </a:moveTo>
                <a:lnTo>
                  <a:pt x="0" y="0"/>
                </a:lnTo>
                <a:lnTo>
                  <a:pt x="6858000" y="0"/>
                </a:lnTo>
                <a:lnTo>
                  <a:pt x="6858000" y="365760"/>
                </a:lnTo>
                <a:lnTo>
                  <a:pt x="0" y="36576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400" b="1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Basic Phrases</a:t>
            </a:r>
            <a:endParaRPr lang="en-US" sz="1400" dirty="0"/>
          </a:p>
        </p:txBody>
      </p:sp>
      <p:sp>
        <p:nvSpPr>
          <p:cNvPr id="17" name="Text 15"/>
          <p:cNvSpPr/>
          <p:nvPr/>
        </p:nvSpPr>
        <p:spPr>
          <a:xfrm>
            <a:off x="1430664" y="3664262"/>
            <a:ext cx="6858000" cy="457200"/>
          </a:xfrm>
          <a:custGeom>
            <a:avLst/>
            <a:gdLst/>
            <a:ahLst/>
            <a:cxnLst/>
            <a:rect l="l" t="t" r="r" b="b"/>
            <a:pathLst>
              <a:path w="6858000" h="457200">
                <a:moveTo>
                  <a:pt x="0" y="457200"/>
                </a:moveTo>
                <a:lnTo>
                  <a:pt x="0" y="0"/>
                </a:lnTo>
                <a:lnTo>
                  <a:pt x="6858000" y="0"/>
                </a:lnTo>
                <a:lnTo>
                  <a:pt x="6858000" y="457200"/>
                </a:lnTo>
                <a:lnTo>
                  <a:pt x="0" y="45720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895"/>
              </a:spcBef>
              <a:buNone/>
            </a:pPr>
            <a:r>
              <a:rPr lang="en-US" sz="1252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Incorporate basic Dutch phrases into your conversations.</a:t>
            </a:r>
            <a:endParaRPr lang="en-US" sz="1252" dirty="0"/>
          </a:p>
          <a:p>
            <a:pPr algn="l" marL="0" indent="0">
              <a:lnSpc>
                <a:spcPct val="90000"/>
              </a:lnSpc>
              <a:spcBef>
                <a:spcPts val="895"/>
              </a:spcBef>
              <a:buNone/>
            </a:pPr>
            <a:r>
              <a:rPr lang="en-US" sz="1252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This will enhance your vocabulary and fluency.</a:t>
            </a:r>
            <a:endParaRPr lang="en-US" sz="1252" dirty="0"/>
          </a:p>
        </p:txBody>
      </p:sp>
      <p:sp>
        <p:nvSpPr>
          <p:cNvPr id="18" name="Text 16"/>
          <p:cNvSpPr/>
          <p:nvPr/>
        </p:nvSpPr>
        <p:spPr>
          <a:xfrm>
            <a:off x="1430664" y="1624826"/>
            <a:ext cx="6858000" cy="365760"/>
          </a:xfrm>
          <a:custGeom>
            <a:avLst/>
            <a:gdLst/>
            <a:ahLst/>
            <a:cxnLst/>
            <a:rect l="l" t="t" r="r" b="b"/>
            <a:pathLst>
              <a:path w="6858000" h="365760">
                <a:moveTo>
                  <a:pt x="0" y="365760"/>
                </a:moveTo>
                <a:lnTo>
                  <a:pt x="0" y="0"/>
                </a:lnTo>
                <a:lnTo>
                  <a:pt x="6858000" y="0"/>
                </a:lnTo>
                <a:lnTo>
                  <a:pt x="6858000" y="365760"/>
                </a:lnTo>
                <a:lnTo>
                  <a:pt x="0" y="36576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400" b="1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Language Exchange</a:t>
            </a:r>
            <a:endParaRPr lang="en-US" sz="1400" dirty="0"/>
          </a:p>
        </p:txBody>
      </p:sp>
      <p:sp>
        <p:nvSpPr>
          <p:cNvPr id="19" name="Text 17"/>
          <p:cNvSpPr/>
          <p:nvPr/>
        </p:nvSpPr>
        <p:spPr>
          <a:xfrm>
            <a:off x="1430664" y="2081343"/>
            <a:ext cx="6858000" cy="457200"/>
          </a:xfrm>
          <a:custGeom>
            <a:avLst/>
            <a:gdLst/>
            <a:ahLst/>
            <a:cxnLst/>
            <a:rect l="l" t="t" r="r" b="b"/>
            <a:pathLst>
              <a:path w="6858000" h="457200">
                <a:moveTo>
                  <a:pt x="0" y="457200"/>
                </a:moveTo>
                <a:lnTo>
                  <a:pt x="0" y="0"/>
                </a:lnTo>
                <a:lnTo>
                  <a:pt x="6858000" y="0"/>
                </a:lnTo>
                <a:lnTo>
                  <a:pt x="6858000" y="457200"/>
                </a:lnTo>
                <a:lnTo>
                  <a:pt x="0" y="45720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895"/>
              </a:spcBef>
              <a:buNone/>
            </a:pPr>
            <a:r>
              <a:rPr lang="en-US" sz="1252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Find a language exchange partner.</a:t>
            </a:r>
            <a:endParaRPr lang="en-US" sz="1252" dirty="0"/>
          </a:p>
          <a:p>
            <a:pPr algn="l" marL="0" indent="0">
              <a:lnSpc>
                <a:spcPct val="90000"/>
              </a:lnSpc>
              <a:spcBef>
                <a:spcPts val="895"/>
              </a:spcBef>
              <a:buNone/>
            </a:pPr>
            <a:r>
              <a:rPr lang="en-US" sz="1252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Alternatively, practice speaking with a family member to build confidence.</a:t>
            </a:r>
            <a:endParaRPr lang="en-US" sz="1252" dirty="0"/>
          </a:p>
        </p:txBody>
      </p:sp>
      <p:sp>
        <p:nvSpPr>
          <p:cNvPr id="20" name="Text 18"/>
          <p:cNvSpPr/>
          <p:nvPr/>
        </p:nvSpPr>
        <p:spPr>
          <a:xfrm>
            <a:off x="910975" y="4912586"/>
            <a:ext cx="228600" cy="228600"/>
          </a:xfrm>
          <a:custGeom>
            <a:avLst/>
            <a:gdLst/>
            <a:ahLst/>
            <a:cxnLst/>
            <a:rect l="l" t="t" r="r" b="b"/>
            <a:pathLst>
              <a:path w="228600" h="228600">
                <a:moveTo>
                  <a:pt x="135731" y="42863"/>
                </a:moveTo>
                <a:lnTo>
                  <a:pt x="135731" y="114300"/>
                </a:lnTo>
                <a:cubicBezTo>
                  <a:pt x="135731" y="126132"/>
                  <a:pt x="126132" y="135731"/>
                  <a:pt x="114300" y="135731"/>
                </a:cubicBezTo>
                <a:cubicBezTo>
                  <a:pt x="102468" y="135731"/>
                  <a:pt x="92869" y="126132"/>
                  <a:pt x="92869" y="114300"/>
                </a:cubicBezTo>
                <a:lnTo>
                  <a:pt x="92869" y="42863"/>
                </a:lnTo>
                <a:cubicBezTo>
                  <a:pt x="92869" y="31031"/>
                  <a:pt x="102468" y="21431"/>
                  <a:pt x="114300" y="21431"/>
                </a:cubicBezTo>
                <a:cubicBezTo>
                  <a:pt x="126132" y="21431"/>
                  <a:pt x="135731" y="31031"/>
                  <a:pt x="135731" y="42863"/>
                </a:cubicBezTo>
                <a:moveTo>
                  <a:pt x="71438" y="42863"/>
                </a:moveTo>
                <a:lnTo>
                  <a:pt x="71438" y="114300"/>
                </a:lnTo>
                <a:cubicBezTo>
                  <a:pt x="71438" y="137964"/>
                  <a:pt x="90636" y="157163"/>
                  <a:pt x="114300" y="157163"/>
                </a:cubicBezTo>
                <a:cubicBezTo>
                  <a:pt x="137964" y="157163"/>
                  <a:pt x="157163" y="137964"/>
                  <a:pt x="157163" y="114300"/>
                </a:cubicBezTo>
                <a:lnTo>
                  <a:pt x="157163" y="42863"/>
                </a:lnTo>
                <a:cubicBezTo>
                  <a:pt x="157163" y="19199"/>
                  <a:pt x="137964" y="0"/>
                  <a:pt x="114300" y="0"/>
                </a:cubicBezTo>
                <a:cubicBezTo>
                  <a:pt x="90636" y="0"/>
                  <a:pt x="71438" y="19199"/>
                  <a:pt x="71438" y="42863"/>
                </a:cubicBezTo>
                <a:moveTo>
                  <a:pt x="57150" y="96441"/>
                </a:moveTo>
                <a:cubicBezTo>
                  <a:pt x="57150" y="90502"/>
                  <a:pt x="52373" y="85725"/>
                  <a:pt x="46434" y="85725"/>
                </a:cubicBezTo>
                <a:cubicBezTo>
                  <a:pt x="40496" y="85725"/>
                  <a:pt x="35719" y="90502"/>
                  <a:pt x="35719" y="96441"/>
                </a:cubicBezTo>
                <a:lnTo>
                  <a:pt x="35719" y="114300"/>
                </a:lnTo>
                <a:cubicBezTo>
                  <a:pt x="35719" y="154082"/>
                  <a:pt x="65276" y="186943"/>
                  <a:pt x="103584" y="192167"/>
                </a:cubicBezTo>
                <a:lnTo>
                  <a:pt x="103584" y="207169"/>
                </a:lnTo>
                <a:lnTo>
                  <a:pt x="82153" y="207169"/>
                </a:lnTo>
                <a:cubicBezTo>
                  <a:pt x="76215" y="207169"/>
                  <a:pt x="71438" y="211946"/>
                  <a:pt x="71438" y="217884"/>
                </a:cubicBezTo>
                <a:cubicBezTo>
                  <a:pt x="71438" y="223823"/>
                  <a:pt x="76215" y="228600"/>
                  <a:pt x="82153" y="228600"/>
                </a:cubicBezTo>
                <a:lnTo>
                  <a:pt x="114300" y="228600"/>
                </a:lnTo>
                <a:lnTo>
                  <a:pt x="146447" y="228600"/>
                </a:lnTo>
                <a:cubicBezTo>
                  <a:pt x="152385" y="228600"/>
                  <a:pt x="157163" y="223823"/>
                  <a:pt x="157163" y="217884"/>
                </a:cubicBezTo>
                <a:cubicBezTo>
                  <a:pt x="157163" y="211946"/>
                  <a:pt x="152385" y="207169"/>
                  <a:pt x="146447" y="207169"/>
                </a:cubicBezTo>
                <a:lnTo>
                  <a:pt x="125016" y="207169"/>
                </a:lnTo>
                <a:lnTo>
                  <a:pt x="125016" y="192167"/>
                </a:lnTo>
                <a:cubicBezTo>
                  <a:pt x="163324" y="186943"/>
                  <a:pt x="192881" y="154082"/>
                  <a:pt x="192881" y="114300"/>
                </a:cubicBezTo>
                <a:lnTo>
                  <a:pt x="192881" y="96441"/>
                </a:lnTo>
                <a:cubicBezTo>
                  <a:pt x="192881" y="90502"/>
                  <a:pt x="188104" y="85725"/>
                  <a:pt x="182166" y="85725"/>
                </a:cubicBezTo>
                <a:cubicBezTo>
                  <a:pt x="176227" y="85725"/>
                  <a:pt x="171450" y="90502"/>
                  <a:pt x="171450" y="96441"/>
                </a:cubicBezTo>
                <a:lnTo>
                  <a:pt x="171450" y="114300"/>
                </a:lnTo>
                <a:cubicBezTo>
                  <a:pt x="171450" y="145866"/>
                  <a:pt x="145866" y="171450"/>
                  <a:pt x="114300" y="171450"/>
                </a:cubicBezTo>
                <a:cubicBezTo>
                  <a:pt x="82734" y="171450"/>
                  <a:pt x="57150" y="145866"/>
                  <a:pt x="57150" y="114300"/>
                </a:cubicBezTo>
                <a:lnTo>
                  <a:pt x="57150" y="96441"/>
                </a:lnTo>
              </a:path>
            </a:pathLst>
          </a:custGeom>
          <a:gradFill>
            <a:gsLst>
              <a:gs pos="0">
                <a:srgbClr val="ffc6be">
                  <a:alpha val="100000"/>
                </a:srgbClr>
              </a:gs>
              <a:gs pos="100000">
                <a:srgbClr val="a4ccff">
                  <a:alpha val="100000"/>
                </a:srgbClr>
              </a:gs>
            </a:gsLst>
            <a:lin ang="0"/>
          </a:gradFill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21" name="Text 19"/>
          <p:cNvSpPr/>
          <p:nvPr/>
        </p:nvSpPr>
        <p:spPr>
          <a:xfrm>
            <a:off x="910975" y="3340517"/>
            <a:ext cx="228600" cy="228600"/>
          </a:xfrm>
          <a:custGeom>
            <a:avLst/>
            <a:gdLst/>
            <a:ahLst/>
            <a:cxnLst/>
            <a:rect l="l" t="t" r="r" b="b"/>
            <a:pathLst>
              <a:path w="228600" h="228600">
                <a:moveTo>
                  <a:pt x="31750" y="47625"/>
                </a:moveTo>
                <a:cubicBezTo>
                  <a:pt x="31750" y="45879"/>
                  <a:pt x="33179" y="44450"/>
                  <a:pt x="34925" y="44450"/>
                </a:cubicBezTo>
                <a:lnTo>
                  <a:pt x="193675" y="44450"/>
                </a:lnTo>
                <a:cubicBezTo>
                  <a:pt x="195421" y="44450"/>
                  <a:pt x="196850" y="45879"/>
                  <a:pt x="196850" y="47625"/>
                </a:cubicBezTo>
                <a:lnTo>
                  <a:pt x="196850" y="171450"/>
                </a:lnTo>
                <a:lnTo>
                  <a:pt x="215900" y="171450"/>
                </a:lnTo>
                <a:lnTo>
                  <a:pt x="215900" y="47625"/>
                </a:lnTo>
                <a:cubicBezTo>
                  <a:pt x="215900" y="35362"/>
                  <a:pt x="205938" y="25400"/>
                  <a:pt x="193675" y="25400"/>
                </a:cubicBezTo>
                <a:lnTo>
                  <a:pt x="34925" y="25400"/>
                </a:lnTo>
                <a:cubicBezTo>
                  <a:pt x="22661" y="25400"/>
                  <a:pt x="12700" y="35362"/>
                  <a:pt x="12700" y="47625"/>
                </a:cubicBezTo>
                <a:lnTo>
                  <a:pt x="12700" y="171450"/>
                </a:lnTo>
                <a:lnTo>
                  <a:pt x="31750" y="171450"/>
                </a:lnTo>
                <a:lnTo>
                  <a:pt x="31750" y="47625"/>
                </a:lnTo>
                <a:moveTo>
                  <a:pt x="88900" y="174625"/>
                </a:moveTo>
                <a:lnTo>
                  <a:pt x="88900" y="184150"/>
                </a:lnTo>
                <a:lnTo>
                  <a:pt x="9525" y="184150"/>
                </a:lnTo>
                <a:cubicBezTo>
                  <a:pt x="4247" y="184150"/>
                  <a:pt x="0" y="188396"/>
                  <a:pt x="0" y="193675"/>
                </a:cubicBezTo>
                <a:cubicBezTo>
                  <a:pt x="0" y="198953"/>
                  <a:pt x="4247" y="203200"/>
                  <a:pt x="9525" y="203200"/>
                </a:cubicBezTo>
                <a:lnTo>
                  <a:pt x="88900" y="203200"/>
                </a:lnTo>
                <a:lnTo>
                  <a:pt x="98425" y="203200"/>
                </a:lnTo>
                <a:lnTo>
                  <a:pt x="155575" y="203200"/>
                </a:lnTo>
                <a:lnTo>
                  <a:pt x="165100" y="203200"/>
                </a:lnTo>
                <a:lnTo>
                  <a:pt x="219075" y="203200"/>
                </a:lnTo>
                <a:cubicBezTo>
                  <a:pt x="224353" y="203200"/>
                  <a:pt x="228600" y="198953"/>
                  <a:pt x="228600" y="193675"/>
                </a:cubicBezTo>
                <a:cubicBezTo>
                  <a:pt x="228600" y="188396"/>
                  <a:pt x="224353" y="184150"/>
                  <a:pt x="219075" y="184150"/>
                </a:cubicBezTo>
                <a:lnTo>
                  <a:pt x="165100" y="184150"/>
                </a:lnTo>
                <a:lnTo>
                  <a:pt x="165100" y="174625"/>
                </a:lnTo>
                <a:cubicBezTo>
                  <a:pt x="165100" y="162362"/>
                  <a:pt x="155138" y="152400"/>
                  <a:pt x="142875" y="152400"/>
                </a:cubicBezTo>
                <a:lnTo>
                  <a:pt x="111125" y="152400"/>
                </a:lnTo>
                <a:cubicBezTo>
                  <a:pt x="98862" y="152400"/>
                  <a:pt x="88900" y="162362"/>
                  <a:pt x="88900" y="174625"/>
                </a:cubicBezTo>
                <a:lnTo>
                  <a:pt x="88900" y="174625"/>
                </a:lnTo>
                <a:moveTo>
                  <a:pt x="146050" y="174625"/>
                </a:moveTo>
                <a:lnTo>
                  <a:pt x="146050" y="184150"/>
                </a:lnTo>
                <a:lnTo>
                  <a:pt x="107950" y="184150"/>
                </a:lnTo>
                <a:lnTo>
                  <a:pt x="107950" y="174625"/>
                </a:lnTo>
                <a:cubicBezTo>
                  <a:pt x="107950" y="172879"/>
                  <a:pt x="109379" y="171450"/>
                  <a:pt x="111125" y="171450"/>
                </a:cubicBezTo>
                <a:lnTo>
                  <a:pt x="142875" y="171450"/>
                </a:lnTo>
                <a:cubicBezTo>
                  <a:pt x="144621" y="171450"/>
                  <a:pt x="146050" y="172879"/>
                  <a:pt x="146050" y="174625"/>
                </a:cubicBezTo>
                <a:lnTo>
                  <a:pt x="146050" y="174625"/>
                </a:lnTo>
              </a:path>
            </a:pathLst>
          </a:custGeom>
          <a:gradFill>
            <a:gsLst>
              <a:gs pos="0">
                <a:srgbClr val="ffc6be">
                  <a:alpha val="100000"/>
                </a:srgbClr>
              </a:gs>
              <a:gs pos="100000">
                <a:srgbClr val="a4ccff">
                  <a:alpha val="100000"/>
                </a:srgbClr>
              </a:gs>
            </a:gsLst>
            <a:lin ang="0"/>
          </a:gradFill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22" name="Text 20"/>
          <p:cNvSpPr/>
          <p:nvPr/>
        </p:nvSpPr>
        <p:spPr>
          <a:xfrm>
            <a:off x="910975" y="1757598"/>
            <a:ext cx="228600" cy="228600"/>
          </a:xfrm>
          <a:custGeom>
            <a:avLst/>
            <a:gdLst/>
            <a:ahLst/>
            <a:cxnLst/>
            <a:rect l="l" t="t" r="r" b="b"/>
            <a:pathLst>
              <a:path w="228600" h="228600">
                <a:moveTo>
                  <a:pt x="22146" y="116979"/>
                </a:moveTo>
                <a:cubicBezTo>
                  <a:pt x="27861" y="71170"/>
                  <a:pt x="66928" y="35719"/>
                  <a:pt x="114300" y="35719"/>
                </a:cubicBezTo>
                <a:cubicBezTo>
                  <a:pt x="161672" y="35719"/>
                  <a:pt x="200739" y="71170"/>
                  <a:pt x="206454" y="116979"/>
                </a:cubicBezTo>
                <a:cubicBezTo>
                  <a:pt x="202257" y="115238"/>
                  <a:pt x="197703" y="114300"/>
                  <a:pt x="192881" y="114300"/>
                </a:cubicBezTo>
                <a:cubicBezTo>
                  <a:pt x="181049" y="114300"/>
                  <a:pt x="171450" y="123899"/>
                  <a:pt x="171450" y="135731"/>
                </a:cubicBezTo>
                <a:lnTo>
                  <a:pt x="171450" y="192881"/>
                </a:lnTo>
                <a:cubicBezTo>
                  <a:pt x="171450" y="204713"/>
                  <a:pt x="181049" y="214313"/>
                  <a:pt x="192881" y="214313"/>
                </a:cubicBezTo>
                <a:cubicBezTo>
                  <a:pt x="212616" y="214313"/>
                  <a:pt x="228600" y="198328"/>
                  <a:pt x="228600" y="178594"/>
                </a:cubicBezTo>
                <a:lnTo>
                  <a:pt x="228600" y="164306"/>
                </a:lnTo>
                <a:lnTo>
                  <a:pt x="228600" y="150019"/>
                </a:lnTo>
                <a:lnTo>
                  <a:pt x="228600" y="128588"/>
                </a:lnTo>
                <a:cubicBezTo>
                  <a:pt x="228600" y="65455"/>
                  <a:pt x="177433" y="14288"/>
                  <a:pt x="114300" y="14288"/>
                </a:cubicBezTo>
                <a:cubicBezTo>
                  <a:pt x="51167" y="14288"/>
                  <a:pt x="0" y="65455"/>
                  <a:pt x="0" y="128588"/>
                </a:cubicBezTo>
                <a:lnTo>
                  <a:pt x="0" y="150019"/>
                </a:lnTo>
                <a:lnTo>
                  <a:pt x="0" y="164306"/>
                </a:lnTo>
                <a:lnTo>
                  <a:pt x="0" y="178594"/>
                </a:lnTo>
                <a:cubicBezTo>
                  <a:pt x="0" y="198328"/>
                  <a:pt x="15984" y="214313"/>
                  <a:pt x="35719" y="214313"/>
                </a:cubicBezTo>
                <a:cubicBezTo>
                  <a:pt x="47551" y="214313"/>
                  <a:pt x="57150" y="204713"/>
                  <a:pt x="57150" y="192881"/>
                </a:cubicBezTo>
                <a:lnTo>
                  <a:pt x="57150" y="135731"/>
                </a:lnTo>
                <a:cubicBezTo>
                  <a:pt x="57150" y="123899"/>
                  <a:pt x="47551" y="114300"/>
                  <a:pt x="35719" y="114300"/>
                </a:cubicBezTo>
                <a:cubicBezTo>
                  <a:pt x="30897" y="114300"/>
                  <a:pt x="26343" y="115238"/>
                  <a:pt x="22146" y="116979"/>
                </a:cubicBezTo>
                <a:moveTo>
                  <a:pt x="21431" y="150019"/>
                </a:moveTo>
                <a:cubicBezTo>
                  <a:pt x="21431" y="142116"/>
                  <a:pt x="27816" y="135731"/>
                  <a:pt x="35719" y="135731"/>
                </a:cubicBezTo>
                <a:lnTo>
                  <a:pt x="35719" y="192881"/>
                </a:lnTo>
                <a:cubicBezTo>
                  <a:pt x="27816" y="192881"/>
                  <a:pt x="21431" y="186497"/>
                  <a:pt x="21431" y="178594"/>
                </a:cubicBezTo>
                <a:lnTo>
                  <a:pt x="21431" y="164306"/>
                </a:lnTo>
                <a:lnTo>
                  <a:pt x="21431" y="150019"/>
                </a:lnTo>
                <a:moveTo>
                  <a:pt x="207169" y="150019"/>
                </a:moveTo>
                <a:lnTo>
                  <a:pt x="207169" y="164306"/>
                </a:lnTo>
                <a:lnTo>
                  <a:pt x="207169" y="178594"/>
                </a:lnTo>
                <a:cubicBezTo>
                  <a:pt x="207169" y="186497"/>
                  <a:pt x="200784" y="192881"/>
                  <a:pt x="192881" y="192881"/>
                </a:cubicBezTo>
                <a:lnTo>
                  <a:pt x="192881" y="135731"/>
                </a:lnTo>
                <a:cubicBezTo>
                  <a:pt x="200784" y="135731"/>
                  <a:pt x="207169" y="142116"/>
                  <a:pt x="207169" y="150019"/>
                </a:cubicBezTo>
              </a:path>
            </a:pathLst>
          </a:custGeom>
          <a:gradFill>
            <a:gsLst>
              <a:gs pos="0">
                <a:srgbClr val="ffc6be">
                  <a:alpha val="100000"/>
                </a:srgbClr>
              </a:gs>
              <a:gs pos="100000">
                <a:srgbClr val="a4ccff">
                  <a:alpha val="100000"/>
                </a:srgbClr>
              </a:gs>
            </a:gsLst>
            <a:lin ang="0"/>
          </a:gradFill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92781" y="1545459"/>
            <a:ext cx="548640" cy="548640"/>
          </a:xfrm>
          <a:custGeom>
            <a:avLst/>
            <a:gdLst/>
            <a:ahLst/>
            <a:cxnLst/>
            <a:rect l="l" t="t" r="r" b="b"/>
            <a:pathLst>
              <a:path w="548640" h="548640">
                <a:moveTo>
                  <a:pt x="0" y="274320"/>
                </a:moveTo>
                <a:cubicBezTo>
                  <a:pt x="0" y="122817"/>
                  <a:pt x="122817" y="0"/>
                  <a:pt x="274320" y="0"/>
                </a:cubicBezTo>
                <a:cubicBezTo>
                  <a:pt x="425823" y="0"/>
                  <a:pt x="548640" y="122817"/>
                  <a:pt x="548640" y="274320"/>
                </a:cubicBezTo>
                <a:cubicBezTo>
                  <a:pt x="548640" y="425823"/>
                  <a:pt x="425823" y="548640"/>
                  <a:pt x="274320" y="548640"/>
                </a:cubicBezTo>
                <a:cubicBezTo>
                  <a:pt x="122817" y="548640"/>
                  <a:pt x="0" y="425823"/>
                  <a:pt x="0" y="274320"/>
                </a:cubicBezTo>
              </a:path>
            </a:pathLst>
          </a:custGeom>
          <a:gradFill>
            <a:gsLst>
              <a:gs pos="0">
                <a:srgbClr val="ffc6be">
                  <a:alpha val="100000"/>
                </a:srgbClr>
              </a:gs>
              <a:gs pos="100000">
                <a:srgbClr val="a4ccff">
                  <a:alpha val="100000"/>
                </a:srgbClr>
              </a:gs>
            </a:gsLst>
            <a:lin ang="0"/>
          </a:gradFill>
          <a:ln/>
        </p:spPr>
        <p:txBody>
          <a:bodyPr wrap="square" lIns="0" tIns="0" rIns="0" bIns="0" rtlCol="0" anchor="ctr"/>
          <a:lstStyle/>
          <a:p>
            <a:pPr algn="ctr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3" name="Text 1"/>
          <p:cNvSpPr/>
          <p:nvPr/>
        </p:nvSpPr>
        <p:spPr>
          <a:xfrm>
            <a:off x="3592781" y="2757130"/>
            <a:ext cx="548640" cy="548640"/>
          </a:xfrm>
          <a:custGeom>
            <a:avLst/>
            <a:gdLst/>
            <a:ahLst/>
            <a:cxnLst/>
            <a:rect l="l" t="t" r="r" b="b"/>
            <a:pathLst>
              <a:path w="548640" h="548640">
                <a:moveTo>
                  <a:pt x="0" y="274320"/>
                </a:moveTo>
                <a:cubicBezTo>
                  <a:pt x="0" y="122817"/>
                  <a:pt x="122817" y="0"/>
                  <a:pt x="274320" y="0"/>
                </a:cubicBezTo>
                <a:cubicBezTo>
                  <a:pt x="425823" y="0"/>
                  <a:pt x="548640" y="122817"/>
                  <a:pt x="548640" y="274320"/>
                </a:cubicBezTo>
                <a:cubicBezTo>
                  <a:pt x="548640" y="425823"/>
                  <a:pt x="425823" y="548640"/>
                  <a:pt x="274320" y="548640"/>
                </a:cubicBezTo>
                <a:cubicBezTo>
                  <a:pt x="122817" y="548640"/>
                  <a:pt x="0" y="425823"/>
                  <a:pt x="0" y="274320"/>
                </a:cubicBezTo>
              </a:path>
            </a:pathLst>
          </a:custGeom>
          <a:gradFill>
            <a:gsLst>
              <a:gs pos="0">
                <a:srgbClr val="ffc6be">
                  <a:alpha val="100000"/>
                </a:srgbClr>
              </a:gs>
              <a:gs pos="100000">
                <a:srgbClr val="a4ccff">
                  <a:alpha val="100000"/>
                </a:srgbClr>
              </a:gs>
            </a:gsLst>
            <a:lin ang="0"/>
          </a:gradFill>
          <a:ln/>
        </p:spPr>
        <p:txBody>
          <a:bodyPr wrap="square" lIns="0" tIns="0" rIns="0" bIns="0" rtlCol="0" anchor="ctr"/>
          <a:lstStyle/>
          <a:p>
            <a:pPr algn="ctr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4" name="Text 2"/>
          <p:cNvSpPr/>
          <p:nvPr/>
        </p:nvSpPr>
        <p:spPr>
          <a:xfrm>
            <a:off x="3592781" y="3927695"/>
            <a:ext cx="548640" cy="548640"/>
          </a:xfrm>
          <a:custGeom>
            <a:avLst/>
            <a:gdLst/>
            <a:ahLst/>
            <a:cxnLst/>
            <a:rect l="l" t="t" r="r" b="b"/>
            <a:pathLst>
              <a:path w="548640" h="548640">
                <a:moveTo>
                  <a:pt x="0" y="274320"/>
                </a:moveTo>
                <a:cubicBezTo>
                  <a:pt x="0" y="122817"/>
                  <a:pt x="122817" y="0"/>
                  <a:pt x="274320" y="0"/>
                </a:cubicBezTo>
                <a:cubicBezTo>
                  <a:pt x="425823" y="0"/>
                  <a:pt x="548640" y="122817"/>
                  <a:pt x="548640" y="274320"/>
                </a:cubicBezTo>
                <a:cubicBezTo>
                  <a:pt x="548640" y="425823"/>
                  <a:pt x="425823" y="548640"/>
                  <a:pt x="274320" y="548640"/>
                </a:cubicBezTo>
                <a:cubicBezTo>
                  <a:pt x="122817" y="548640"/>
                  <a:pt x="0" y="425823"/>
                  <a:pt x="0" y="274320"/>
                </a:cubicBezTo>
              </a:path>
            </a:pathLst>
          </a:custGeom>
          <a:gradFill>
            <a:gsLst>
              <a:gs pos="0">
                <a:srgbClr val="ffc6be">
                  <a:alpha val="100000"/>
                </a:srgbClr>
              </a:gs>
              <a:gs pos="100000">
                <a:srgbClr val="a4ccff">
                  <a:alpha val="100000"/>
                </a:srgbClr>
              </a:gs>
            </a:gsLst>
            <a:lin ang="0"/>
          </a:gradFill>
          <a:ln/>
        </p:spPr>
        <p:txBody>
          <a:bodyPr wrap="square" lIns="0" tIns="0" rIns="0" bIns="0" rtlCol="0" anchor="ctr"/>
          <a:lstStyle/>
          <a:p>
            <a:pPr algn="ctr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5" name="Text 3"/>
          <p:cNvSpPr/>
          <p:nvPr/>
        </p:nvSpPr>
        <p:spPr>
          <a:xfrm>
            <a:off x="3592781" y="5112338"/>
            <a:ext cx="548640" cy="548640"/>
          </a:xfrm>
          <a:custGeom>
            <a:avLst/>
            <a:gdLst/>
            <a:ahLst/>
            <a:cxnLst/>
            <a:rect l="l" t="t" r="r" b="b"/>
            <a:pathLst>
              <a:path w="548640" h="548640">
                <a:moveTo>
                  <a:pt x="0" y="274320"/>
                </a:moveTo>
                <a:cubicBezTo>
                  <a:pt x="0" y="122817"/>
                  <a:pt x="122817" y="0"/>
                  <a:pt x="274320" y="0"/>
                </a:cubicBezTo>
                <a:cubicBezTo>
                  <a:pt x="425823" y="0"/>
                  <a:pt x="548640" y="122817"/>
                  <a:pt x="548640" y="274320"/>
                </a:cubicBezTo>
                <a:cubicBezTo>
                  <a:pt x="548640" y="425823"/>
                  <a:pt x="425823" y="548640"/>
                  <a:pt x="274320" y="548640"/>
                </a:cubicBezTo>
                <a:cubicBezTo>
                  <a:pt x="122817" y="548640"/>
                  <a:pt x="0" y="425823"/>
                  <a:pt x="0" y="274320"/>
                </a:cubicBezTo>
              </a:path>
            </a:pathLst>
          </a:custGeom>
          <a:gradFill>
            <a:gsLst>
              <a:gs pos="0">
                <a:srgbClr val="ffc6be">
                  <a:alpha val="100000"/>
                </a:srgbClr>
              </a:gs>
              <a:gs pos="100000">
                <a:srgbClr val="a4ccff">
                  <a:alpha val="100000"/>
                </a:srgbClr>
              </a:gs>
            </a:gsLst>
            <a:lin ang="0"/>
          </a:gradFill>
          <a:ln/>
        </p:spPr>
        <p:txBody>
          <a:bodyPr wrap="square" lIns="0" tIns="0" rIns="0" bIns="0" rtlCol="0" anchor="ctr"/>
          <a:lstStyle/>
          <a:p>
            <a:pPr algn="ctr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6" name="Text 4"/>
          <p:cNvSpPr/>
          <p:nvPr/>
        </p:nvSpPr>
        <p:spPr>
          <a:xfrm>
            <a:off x="3729941" y="5249498"/>
            <a:ext cx="274320" cy="274320"/>
          </a:xfrm>
          <a:custGeom>
            <a:avLst/>
            <a:gdLst/>
            <a:ahLst/>
            <a:cxnLst/>
            <a:rect l="l" t="t" r="r" b="b"/>
            <a:pathLst>
              <a:path w="274320" h="274320">
                <a:moveTo>
                  <a:pt x="66257" y="209624"/>
                </a:moveTo>
                <a:cubicBezTo>
                  <a:pt x="73169" y="204588"/>
                  <a:pt x="82116" y="203302"/>
                  <a:pt x="90153" y="206195"/>
                </a:cubicBezTo>
                <a:cubicBezTo>
                  <a:pt x="104351" y="211339"/>
                  <a:pt x="120264" y="214286"/>
                  <a:pt x="137195" y="214286"/>
                </a:cubicBezTo>
                <a:cubicBezTo>
                  <a:pt x="204007" y="214286"/>
                  <a:pt x="248637" y="171155"/>
                  <a:pt x="248637" y="128561"/>
                </a:cubicBezTo>
                <a:cubicBezTo>
                  <a:pt x="248637" y="85966"/>
                  <a:pt x="204007" y="42836"/>
                  <a:pt x="137195" y="42836"/>
                </a:cubicBezTo>
                <a:cubicBezTo>
                  <a:pt x="70383" y="42836"/>
                  <a:pt x="25752" y="85966"/>
                  <a:pt x="25752" y="128561"/>
                </a:cubicBezTo>
                <a:cubicBezTo>
                  <a:pt x="25752" y="145706"/>
                  <a:pt x="32396" y="162208"/>
                  <a:pt x="44880" y="176352"/>
                </a:cubicBezTo>
                <a:cubicBezTo>
                  <a:pt x="49487" y="181549"/>
                  <a:pt x="51738" y="188408"/>
                  <a:pt x="51202" y="195373"/>
                </a:cubicBezTo>
                <a:cubicBezTo>
                  <a:pt x="50452" y="205070"/>
                  <a:pt x="48148" y="213964"/>
                  <a:pt x="45148" y="221840"/>
                </a:cubicBezTo>
                <a:cubicBezTo>
                  <a:pt x="54256" y="217608"/>
                  <a:pt x="61810" y="212893"/>
                  <a:pt x="66257" y="209678"/>
                </a:cubicBezTo>
                <a:lnTo>
                  <a:pt x="66257" y="209624"/>
                </a:lnTo>
                <a:moveTo>
                  <a:pt x="11393" y="231377"/>
                </a:moveTo>
                <a:cubicBezTo>
                  <a:pt x="12358" y="229931"/>
                  <a:pt x="13269" y="228484"/>
                  <a:pt x="14126" y="227037"/>
                </a:cubicBezTo>
                <a:cubicBezTo>
                  <a:pt x="19484" y="218143"/>
                  <a:pt x="24574" y="206463"/>
                  <a:pt x="25592" y="193337"/>
                </a:cubicBezTo>
                <a:cubicBezTo>
                  <a:pt x="9518" y="175067"/>
                  <a:pt x="35" y="152725"/>
                  <a:pt x="35" y="128561"/>
                </a:cubicBezTo>
                <a:cubicBezTo>
                  <a:pt x="35" y="67000"/>
                  <a:pt x="61435" y="17118"/>
                  <a:pt x="137195" y="17118"/>
                </a:cubicBezTo>
                <a:cubicBezTo>
                  <a:pt x="212954" y="17118"/>
                  <a:pt x="274355" y="67000"/>
                  <a:pt x="274355" y="128561"/>
                </a:cubicBezTo>
                <a:cubicBezTo>
                  <a:pt x="274355" y="190122"/>
                  <a:pt x="212954" y="240003"/>
                  <a:pt x="137195" y="240003"/>
                </a:cubicBezTo>
                <a:cubicBezTo>
                  <a:pt x="117317" y="240003"/>
                  <a:pt x="98458" y="236574"/>
                  <a:pt x="81420" y="230413"/>
                </a:cubicBezTo>
                <a:cubicBezTo>
                  <a:pt x="75044" y="235074"/>
                  <a:pt x="64650" y="241450"/>
                  <a:pt x="52327" y="246808"/>
                </a:cubicBezTo>
                <a:cubicBezTo>
                  <a:pt x="44237" y="250344"/>
                  <a:pt x="35021" y="253559"/>
                  <a:pt x="25484" y="255434"/>
                </a:cubicBezTo>
                <a:cubicBezTo>
                  <a:pt x="25056" y="255541"/>
                  <a:pt x="24627" y="255595"/>
                  <a:pt x="24199" y="255702"/>
                </a:cubicBezTo>
                <a:cubicBezTo>
                  <a:pt x="21841" y="256130"/>
                  <a:pt x="19537" y="256505"/>
                  <a:pt x="17126" y="256720"/>
                </a:cubicBezTo>
                <a:cubicBezTo>
                  <a:pt x="17019" y="256720"/>
                  <a:pt x="16858" y="256773"/>
                  <a:pt x="16751" y="256773"/>
                </a:cubicBezTo>
                <a:cubicBezTo>
                  <a:pt x="14019" y="257041"/>
                  <a:pt x="11286" y="257202"/>
                  <a:pt x="8554" y="257202"/>
                </a:cubicBezTo>
                <a:cubicBezTo>
                  <a:pt x="5071" y="257202"/>
                  <a:pt x="1964" y="255112"/>
                  <a:pt x="624" y="251898"/>
                </a:cubicBezTo>
                <a:cubicBezTo>
                  <a:pt x="-715" y="248683"/>
                  <a:pt x="35" y="245040"/>
                  <a:pt x="2446" y="242575"/>
                </a:cubicBezTo>
                <a:cubicBezTo>
                  <a:pt x="4642" y="240325"/>
                  <a:pt x="6625" y="237914"/>
                  <a:pt x="8500" y="235342"/>
                </a:cubicBezTo>
                <a:cubicBezTo>
                  <a:pt x="9411" y="234110"/>
                  <a:pt x="10268" y="232878"/>
                  <a:pt x="11072" y="231645"/>
                </a:cubicBezTo>
                <a:lnTo>
                  <a:pt x="11233" y="231377"/>
                </a:lnTo>
                <a:lnTo>
                  <a:pt x="11393" y="231377"/>
                </a:lnTo>
              </a:path>
            </a:pathLst>
          </a:custGeom>
          <a:solidFill>
            <a:srgbClr val="FFFFFF"/>
          </a:solidFill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Text 5"/>
          <p:cNvSpPr/>
          <p:nvPr/>
        </p:nvSpPr>
        <p:spPr>
          <a:xfrm>
            <a:off x="3729941" y="4064855"/>
            <a:ext cx="274320" cy="274320"/>
          </a:xfrm>
          <a:custGeom>
            <a:avLst/>
            <a:gdLst/>
            <a:ahLst/>
            <a:cxnLst/>
            <a:rect l="l" t="t" r="r" b="b"/>
            <a:pathLst>
              <a:path w="274320" h="274320">
                <a:moveTo>
                  <a:pt x="42863" y="12859"/>
                </a:moveTo>
                <a:cubicBezTo>
                  <a:pt x="42863" y="5733"/>
                  <a:pt x="37130" y="0"/>
                  <a:pt x="30004" y="0"/>
                </a:cubicBezTo>
                <a:cubicBezTo>
                  <a:pt x="22878" y="0"/>
                  <a:pt x="17145" y="5733"/>
                  <a:pt x="17145" y="12859"/>
                </a:cubicBezTo>
                <a:lnTo>
                  <a:pt x="17145" y="34290"/>
                </a:lnTo>
                <a:lnTo>
                  <a:pt x="17145" y="187791"/>
                </a:lnTo>
                <a:lnTo>
                  <a:pt x="17145" y="214313"/>
                </a:lnTo>
                <a:lnTo>
                  <a:pt x="17145" y="261461"/>
                </a:lnTo>
                <a:cubicBezTo>
                  <a:pt x="17145" y="268587"/>
                  <a:pt x="22878" y="274320"/>
                  <a:pt x="30004" y="274320"/>
                </a:cubicBezTo>
                <a:cubicBezTo>
                  <a:pt x="37130" y="274320"/>
                  <a:pt x="42863" y="268587"/>
                  <a:pt x="42863" y="261461"/>
                </a:cubicBezTo>
                <a:lnTo>
                  <a:pt x="42863" y="207883"/>
                </a:lnTo>
                <a:lnTo>
                  <a:pt x="85886" y="197114"/>
                </a:lnTo>
                <a:cubicBezTo>
                  <a:pt x="107906" y="191595"/>
                  <a:pt x="131213" y="194167"/>
                  <a:pt x="151519" y="204293"/>
                </a:cubicBezTo>
                <a:cubicBezTo>
                  <a:pt x="175200" y="216134"/>
                  <a:pt x="202686" y="217581"/>
                  <a:pt x="227439" y="208258"/>
                </a:cubicBezTo>
                <a:lnTo>
                  <a:pt x="246031" y="201293"/>
                </a:lnTo>
                <a:cubicBezTo>
                  <a:pt x="252728" y="198775"/>
                  <a:pt x="257175" y="192399"/>
                  <a:pt x="257175" y="185220"/>
                </a:cubicBezTo>
                <a:lnTo>
                  <a:pt x="257175" y="35362"/>
                </a:lnTo>
                <a:cubicBezTo>
                  <a:pt x="257175" y="23039"/>
                  <a:pt x="244209" y="15002"/>
                  <a:pt x="233172" y="20520"/>
                </a:cubicBezTo>
                <a:lnTo>
                  <a:pt x="228029" y="23092"/>
                </a:lnTo>
                <a:cubicBezTo>
                  <a:pt x="203222" y="35522"/>
                  <a:pt x="174022" y="35522"/>
                  <a:pt x="149215" y="23092"/>
                </a:cubicBezTo>
                <a:cubicBezTo>
                  <a:pt x="130409" y="13662"/>
                  <a:pt x="108817" y="11305"/>
                  <a:pt x="88404" y="16395"/>
                </a:cubicBezTo>
                <a:lnTo>
                  <a:pt x="42863" y="27861"/>
                </a:lnTo>
                <a:lnTo>
                  <a:pt x="42863" y="12859"/>
                </a:lnTo>
                <a:moveTo>
                  <a:pt x="42863" y="54382"/>
                </a:moveTo>
                <a:lnTo>
                  <a:pt x="94619" y="41416"/>
                </a:lnTo>
                <a:cubicBezTo>
                  <a:pt x="109085" y="37826"/>
                  <a:pt x="124355" y="39487"/>
                  <a:pt x="137696" y="46131"/>
                </a:cubicBezTo>
                <a:cubicBezTo>
                  <a:pt x="167110" y="60811"/>
                  <a:pt x="201293" y="62043"/>
                  <a:pt x="231458" y="49774"/>
                </a:cubicBezTo>
                <a:lnTo>
                  <a:pt x="231458" y="179326"/>
                </a:lnTo>
                <a:lnTo>
                  <a:pt x="218384" y="184201"/>
                </a:lnTo>
                <a:cubicBezTo>
                  <a:pt x="200329" y="190952"/>
                  <a:pt x="180237" y="189934"/>
                  <a:pt x="162985" y="181308"/>
                </a:cubicBezTo>
                <a:cubicBezTo>
                  <a:pt x="137160" y="168396"/>
                  <a:pt x="107639" y="165181"/>
                  <a:pt x="79617" y="172146"/>
                </a:cubicBezTo>
                <a:lnTo>
                  <a:pt x="42863" y="181362"/>
                </a:lnTo>
                <a:lnTo>
                  <a:pt x="42863" y="54382"/>
                </a:lnTo>
              </a:path>
            </a:pathLst>
          </a:custGeom>
          <a:solidFill>
            <a:srgbClr val="FFFFFF"/>
          </a:solidFill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8" name="Text 6"/>
          <p:cNvSpPr/>
          <p:nvPr/>
        </p:nvSpPr>
        <p:spPr>
          <a:xfrm>
            <a:off x="3729941" y="2894290"/>
            <a:ext cx="274320" cy="274320"/>
          </a:xfrm>
          <a:custGeom>
            <a:avLst/>
            <a:gdLst/>
            <a:ahLst/>
            <a:cxnLst/>
            <a:rect l="l" t="t" r="r" b="b"/>
            <a:pathLst>
              <a:path w="274320" h="274320">
                <a:moveTo>
                  <a:pt x="82296" y="75438"/>
                </a:moveTo>
                <a:cubicBezTo>
                  <a:pt x="48220" y="75438"/>
                  <a:pt x="20574" y="103084"/>
                  <a:pt x="20574" y="137160"/>
                </a:cubicBezTo>
                <a:cubicBezTo>
                  <a:pt x="20574" y="171236"/>
                  <a:pt x="48220" y="198882"/>
                  <a:pt x="82296" y="198882"/>
                </a:cubicBezTo>
                <a:lnTo>
                  <a:pt x="192024" y="198882"/>
                </a:lnTo>
                <a:cubicBezTo>
                  <a:pt x="226100" y="198882"/>
                  <a:pt x="253746" y="171236"/>
                  <a:pt x="253746" y="137160"/>
                </a:cubicBezTo>
                <a:cubicBezTo>
                  <a:pt x="253746" y="103084"/>
                  <a:pt x="226100" y="75438"/>
                  <a:pt x="192024" y="75438"/>
                </a:cubicBezTo>
                <a:lnTo>
                  <a:pt x="82296" y="75438"/>
                </a:lnTo>
                <a:moveTo>
                  <a:pt x="0" y="137160"/>
                </a:moveTo>
                <a:cubicBezTo>
                  <a:pt x="0" y="91726"/>
                  <a:pt x="36862" y="54864"/>
                  <a:pt x="82296" y="54864"/>
                </a:cubicBezTo>
                <a:lnTo>
                  <a:pt x="192024" y="54864"/>
                </a:lnTo>
                <a:cubicBezTo>
                  <a:pt x="237458" y="54864"/>
                  <a:pt x="274320" y="91726"/>
                  <a:pt x="274320" y="137160"/>
                </a:cubicBezTo>
                <a:cubicBezTo>
                  <a:pt x="274320" y="182594"/>
                  <a:pt x="237458" y="219456"/>
                  <a:pt x="192024" y="219456"/>
                </a:cubicBezTo>
                <a:lnTo>
                  <a:pt x="82296" y="219456"/>
                </a:lnTo>
                <a:cubicBezTo>
                  <a:pt x="36862" y="219456"/>
                  <a:pt x="0" y="182594"/>
                  <a:pt x="0" y="137160"/>
                </a:cubicBezTo>
                <a:lnTo>
                  <a:pt x="0" y="137160"/>
                </a:lnTo>
                <a:moveTo>
                  <a:pt x="99441" y="113157"/>
                </a:moveTo>
                <a:lnTo>
                  <a:pt x="99441" y="126873"/>
                </a:lnTo>
                <a:lnTo>
                  <a:pt x="113157" y="126873"/>
                </a:lnTo>
                <a:cubicBezTo>
                  <a:pt x="118858" y="126873"/>
                  <a:pt x="123444" y="131459"/>
                  <a:pt x="123444" y="137160"/>
                </a:cubicBezTo>
                <a:cubicBezTo>
                  <a:pt x="123444" y="142861"/>
                  <a:pt x="118858" y="147447"/>
                  <a:pt x="113157" y="147447"/>
                </a:cubicBezTo>
                <a:lnTo>
                  <a:pt x="99441" y="147447"/>
                </a:lnTo>
                <a:lnTo>
                  <a:pt x="99441" y="161163"/>
                </a:lnTo>
                <a:cubicBezTo>
                  <a:pt x="99441" y="166864"/>
                  <a:pt x="94855" y="171450"/>
                  <a:pt x="89154" y="171450"/>
                </a:cubicBezTo>
                <a:cubicBezTo>
                  <a:pt x="83453" y="171450"/>
                  <a:pt x="78867" y="166864"/>
                  <a:pt x="78867" y="161163"/>
                </a:cubicBezTo>
                <a:lnTo>
                  <a:pt x="78867" y="147447"/>
                </a:lnTo>
                <a:lnTo>
                  <a:pt x="65151" y="147447"/>
                </a:lnTo>
                <a:cubicBezTo>
                  <a:pt x="59450" y="147447"/>
                  <a:pt x="54864" y="142861"/>
                  <a:pt x="54864" y="137160"/>
                </a:cubicBezTo>
                <a:cubicBezTo>
                  <a:pt x="54864" y="131459"/>
                  <a:pt x="59450" y="126873"/>
                  <a:pt x="65151" y="126873"/>
                </a:cubicBezTo>
                <a:lnTo>
                  <a:pt x="78867" y="126873"/>
                </a:lnTo>
                <a:lnTo>
                  <a:pt x="78867" y="113157"/>
                </a:lnTo>
                <a:cubicBezTo>
                  <a:pt x="78867" y="107456"/>
                  <a:pt x="83453" y="102870"/>
                  <a:pt x="89154" y="102870"/>
                </a:cubicBezTo>
                <a:cubicBezTo>
                  <a:pt x="94855" y="102870"/>
                  <a:pt x="99441" y="107456"/>
                  <a:pt x="99441" y="113157"/>
                </a:cubicBezTo>
                <a:lnTo>
                  <a:pt x="99441" y="113157"/>
                </a:lnTo>
                <a:moveTo>
                  <a:pt x="171450" y="144018"/>
                </a:moveTo>
                <a:cubicBezTo>
                  <a:pt x="179025" y="144018"/>
                  <a:pt x="185166" y="150159"/>
                  <a:pt x="185166" y="157734"/>
                </a:cubicBezTo>
                <a:cubicBezTo>
                  <a:pt x="185166" y="165309"/>
                  <a:pt x="179025" y="171450"/>
                  <a:pt x="171450" y="171450"/>
                </a:cubicBezTo>
                <a:cubicBezTo>
                  <a:pt x="163875" y="171450"/>
                  <a:pt x="157734" y="165309"/>
                  <a:pt x="157734" y="157734"/>
                </a:cubicBezTo>
                <a:cubicBezTo>
                  <a:pt x="157734" y="150159"/>
                  <a:pt x="163875" y="144018"/>
                  <a:pt x="171450" y="144018"/>
                </a:cubicBezTo>
                <a:moveTo>
                  <a:pt x="185166" y="116586"/>
                </a:moveTo>
                <a:cubicBezTo>
                  <a:pt x="185166" y="109011"/>
                  <a:pt x="191307" y="102870"/>
                  <a:pt x="198882" y="102870"/>
                </a:cubicBezTo>
                <a:cubicBezTo>
                  <a:pt x="206457" y="102870"/>
                  <a:pt x="212598" y="109011"/>
                  <a:pt x="212598" y="116586"/>
                </a:cubicBezTo>
                <a:cubicBezTo>
                  <a:pt x="212598" y="124161"/>
                  <a:pt x="206457" y="130302"/>
                  <a:pt x="198882" y="130302"/>
                </a:cubicBezTo>
                <a:cubicBezTo>
                  <a:pt x="191307" y="130302"/>
                  <a:pt x="185166" y="124161"/>
                  <a:pt x="185166" y="116586"/>
                </a:cubicBezTo>
              </a:path>
            </a:pathLst>
          </a:custGeom>
          <a:solidFill>
            <a:srgbClr val="FFFFFF"/>
          </a:solidFill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9" name="Text 7"/>
          <p:cNvSpPr/>
          <p:nvPr/>
        </p:nvSpPr>
        <p:spPr>
          <a:xfrm>
            <a:off x="3729941" y="1682619"/>
            <a:ext cx="274320" cy="274320"/>
          </a:xfrm>
          <a:custGeom>
            <a:avLst/>
            <a:gdLst/>
            <a:ahLst/>
            <a:cxnLst/>
            <a:rect l="l" t="t" r="r" b="b"/>
            <a:pathLst>
              <a:path w="274320" h="274320">
                <a:moveTo>
                  <a:pt x="133731" y="41148"/>
                </a:moveTo>
                <a:cubicBezTo>
                  <a:pt x="128030" y="41148"/>
                  <a:pt x="123444" y="45734"/>
                  <a:pt x="123444" y="51435"/>
                </a:cubicBezTo>
                <a:cubicBezTo>
                  <a:pt x="123444" y="57136"/>
                  <a:pt x="128030" y="61722"/>
                  <a:pt x="133731" y="61722"/>
                </a:cubicBezTo>
                <a:lnTo>
                  <a:pt x="144747" y="61722"/>
                </a:lnTo>
                <a:lnTo>
                  <a:pt x="159577" y="89154"/>
                </a:lnTo>
                <a:lnTo>
                  <a:pt x="95541" y="89154"/>
                </a:lnTo>
                <a:lnTo>
                  <a:pt x="83796" y="72866"/>
                </a:lnTo>
                <a:cubicBezTo>
                  <a:pt x="81867" y="70166"/>
                  <a:pt x="78738" y="68580"/>
                  <a:pt x="75438" y="68580"/>
                </a:cubicBezTo>
                <a:lnTo>
                  <a:pt x="51435" y="68580"/>
                </a:lnTo>
                <a:cubicBezTo>
                  <a:pt x="45734" y="68580"/>
                  <a:pt x="41148" y="73166"/>
                  <a:pt x="41148" y="78867"/>
                </a:cubicBezTo>
                <a:cubicBezTo>
                  <a:pt x="41148" y="84568"/>
                  <a:pt x="45734" y="89154"/>
                  <a:pt x="51435" y="89154"/>
                </a:cubicBezTo>
                <a:lnTo>
                  <a:pt x="70166" y="89154"/>
                </a:lnTo>
                <a:lnTo>
                  <a:pt x="79639" y="102313"/>
                </a:lnTo>
                <a:lnTo>
                  <a:pt x="68237" y="125073"/>
                </a:lnTo>
                <a:cubicBezTo>
                  <a:pt x="63951" y="124001"/>
                  <a:pt x="59450" y="123444"/>
                  <a:pt x="54864" y="123444"/>
                </a:cubicBezTo>
                <a:cubicBezTo>
                  <a:pt x="24560" y="123444"/>
                  <a:pt x="0" y="148004"/>
                  <a:pt x="0" y="178308"/>
                </a:cubicBezTo>
                <a:cubicBezTo>
                  <a:pt x="0" y="208612"/>
                  <a:pt x="24560" y="233172"/>
                  <a:pt x="54864" y="233172"/>
                </a:cubicBezTo>
                <a:cubicBezTo>
                  <a:pt x="82853" y="233172"/>
                  <a:pt x="105913" y="212212"/>
                  <a:pt x="109299" y="185166"/>
                </a:cubicBezTo>
                <a:lnTo>
                  <a:pt x="130302" y="185166"/>
                </a:lnTo>
                <a:cubicBezTo>
                  <a:pt x="133945" y="185166"/>
                  <a:pt x="137289" y="183237"/>
                  <a:pt x="139175" y="180108"/>
                </a:cubicBezTo>
                <a:lnTo>
                  <a:pt x="175522" y="118601"/>
                </a:lnTo>
                <a:lnTo>
                  <a:pt x="184823" y="135788"/>
                </a:lnTo>
                <a:cubicBezTo>
                  <a:pt x="172479" y="145861"/>
                  <a:pt x="164592" y="161163"/>
                  <a:pt x="164592" y="178308"/>
                </a:cubicBezTo>
                <a:cubicBezTo>
                  <a:pt x="164592" y="208612"/>
                  <a:pt x="189152" y="233172"/>
                  <a:pt x="219456" y="233172"/>
                </a:cubicBezTo>
                <a:cubicBezTo>
                  <a:pt x="249760" y="233172"/>
                  <a:pt x="274320" y="208612"/>
                  <a:pt x="274320" y="178308"/>
                </a:cubicBezTo>
                <a:cubicBezTo>
                  <a:pt x="274320" y="148004"/>
                  <a:pt x="249760" y="123444"/>
                  <a:pt x="219456" y="123444"/>
                </a:cubicBezTo>
                <a:cubicBezTo>
                  <a:pt x="213670" y="123444"/>
                  <a:pt x="208097" y="124344"/>
                  <a:pt x="202868" y="126016"/>
                </a:cubicBezTo>
                <a:lnTo>
                  <a:pt x="160906" y="48349"/>
                </a:lnTo>
                <a:cubicBezTo>
                  <a:pt x="158506" y="43891"/>
                  <a:pt x="153876" y="41148"/>
                  <a:pt x="148819" y="41148"/>
                </a:cubicBezTo>
                <a:lnTo>
                  <a:pt x="133731" y="41148"/>
                </a:lnTo>
                <a:moveTo>
                  <a:pt x="194853" y="154434"/>
                </a:moveTo>
                <a:lnTo>
                  <a:pt x="210412" y="183194"/>
                </a:lnTo>
                <a:cubicBezTo>
                  <a:pt x="213112" y="188209"/>
                  <a:pt x="219370" y="190052"/>
                  <a:pt x="224342" y="187352"/>
                </a:cubicBezTo>
                <a:cubicBezTo>
                  <a:pt x="229314" y="184652"/>
                  <a:pt x="231200" y="178394"/>
                  <a:pt x="228500" y="173422"/>
                </a:cubicBezTo>
                <a:lnTo>
                  <a:pt x="212941" y="144661"/>
                </a:lnTo>
                <a:cubicBezTo>
                  <a:pt x="215041" y="144275"/>
                  <a:pt x="217227" y="144061"/>
                  <a:pt x="219456" y="144061"/>
                </a:cubicBezTo>
                <a:cubicBezTo>
                  <a:pt x="238401" y="144061"/>
                  <a:pt x="253746" y="159406"/>
                  <a:pt x="253746" y="178351"/>
                </a:cubicBezTo>
                <a:cubicBezTo>
                  <a:pt x="253746" y="197296"/>
                  <a:pt x="238401" y="212641"/>
                  <a:pt x="219456" y="212641"/>
                </a:cubicBezTo>
                <a:cubicBezTo>
                  <a:pt x="200511" y="212641"/>
                  <a:pt x="185166" y="197296"/>
                  <a:pt x="185166" y="178351"/>
                </a:cubicBezTo>
                <a:cubicBezTo>
                  <a:pt x="185166" y="169050"/>
                  <a:pt x="188852" y="160649"/>
                  <a:pt x="194853" y="154476"/>
                </a:cubicBezTo>
                <a:lnTo>
                  <a:pt x="194853" y="154434"/>
                </a:lnTo>
                <a:moveTo>
                  <a:pt x="58679" y="144232"/>
                </a:moveTo>
                <a:lnTo>
                  <a:pt x="46634" y="168278"/>
                </a:lnTo>
                <a:cubicBezTo>
                  <a:pt x="42777" y="176036"/>
                  <a:pt x="48392" y="185166"/>
                  <a:pt x="57050" y="185166"/>
                </a:cubicBezTo>
                <a:lnTo>
                  <a:pt x="88425" y="185166"/>
                </a:lnTo>
                <a:cubicBezTo>
                  <a:pt x="85254" y="200811"/>
                  <a:pt x="71409" y="212598"/>
                  <a:pt x="54821" y="212598"/>
                </a:cubicBezTo>
                <a:cubicBezTo>
                  <a:pt x="35876" y="212598"/>
                  <a:pt x="20531" y="197253"/>
                  <a:pt x="20531" y="178308"/>
                </a:cubicBezTo>
                <a:cubicBezTo>
                  <a:pt x="20531" y="159363"/>
                  <a:pt x="35876" y="144018"/>
                  <a:pt x="54821" y="144018"/>
                </a:cubicBezTo>
                <a:cubicBezTo>
                  <a:pt x="56107" y="144018"/>
                  <a:pt x="57393" y="144104"/>
                  <a:pt x="58636" y="144232"/>
                </a:cubicBezTo>
                <a:lnTo>
                  <a:pt x="58679" y="144232"/>
                </a:lnTo>
                <a:moveTo>
                  <a:pt x="71495" y="164592"/>
                </a:moveTo>
                <a:lnTo>
                  <a:pt x="93226" y="121172"/>
                </a:lnTo>
                <a:lnTo>
                  <a:pt x="124473" y="164549"/>
                </a:lnTo>
                <a:lnTo>
                  <a:pt x="124430" y="164592"/>
                </a:lnTo>
                <a:lnTo>
                  <a:pt x="71495" y="164592"/>
                </a:lnTo>
                <a:moveTo>
                  <a:pt x="110328" y="109728"/>
                </a:moveTo>
                <a:lnTo>
                  <a:pt x="156834" y="109728"/>
                </a:lnTo>
                <a:lnTo>
                  <a:pt x="135874" y="145218"/>
                </a:lnTo>
                <a:lnTo>
                  <a:pt x="110328" y="109728"/>
                </a:lnTo>
              </a:path>
            </a:pathLst>
          </a:custGeom>
          <a:solidFill>
            <a:srgbClr val="FFFFFF"/>
          </a:solidFill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0" name="Text 8"/>
          <p:cNvSpPr/>
          <p:nvPr/>
        </p:nvSpPr>
        <p:spPr>
          <a:xfrm>
            <a:off x="3200397" y="6200512"/>
            <a:ext cx="8991602" cy="657488"/>
          </a:xfrm>
          <a:custGeom>
            <a:avLst/>
            <a:gdLst/>
            <a:ahLst/>
            <a:cxnLst/>
            <a:rect l="l" t="t" r="r" b="b"/>
            <a:pathLst>
              <a:path w="8991602" h="657488">
                <a:moveTo>
                  <a:pt x="0" y="657488"/>
                </a:moveTo>
                <a:lnTo>
                  <a:pt x="0" y="0"/>
                </a:lnTo>
                <a:lnTo>
                  <a:pt x="8991602" y="0"/>
                </a:lnTo>
                <a:lnTo>
                  <a:pt x="8991602" y="657488"/>
                </a:lnTo>
                <a:lnTo>
                  <a:pt x="0" y="657488"/>
                </a:lnTo>
              </a:path>
            </a:pathLst>
          </a:custGeom>
          <a:gradFill>
            <a:gsLst>
              <a:gs pos="0">
                <a:srgbClr val="d3e6ff">
                  <a:alpha val="50000"/>
                </a:srgbClr>
              </a:gs>
              <a:gs pos="100000">
                <a:srgbClr val="fff1ef">
                  <a:alpha val="40000"/>
                </a:srgbClr>
              </a:gs>
            </a:gsLst>
            <a:lin ang="0"/>
          </a:gradFill>
          <a:ln/>
        </p:spPr>
        <p:txBody>
          <a:bodyPr wrap="square" lIns="90000" tIns="46800" rIns="90000" bIns="46800" rtlCol="0" anchor="ctr"/>
          <a:lstStyle/>
          <a:p>
            <a:pPr algn="ctr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11" name="Text 9"/>
          <p:cNvSpPr/>
          <p:nvPr/>
        </p:nvSpPr>
        <p:spPr>
          <a:xfrm>
            <a:off x="0" y="0"/>
            <a:ext cx="3200397" cy="6857998"/>
          </a:xfrm>
          <a:custGeom>
            <a:avLst/>
            <a:gdLst/>
            <a:ahLst/>
            <a:cxnLst/>
            <a:rect l="l" t="t" r="r" b="b"/>
            <a:pathLst>
              <a:path w="3200397" h="6857998">
                <a:moveTo>
                  <a:pt x="0" y="6857998"/>
                </a:moveTo>
                <a:lnTo>
                  <a:pt x="0" y="0"/>
                </a:lnTo>
                <a:lnTo>
                  <a:pt x="3200397" y="0"/>
                </a:lnTo>
                <a:lnTo>
                  <a:pt x="3200397" y="6857998"/>
                </a:lnTo>
                <a:lnTo>
                  <a:pt x="0" y="6857998"/>
                </a:lnTo>
              </a:path>
            </a:pathLst>
          </a:custGeom>
          <a:blipFill>
            <a:blip r:embed="rId1"/>
            <a:srcRect l="34451" r="34451" t="0" b="0"/>
            <a:stretch/>
          </a:blipFill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2" name="Text 10"/>
          <p:cNvSpPr/>
          <p:nvPr/>
        </p:nvSpPr>
        <p:spPr>
          <a:xfrm>
            <a:off x="3592782" y="548639"/>
            <a:ext cx="8092439" cy="696501"/>
          </a:xfrm>
          <a:custGeom>
            <a:avLst/>
            <a:gdLst/>
            <a:ahLst/>
            <a:cxnLst/>
            <a:rect l="l" t="t" r="r" b="b"/>
            <a:pathLst>
              <a:path w="8092439" h="696501">
                <a:moveTo>
                  <a:pt x="0" y="696501"/>
                </a:moveTo>
                <a:lnTo>
                  <a:pt x="0" y="0"/>
                </a:lnTo>
                <a:lnTo>
                  <a:pt x="8092439" y="0"/>
                </a:lnTo>
                <a:lnTo>
                  <a:pt x="8092439" y="696501"/>
                </a:lnTo>
                <a:lnTo>
                  <a:pt x="0" y="696501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Dutch Culture and Vocabulary</a:t>
            </a:r>
            <a:endParaRPr lang="en-US" sz="2400" dirty="0"/>
          </a:p>
        </p:txBody>
      </p:sp>
      <p:sp>
        <p:nvSpPr>
          <p:cNvPr id="13" name="Text 11"/>
          <p:cNvSpPr/>
          <p:nvPr/>
        </p:nvSpPr>
        <p:spPr>
          <a:xfrm>
            <a:off x="3876338" y="6355080"/>
            <a:ext cx="5615710" cy="365760"/>
          </a:xfrm>
          <a:custGeom>
            <a:avLst/>
            <a:gdLst/>
            <a:ahLst/>
            <a:cxnLst/>
            <a:rect l="l" t="t" r="r" b="b"/>
            <a:pathLst>
              <a:path w="5615710" h="365760">
                <a:moveTo>
                  <a:pt x="0" y="365760"/>
                </a:moveTo>
                <a:lnTo>
                  <a:pt x="0" y="0"/>
                </a:lnTo>
                <a:lnTo>
                  <a:pt x="5615710" y="0"/>
                </a:lnTo>
                <a:lnTo>
                  <a:pt x="5615710" y="365760"/>
                </a:lnTo>
                <a:lnTo>
                  <a:pt x="0" y="365760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00142F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Engaging with Dutch: A Comprehensive Journey through Grammar and Pronunciation</a:t>
            </a:r>
            <a:endParaRPr lang="en-US" sz="800" dirty="0"/>
          </a:p>
        </p:txBody>
      </p:sp>
      <p:sp>
        <p:nvSpPr>
          <p:cNvPr id="14" name="Text 12"/>
          <p:cNvSpPr/>
          <p:nvPr/>
        </p:nvSpPr>
        <p:spPr>
          <a:xfrm>
            <a:off x="3592781" y="6355080"/>
            <a:ext cx="274320" cy="365760"/>
          </a:xfrm>
          <a:custGeom>
            <a:avLst/>
            <a:gdLst/>
            <a:ahLst/>
            <a:cxnLst/>
            <a:rect l="l" t="t" r="r" b="b"/>
            <a:pathLst>
              <a:path w="274320" h="365760">
                <a:moveTo>
                  <a:pt x="0" y="365760"/>
                </a:moveTo>
                <a:lnTo>
                  <a:pt x="0" y="0"/>
                </a:lnTo>
                <a:lnTo>
                  <a:pt x="274320" y="0"/>
                </a:lnTo>
                <a:lnTo>
                  <a:pt x="274320" y="365760"/>
                </a:lnTo>
                <a:lnTo>
                  <a:pt x="0" y="365760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00142F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9</a:t>
            </a:r>
            <a:endParaRPr lang="en-US" sz="800" dirty="0"/>
          </a:p>
        </p:txBody>
      </p:sp>
      <p:sp>
        <p:nvSpPr>
          <p:cNvPr id="15" name="Text 13"/>
          <p:cNvSpPr/>
          <p:nvPr/>
        </p:nvSpPr>
        <p:spPr>
          <a:xfrm>
            <a:off x="10770821" y="6217920"/>
            <a:ext cx="914400" cy="548640"/>
          </a:xfrm>
          <a:custGeom>
            <a:avLst/>
            <a:gdLst/>
            <a:ahLst/>
            <a:cxnLst/>
            <a:rect l="l" t="t" r="r" b="b"/>
            <a:pathLst>
              <a:path w="914400" h="548640">
                <a:moveTo>
                  <a:pt x="0" y="548640"/>
                </a:moveTo>
                <a:lnTo>
                  <a:pt x="0" y="0"/>
                </a:lnTo>
                <a:lnTo>
                  <a:pt x="914400" y="0"/>
                </a:lnTo>
                <a:lnTo>
                  <a:pt x="914400" y="548640"/>
                </a:lnTo>
                <a:lnTo>
                  <a:pt x="0" y="548640"/>
                </a:lnTo>
              </a:path>
            </a:pathLst>
          </a:custGeom>
          <a:noFill/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6" name="Text 14"/>
          <p:cNvSpPr/>
          <p:nvPr/>
        </p:nvSpPr>
        <p:spPr>
          <a:xfrm>
            <a:off x="4375900" y="5460737"/>
            <a:ext cx="6858000" cy="548640"/>
          </a:xfrm>
          <a:custGeom>
            <a:avLst/>
            <a:gdLst/>
            <a:ahLst/>
            <a:cxnLst/>
            <a:rect l="l" t="t" r="r" b="b"/>
            <a:pathLst>
              <a:path w="6858000" h="548640">
                <a:moveTo>
                  <a:pt x="0" y="548640"/>
                </a:moveTo>
                <a:lnTo>
                  <a:pt x="0" y="0"/>
                </a:lnTo>
                <a:lnTo>
                  <a:pt x="6858000" y="0"/>
                </a:lnTo>
                <a:lnTo>
                  <a:pt x="6858000" y="548640"/>
                </a:lnTo>
                <a:lnTo>
                  <a:pt x="0" y="54864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400" dirty="0">
                <a:solidFill>
                  <a:srgbClr val="00142F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Receive constructive feedback on your language use.</a:t>
            </a:r>
            <a:endParaRPr lang="en-US" sz="1400" dirty="0"/>
          </a:p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400" dirty="0">
                <a:solidFill>
                  <a:srgbClr val="00142F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Guidance is provided to help you improve and grow.</a:t>
            </a:r>
            <a:endParaRPr lang="en-US" sz="1400" dirty="0"/>
          </a:p>
        </p:txBody>
      </p:sp>
      <p:sp>
        <p:nvSpPr>
          <p:cNvPr id="17" name="Text 15"/>
          <p:cNvSpPr/>
          <p:nvPr/>
        </p:nvSpPr>
        <p:spPr>
          <a:xfrm>
            <a:off x="4375900" y="5128505"/>
            <a:ext cx="6858000" cy="221599"/>
          </a:xfrm>
          <a:custGeom>
            <a:avLst/>
            <a:gdLst/>
            <a:ahLst/>
            <a:cxnLst/>
            <a:rect l="l" t="t" r="r" b="b"/>
            <a:pathLst>
              <a:path w="6858000" h="221599">
                <a:moveTo>
                  <a:pt x="0" y="221599"/>
                </a:moveTo>
                <a:lnTo>
                  <a:pt x="0" y="0"/>
                </a:lnTo>
                <a:lnTo>
                  <a:pt x="6858000" y="0"/>
                </a:lnTo>
                <a:lnTo>
                  <a:pt x="6858000" y="221599"/>
                </a:lnTo>
                <a:lnTo>
                  <a:pt x="0" y="221599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600" dirty="0">
                <a:solidFill>
                  <a:srgbClr val="00142F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Feedback Opportunities</a:t>
            </a:r>
            <a:endParaRPr lang="en-US" sz="1600" dirty="0"/>
          </a:p>
        </p:txBody>
      </p:sp>
      <p:sp>
        <p:nvSpPr>
          <p:cNvPr id="18" name="Text 16"/>
          <p:cNvSpPr/>
          <p:nvPr/>
        </p:nvSpPr>
        <p:spPr>
          <a:xfrm>
            <a:off x="4375900" y="3943862"/>
            <a:ext cx="6858000" cy="221599"/>
          </a:xfrm>
          <a:custGeom>
            <a:avLst/>
            <a:gdLst/>
            <a:ahLst/>
            <a:cxnLst/>
            <a:rect l="l" t="t" r="r" b="b"/>
            <a:pathLst>
              <a:path w="6858000" h="221599">
                <a:moveTo>
                  <a:pt x="0" y="221599"/>
                </a:moveTo>
                <a:lnTo>
                  <a:pt x="0" y="0"/>
                </a:lnTo>
                <a:lnTo>
                  <a:pt x="6858000" y="0"/>
                </a:lnTo>
                <a:lnTo>
                  <a:pt x="6858000" y="221599"/>
                </a:lnTo>
                <a:lnTo>
                  <a:pt x="0" y="221599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600" dirty="0">
                <a:solidFill>
                  <a:srgbClr val="00142F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Contextual Practice</a:t>
            </a:r>
            <a:endParaRPr lang="en-US" sz="1600" dirty="0"/>
          </a:p>
        </p:txBody>
      </p:sp>
      <p:sp>
        <p:nvSpPr>
          <p:cNvPr id="19" name="Text 17"/>
          <p:cNvSpPr/>
          <p:nvPr/>
        </p:nvSpPr>
        <p:spPr>
          <a:xfrm>
            <a:off x="4375900" y="4276094"/>
            <a:ext cx="6858000" cy="548640"/>
          </a:xfrm>
          <a:custGeom>
            <a:avLst/>
            <a:gdLst/>
            <a:ahLst/>
            <a:cxnLst/>
            <a:rect l="l" t="t" r="r" b="b"/>
            <a:pathLst>
              <a:path w="6858000" h="548640">
                <a:moveTo>
                  <a:pt x="0" y="548640"/>
                </a:moveTo>
                <a:lnTo>
                  <a:pt x="0" y="0"/>
                </a:lnTo>
                <a:lnTo>
                  <a:pt x="6858000" y="0"/>
                </a:lnTo>
                <a:lnTo>
                  <a:pt x="6858000" y="548640"/>
                </a:lnTo>
                <a:lnTo>
                  <a:pt x="0" y="54864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400" dirty="0">
                <a:solidFill>
                  <a:srgbClr val="00142F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Apply your vocabulary in real-life scenarios through practice.</a:t>
            </a:r>
            <a:endParaRPr lang="en-US" sz="1400" dirty="0"/>
          </a:p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400" dirty="0">
                <a:solidFill>
                  <a:srgbClr val="00142F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This helps in retaining and using the language effectively.</a:t>
            </a:r>
            <a:endParaRPr lang="en-US" sz="1400" dirty="0"/>
          </a:p>
        </p:txBody>
      </p:sp>
      <p:sp>
        <p:nvSpPr>
          <p:cNvPr id="20" name="Text 18"/>
          <p:cNvSpPr/>
          <p:nvPr/>
        </p:nvSpPr>
        <p:spPr>
          <a:xfrm>
            <a:off x="4375900" y="2773297"/>
            <a:ext cx="6858000" cy="221599"/>
          </a:xfrm>
          <a:custGeom>
            <a:avLst/>
            <a:gdLst/>
            <a:ahLst/>
            <a:cxnLst/>
            <a:rect l="l" t="t" r="r" b="b"/>
            <a:pathLst>
              <a:path w="6858000" h="221599">
                <a:moveTo>
                  <a:pt x="0" y="221599"/>
                </a:moveTo>
                <a:lnTo>
                  <a:pt x="0" y="0"/>
                </a:lnTo>
                <a:lnTo>
                  <a:pt x="6858000" y="0"/>
                </a:lnTo>
                <a:lnTo>
                  <a:pt x="6858000" y="221599"/>
                </a:lnTo>
                <a:lnTo>
                  <a:pt x="0" y="221599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600" dirty="0">
                <a:solidFill>
                  <a:srgbClr val="00142F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Vocabulary Exercises</a:t>
            </a:r>
            <a:endParaRPr lang="en-US" sz="1600" dirty="0"/>
          </a:p>
        </p:txBody>
      </p:sp>
      <p:sp>
        <p:nvSpPr>
          <p:cNvPr id="21" name="Text 19"/>
          <p:cNvSpPr/>
          <p:nvPr/>
        </p:nvSpPr>
        <p:spPr>
          <a:xfrm>
            <a:off x="4375900" y="3105529"/>
            <a:ext cx="6858000" cy="548640"/>
          </a:xfrm>
          <a:custGeom>
            <a:avLst/>
            <a:gdLst/>
            <a:ahLst/>
            <a:cxnLst/>
            <a:rect l="l" t="t" r="r" b="b"/>
            <a:pathLst>
              <a:path w="6858000" h="548640">
                <a:moveTo>
                  <a:pt x="0" y="548640"/>
                </a:moveTo>
                <a:lnTo>
                  <a:pt x="0" y="0"/>
                </a:lnTo>
                <a:lnTo>
                  <a:pt x="6858000" y="0"/>
                </a:lnTo>
                <a:lnTo>
                  <a:pt x="6858000" y="548640"/>
                </a:lnTo>
                <a:lnTo>
                  <a:pt x="0" y="54864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400" dirty="0">
                <a:solidFill>
                  <a:srgbClr val="00142F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Engage in interactive exercises to build your Dutch vocabulary.</a:t>
            </a:r>
            <a:endParaRPr lang="en-US" sz="1400" dirty="0"/>
          </a:p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400" dirty="0">
                <a:solidFill>
                  <a:srgbClr val="00142F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These activities are designed to reinforce your learning.</a:t>
            </a:r>
            <a:endParaRPr lang="en-US" sz="1400" dirty="0"/>
          </a:p>
        </p:txBody>
      </p:sp>
      <p:sp>
        <p:nvSpPr>
          <p:cNvPr id="22" name="Text 20"/>
          <p:cNvSpPr/>
          <p:nvPr/>
        </p:nvSpPr>
        <p:spPr>
          <a:xfrm>
            <a:off x="4375900" y="1561626"/>
            <a:ext cx="6858000" cy="221599"/>
          </a:xfrm>
          <a:custGeom>
            <a:avLst/>
            <a:gdLst/>
            <a:ahLst/>
            <a:cxnLst/>
            <a:rect l="l" t="t" r="r" b="b"/>
            <a:pathLst>
              <a:path w="6858000" h="221599">
                <a:moveTo>
                  <a:pt x="0" y="221599"/>
                </a:moveTo>
                <a:lnTo>
                  <a:pt x="0" y="0"/>
                </a:lnTo>
                <a:lnTo>
                  <a:pt x="6858000" y="0"/>
                </a:lnTo>
                <a:lnTo>
                  <a:pt x="6858000" y="221599"/>
                </a:lnTo>
                <a:lnTo>
                  <a:pt x="0" y="221599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600" dirty="0">
                <a:solidFill>
                  <a:srgbClr val="00142F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Cultural Insights</a:t>
            </a:r>
            <a:endParaRPr lang="en-US" sz="1600" dirty="0"/>
          </a:p>
        </p:txBody>
      </p:sp>
      <p:sp>
        <p:nvSpPr>
          <p:cNvPr id="23" name="Text 21"/>
          <p:cNvSpPr/>
          <p:nvPr/>
        </p:nvSpPr>
        <p:spPr>
          <a:xfrm>
            <a:off x="4375900" y="1893858"/>
            <a:ext cx="6858000" cy="548640"/>
          </a:xfrm>
          <a:custGeom>
            <a:avLst/>
            <a:gdLst/>
            <a:ahLst/>
            <a:cxnLst/>
            <a:rect l="l" t="t" r="r" b="b"/>
            <a:pathLst>
              <a:path w="6858000" h="548640">
                <a:moveTo>
                  <a:pt x="0" y="548640"/>
                </a:moveTo>
                <a:lnTo>
                  <a:pt x="0" y="0"/>
                </a:lnTo>
                <a:lnTo>
                  <a:pt x="6858000" y="0"/>
                </a:lnTo>
                <a:lnTo>
                  <a:pt x="6858000" y="548640"/>
                </a:lnTo>
                <a:lnTo>
                  <a:pt x="0" y="54864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400" dirty="0">
                <a:solidFill>
                  <a:srgbClr val="00142F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Explore the rich traditions and customs of the Netherlands.</a:t>
            </a:r>
            <a:endParaRPr lang="en-US" sz="1400" dirty="0"/>
          </a:p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400" dirty="0">
                <a:solidFill>
                  <a:srgbClr val="00142F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Understanding these cultural elements enhances language learning.</a:t>
            </a:r>
            <a:endParaRPr lang="en-US" sz="14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6200512"/>
            <a:ext cx="12191999" cy="657488"/>
          </a:xfrm>
          <a:custGeom>
            <a:avLst/>
            <a:gdLst/>
            <a:ahLst/>
            <a:cxnLst/>
            <a:rect l="l" t="t" r="r" b="b"/>
            <a:pathLst>
              <a:path w="12191999" h="657488">
                <a:moveTo>
                  <a:pt x="0" y="657488"/>
                </a:moveTo>
                <a:lnTo>
                  <a:pt x="0" y="0"/>
                </a:lnTo>
                <a:lnTo>
                  <a:pt x="12191999" y="0"/>
                </a:lnTo>
                <a:lnTo>
                  <a:pt x="12191999" y="657488"/>
                </a:lnTo>
                <a:lnTo>
                  <a:pt x="0" y="657488"/>
                </a:lnTo>
              </a:path>
            </a:pathLst>
          </a:custGeom>
          <a:gradFill>
            <a:gsLst>
              <a:gs pos="0">
                <a:srgbClr val="d3e6ff">
                  <a:alpha val="50000"/>
                </a:srgbClr>
              </a:gs>
              <a:gs pos="100000">
                <a:srgbClr val="fff1ef">
                  <a:alpha val="40000"/>
                </a:srgbClr>
              </a:gs>
            </a:gsLst>
            <a:lin ang="0"/>
          </a:gradFill>
          <a:ln/>
        </p:spPr>
        <p:txBody>
          <a:bodyPr wrap="square" lIns="90000" tIns="46800" rIns="90000" bIns="46800" rtlCol="0" anchor="ctr"/>
          <a:lstStyle/>
          <a:p>
            <a:pPr algn="ctr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3" name="Text 1"/>
          <p:cNvSpPr/>
          <p:nvPr/>
        </p:nvSpPr>
        <p:spPr>
          <a:xfrm>
            <a:off x="832196" y="6355080"/>
            <a:ext cx="5615710" cy="365760"/>
          </a:xfrm>
          <a:custGeom>
            <a:avLst/>
            <a:gdLst/>
            <a:ahLst/>
            <a:cxnLst/>
            <a:rect l="l" t="t" r="r" b="b"/>
            <a:pathLst>
              <a:path w="5615710" h="365760">
                <a:moveTo>
                  <a:pt x="0" y="365760"/>
                </a:moveTo>
                <a:lnTo>
                  <a:pt x="0" y="0"/>
                </a:lnTo>
                <a:lnTo>
                  <a:pt x="5615710" y="0"/>
                </a:lnTo>
                <a:lnTo>
                  <a:pt x="5615710" y="365760"/>
                </a:lnTo>
                <a:lnTo>
                  <a:pt x="0" y="365760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00142F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Engaging with Dutch: A Comprehensive Journey through Grammar and Pronunciation</a:t>
            </a:r>
            <a:endParaRPr lang="en-US" sz="800" dirty="0"/>
          </a:p>
        </p:txBody>
      </p:sp>
      <p:sp>
        <p:nvSpPr>
          <p:cNvPr id="4" name="Text 2"/>
          <p:cNvSpPr/>
          <p:nvPr/>
        </p:nvSpPr>
        <p:spPr>
          <a:xfrm>
            <a:off x="548639" y="6355080"/>
            <a:ext cx="274320" cy="365760"/>
          </a:xfrm>
          <a:custGeom>
            <a:avLst/>
            <a:gdLst/>
            <a:ahLst/>
            <a:cxnLst/>
            <a:rect l="l" t="t" r="r" b="b"/>
            <a:pathLst>
              <a:path w="274320" h="365760">
                <a:moveTo>
                  <a:pt x="0" y="365760"/>
                </a:moveTo>
                <a:lnTo>
                  <a:pt x="0" y="0"/>
                </a:lnTo>
                <a:lnTo>
                  <a:pt x="274320" y="0"/>
                </a:lnTo>
                <a:lnTo>
                  <a:pt x="274320" y="365760"/>
                </a:lnTo>
                <a:lnTo>
                  <a:pt x="0" y="365760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00142F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10</a:t>
            </a:r>
            <a:endParaRPr lang="en-US" sz="800" dirty="0"/>
          </a:p>
        </p:txBody>
      </p:sp>
      <p:sp>
        <p:nvSpPr>
          <p:cNvPr id="5" name="Text 3"/>
          <p:cNvSpPr/>
          <p:nvPr/>
        </p:nvSpPr>
        <p:spPr>
          <a:xfrm>
            <a:off x="548639" y="548639"/>
            <a:ext cx="11088717" cy="696501"/>
          </a:xfrm>
          <a:custGeom>
            <a:avLst/>
            <a:gdLst/>
            <a:ahLst/>
            <a:cxnLst/>
            <a:rect l="l" t="t" r="r" b="b"/>
            <a:pathLst>
              <a:path w="11088717" h="696501">
                <a:moveTo>
                  <a:pt x="0" y="696501"/>
                </a:moveTo>
                <a:lnTo>
                  <a:pt x="0" y="0"/>
                </a:lnTo>
                <a:lnTo>
                  <a:pt x="11088717" y="0"/>
                </a:lnTo>
                <a:lnTo>
                  <a:pt x="11088717" y="696501"/>
                </a:lnTo>
                <a:lnTo>
                  <a:pt x="0" y="696501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Assessment and Feedback</a:t>
            </a:r>
            <a:endParaRPr lang="en-US" sz="2400" dirty="0"/>
          </a:p>
        </p:txBody>
      </p:sp>
      <p:sp>
        <p:nvSpPr>
          <p:cNvPr id="6" name="Text 4"/>
          <p:cNvSpPr/>
          <p:nvPr/>
        </p:nvSpPr>
        <p:spPr>
          <a:xfrm>
            <a:off x="548639" y="1457226"/>
            <a:ext cx="11088718" cy="1828800"/>
          </a:xfrm>
          <a:custGeom>
            <a:avLst/>
            <a:gdLst/>
            <a:ahLst/>
            <a:cxnLst/>
            <a:rect l="l" t="t" r="r" b="b"/>
            <a:pathLst>
              <a:path w="11088718" h="1828800">
                <a:moveTo>
                  <a:pt x="0" y="1828800"/>
                </a:moveTo>
                <a:lnTo>
                  <a:pt x="0" y="0"/>
                </a:lnTo>
                <a:lnTo>
                  <a:pt x="11088718" y="0"/>
                </a:lnTo>
                <a:lnTo>
                  <a:pt x="11088718" y="1828800"/>
                </a:lnTo>
                <a:lnTo>
                  <a:pt x="0" y="1828800"/>
                </a:lnTo>
              </a:path>
            </a:pathLst>
          </a:custGeom>
          <a:blipFill>
            <a:blip r:embed="rId1"/>
            <a:srcRect l="0" r="0" t="39005" b="39005"/>
            <a:stretch/>
          </a:blipFill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Text 5"/>
          <p:cNvSpPr/>
          <p:nvPr/>
        </p:nvSpPr>
        <p:spPr>
          <a:xfrm>
            <a:off x="1894921" y="3525476"/>
            <a:ext cx="548640" cy="548640"/>
          </a:xfrm>
          <a:custGeom>
            <a:avLst/>
            <a:gdLst/>
            <a:ahLst/>
            <a:cxnLst/>
            <a:rect l="l" t="t" r="r" b="b"/>
            <a:pathLst>
              <a:path w="548640" h="548640">
                <a:moveTo>
                  <a:pt x="0" y="274320"/>
                </a:moveTo>
                <a:cubicBezTo>
                  <a:pt x="0" y="122817"/>
                  <a:pt x="122817" y="0"/>
                  <a:pt x="274320" y="0"/>
                </a:cubicBezTo>
                <a:cubicBezTo>
                  <a:pt x="425823" y="0"/>
                  <a:pt x="548640" y="122817"/>
                  <a:pt x="548640" y="274320"/>
                </a:cubicBezTo>
                <a:cubicBezTo>
                  <a:pt x="548640" y="425823"/>
                  <a:pt x="425823" y="548640"/>
                  <a:pt x="274320" y="548640"/>
                </a:cubicBezTo>
                <a:cubicBezTo>
                  <a:pt x="122817" y="548640"/>
                  <a:pt x="0" y="425823"/>
                  <a:pt x="0" y="274320"/>
                </a:cubicBezTo>
              </a:path>
            </a:pathLst>
          </a:custGeom>
          <a:solidFill>
            <a:srgbClr val="A4CCFF">
              <a:alpha val="20000"/>
            </a:srgbClr>
          </a:solidFill>
          <a:ln/>
        </p:spPr>
        <p:txBody>
          <a:bodyPr wrap="square" lIns="0" tIns="0" rIns="0" bIns="0" rtlCol="0" anchor="ctr"/>
          <a:lstStyle/>
          <a:p>
            <a:pPr algn="ctr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8" name="Text 6"/>
          <p:cNvSpPr/>
          <p:nvPr/>
        </p:nvSpPr>
        <p:spPr>
          <a:xfrm>
            <a:off x="5821680" y="3525476"/>
            <a:ext cx="548640" cy="548640"/>
          </a:xfrm>
          <a:custGeom>
            <a:avLst/>
            <a:gdLst/>
            <a:ahLst/>
            <a:cxnLst/>
            <a:rect l="l" t="t" r="r" b="b"/>
            <a:pathLst>
              <a:path w="548640" h="548640">
                <a:moveTo>
                  <a:pt x="0" y="274320"/>
                </a:moveTo>
                <a:cubicBezTo>
                  <a:pt x="0" y="122817"/>
                  <a:pt x="122817" y="0"/>
                  <a:pt x="274320" y="0"/>
                </a:cubicBezTo>
                <a:cubicBezTo>
                  <a:pt x="425823" y="0"/>
                  <a:pt x="548640" y="122817"/>
                  <a:pt x="548640" y="274320"/>
                </a:cubicBezTo>
                <a:cubicBezTo>
                  <a:pt x="548640" y="425823"/>
                  <a:pt x="425823" y="548640"/>
                  <a:pt x="274320" y="548640"/>
                </a:cubicBezTo>
                <a:cubicBezTo>
                  <a:pt x="122817" y="548640"/>
                  <a:pt x="0" y="425823"/>
                  <a:pt x="0" y="274320"/>
                </a:cubicBezTo>
              </a:path>
            </a:pathLst>
          </a:custGeom>
          <a:solidFill>
            <a:srgbClr val="A4CCFF">
              <a:alpha val="20000"/>
            </a:srgbClr>
          </a:solidFill>
          <a:ln/>
        </p:spPr>
        <p:txBody>
          <a:bodyPr wrap="square" lIns="0" tIns="0" rIns="0" bIns="0" rtlCol="0" anchor="ctr"/>
          <a:lstStyle/>
          <a:p>
            <a:pPr algn="ctr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9" name="Text 7"/>
          <p:cNvSpPr/>
          <p:nvPr/>
        </p:nvSpPr>
        <p:spPr>
          <a:xfrm>
            <a:off x="9762836" y="3525476"/>
            <a:ext cx="548640" cy="548640"/>
          </a:xfrm>
          <a:custGeom>
            <a:avLst/>
            <a:gdLst/>
            <a:ahLst/>
            <a:cxnLst/>
            <a:rect l="l" t="t" r="r" b="b"/>
            <a:pathLst>
              <a:path w="548640" h="548640">
                <a:moveTo>
                  <a:pt x="0" y="274320"/>
                </a:moveTo>
                <a:cubicBezTo>
                  <a:pt x="0" y="122817"/>
                  <a:pt x="122817" y="0"/>
                  <a:pt x="274320" y="0"/>
                </a:cubicBezTo>
                <a:cubicBezTo>
                  <a:pt x="425823" y="0"/>
                  <a:pt x="548640" y="122817"/>
                  <a:pt x="548640" y="274320"/>
                </a:cubicBezTo>
                <a:cubicBezTo>
                  <a:pt x="548640" y="425823"/>
                  <a:pt x="425823" y="548640"/>
                  <a:pt x="274320" y="548640"/>
                </a:cubicBezTo>
                <a:cubicBezTo>
                  <a:pt x="122817" y="548640"/>
                  <a:pt x="0" y="425823"/>
                  <a:pt x="0" y="274320"/>
                </a:cubicBezTo>
              </a:path>
            </a:pathLst>
          </a:custGeom>
          <a:solidFill>
            <a:srgbClr val="A4CCFF">
              <a:alpha val="20000"/>
            </a:srgbClr>
          </a:solidFill>
          <a:ln/>
        </p:spPr>
        <p:txBody>
          <a:bodyPr wrap="square" lIns="0" tIns="0" rIns="0" bIns="0" rtlCol="0" anchor="ctr"/>
          <a:lstStyle/>
          <a:p>
            <a:pPr algn="ctr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10" name="Text 8"/>
          <p:cNvSpPr/>
          <p:nvPr/>
        </p:nvSpPr>
        <p:spPr>
          <a:xfrm>
            <a:off x="8436956" y="4789940"/>
            <a:ext cx="3200400" cy="1097280"/>
          </a:xfrm>
          <a:custGeom>
            <a:avLst/>
            <a:gdLst/>
            <a:ahLst/>
            <a:cxnLst/>
            <a:rect l="l" t="t" r="r" b="b"/>
            <a:pathLst>
              <a:path w="3200400" h="1097280">
                <a:moveTo>
                  <a:pt x="0" y="1097280"/>
                </a:moveTo>
                <a:lnTo>
                  <a:pt x="0" y="0"/>
                </a:lnTo>
                <a:lnTo>
                  <a:pt x="3200400" y="0"/>
                </a:lnTo>
                <a:lnTo>
                  <a:pt x="3200400" y="1097280"/>
                </a:lnTo>
                <a:lnTo>
                  <a:pt x="0" y="109728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ctr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400" dirty="0">
                <a:solidFill>
                  <a:srgbClr val="00142F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Self-assessment promotes reflection on learning progress.</a:t>
            </a:r>
            <a:endParaRPr lang="en-US" sz="1400" dirty="0"/>
          </a:p>
          <a:p>
            <a:pPr algn="ctr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400" dirty="0">
                <a:solidFill>
                  <a:srgbClr val="00142F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It enhances awareness of personal strengths and areas for growth.</a:t>
            </a:r>
            <a:endParaRPr lang="en-US" sz="1400" dirty="0"/>
          </a:p>
        </p:txBody>
      </p:sp>
      <p:sp>
        <p:nvSpPr>
          <p:cNvPr id="11" name="Text 9"/>
          <p:cNvSpPr/>
          <p:nvPr/>
        </p:nvSpPr>
        <p:spPr>
          <a:xfrm>
            <a:off x="8436957" y="4302943"/>
            <a:ext cx="3200399" cy="365760"/>
          </a:xfrm>
          <a:custGeom>
            <a:avLst/>
            <a:gdLst/>
            <a:ahLst/>
            <a:cxnLst/>
            <a:rect l="l" t="t" r="r" b="b"/>
            <a:pathLst>
              <a:path w="3200399" h="365760">
                <a:moveTo>
                  <a:pt x="0" y="365760"/>
                </a:moveTo>
                <a:lnTo>
                  <a:pt x="0" y="0"/>
                </a:lnTo>
                <a:lnTo>
                  <a:pt x="3200399" y="0"/>
                </a:lnTo>
                <a:lnTo>
                  <a:pt x="3200399" y="365760"/>
                </a:lnTo>
                <a:lnTo>
                  <a:pt x="0" y="36576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ctr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600" b="1" dirty="0">
                <a:solidFill>
                  <a:srgbClr val="00142F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Self-Assessment</a:t>
            </a:r>
            <a:endParaRPr lang="en-US" sz="1600" dirty="0"/>
          </a:p>
        </p:txBody>
      </p:sp>
      <p:sp>
        <p:nvSpPr>
          <p:cNvPr id="12" name="Text 10"/>
          <p:cNvSpPr/>
          <p:nvPr/>
        </p:nvSpPr>
        <p:spPr>
          <a:xfrm>
            <a:off x="4502999" y="4789940"/>
            <a:ext cx="3200400" cy="1097280"/>
          </a:xfrm>
          <a:custGeom>
            <a:avLst/>
            <a:gdLst/>
            <a:ahLst/>
            <a:cxnLst/>
            <a:rect l="l" t="t" r="r" b="b"/>
            <a:pathLst>
              <a:path w="3200400" h="1097280">
                <a:moveTo>
                  <a:pt x="0" y="1097280"/>
                </a:moveTo>
                <a:lnTo>
                  <a:pt x="0" y="0"/>
                </a:lnTo>
                <a:lnTo>
                  <a:pt x="3200400" y="0"/>
                </a:lnTo>
                <a:lnTo>
                  <a:pt x="3200400" y="1097280"/>
                </a:lnTo>
                <a:lnTo>
                  <a:pt x="0" y="109728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ctr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400" dirty="0">
                <a:solidFill>
                  <a:srgbClr val="00142F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Instructors offer critical guidance on assignments.</a:t>
            </a:r>
            <a:endParaRPr lang="en-US" sz="1400" dirty="0"/>
          </a:p>
          <a:p>
            <a:pPr algn="ctr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400" dirty="0">
                <a:solidFill>
                  <a:srgbClr val="00142F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Their feedback aids in recognizing strengths and weaknesses.</a:t>
            </a:r>
            <a:endParaRPr lang="en-US" sz="1400" dirty="0"/>
          </a:p>
        </p:txBody>
      </p:sp>
      <p:sp>
        <p:nvSpPr>
          <p:cNvPr id="13" name="Text 11"/>
          <p:cNvSpPr/>
          <p:nvPr/>
        </p:nvSpPr>
        <p:spPr>
          <a:xfrm>
            <a:off x="4502999" y="4302943"/>
            <a:ext cx="3200399" cy="365760"/>
          </a:xfrm>
          <a:custGeom>
            <a:avLst/>
            <a:gdLst/>
            <a:ahLst/>
            <a:cxnLst/>
            <a:rect l="l" t="t" r="r" b="b"/>
            <a:pathLst>
              <a:path w="3200399" h="365760">
                <a:moveTo>
                  <a:pt x="0" y="365760"/>
                </a:moveTo>
                <a:lnTo>
                  <a:pt x="0" y="0"/>
                </a:lnTo>
                <a:lnTo>
                  <a:pt x="3200399" y="0"/>
                </a:lnTo>
                <a:lnTo>
                  <a:pt x="3200399" y="365760"/>
                </a:lnTo>
                <a:lnTo>
                  <a:pt x="0" y="36576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ctr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600" b="1" dirty="0">
                <a:solidFill>
                  <a:srgbClr val="00142F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Instructor Feedback</a:t>
            </a:r>
            <a:endParaRPr lang="en-US" sz="1600" dirty="0"/>
          </a:p>
        </p:txBody>
      </p:sp>
      <p:sp>
        <p:nvSpPr>
          <p:cNvPr id="14" name="Text 12"/>
          <p:cNvSpPr/>
          <p:nvPr/>
        </p:nvSpPr>
        <p:spPr>
          <a:xfrm>
            <a:off x="569042" y="4789940"/>
            <a:ext cx="3200400" cy="1097280"/>
          </a:xfrm>
          <a:custGeom>
            <a:avLst/>
            <a:gdLst/>
            <a:ahLst/>
            <a:cxnLst/>
            <a:rect l="l" t="t" r="r" b="b"/>
            <a:pathLst>
              <a:path w="3200400" h="1097280">
                <a:moveTo>
                  <a:pt x="0" y="1097280"/>
                </a:moveTo>
                <a:lnTo>
                  <a:pt x="0" y="0"/>
                </a:lnTo>
                <a:lnTo>
                  <a:pt x="3200400" y="0"/>
                </a:lnTo>
                <a:lnTo>
                  <a:pt x="3200400" y="1097280"/>
                </a:lnTo>
                <a:lnTo>
                  <a:pt x="0" y="109728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ctr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400" dirty="0">
                <a:solidFill>
                  <a:srgbClr val="00142F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Regular quizzes reinforce learning and provide immediate feedback.</a:t>
            </a:r>
            <a:endParaRPr lang="en-US" sz="1400" dirty="0"/>
          </a:p>
          <a:p>
            <a:pPr algn="ctr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400" dirty="0">
                <a:solidFill>
                  <a:srgbClr val="00142F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They help identify areas needing improvement.</a:t>
            </a:r>
            <a:endParaRPr lang="en-US" sz="1400" dirty="0"/>
          </a:p>
        </p:txBody>
      </p:sp>
      <p:sp>
        <p:nvSpPr>
          <p:cNvPr id="15" name="Text 13"/>
          <p:cNvSpPr/>
          <p:nvPr/>
        </p:nvSpPr>
        <p:spPr>
          <a:xfrm>
            <a:off x="569042" y="4302943"/>
            <a:ext cx="3200399" cy="365760"/>
          </a:xfrm>
          <a:custGeom>
            <a:avLst/>
            <a:gdLst/>
            <a:ahLst/>
            <a:cxnLst/>
            <a:rect l="l" t="t" r="r" b="b"/>
            <a:pathLst>
              <a:path w="3200399" h="365760">
                <a:moveTo>
                  <a:pt x="0" y="365760"/>
                </a:moveTo>
                <a:lnTo>
                  <a:pt x="0" y="0"/>
                </a:lnTo>
                <a:lnTo>
                  <a:pt x="3200399" y="0"/>
                </a:lnTo>
                <a:lnTo>
                  <a:pt x="3200399" y="365760"/>
                </a:lnTo>
                <a:lnTo>
                  <a:pt x="0" y="36576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ctr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600" b="1" dirty="0">
                <a:solidFill>
                  <a:srgbClr val="00142F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Regular Quizzes</a:t>
            </a:r>
            <a:endParaRPr lang="en-US" sz="1600" dirty="0"/>
          </a:p>
        </p:txBody>
      </p:sp>
      <p:sp>
        <p:nvSpPr>
          <p:cNvPr id="16" name="Text 14"/>
          <p:cNvSpPr/>
          <p:nvPr/>
        </p:nvSpPr>
        <p:spPr>
          <a:xfrm>
            <a:off x="10722957" y="6217920"/>
            <a:ext cx="914400" cy="548640"/>
          </a:xfrm>
          <a:custGeom>
            <a:avLst/>
            <a:gdLst/>
            <a:ahLst/>
            <a:cxnLst/>
            <a:rect l="l" t="t" r="r" b="b"/>
            <a:pathLst>
              <a:path w="914400" h="548640">
                <a:moveTo>
                  <a:pt x="0" y="548640"/>
                </a:moveTo>
                <a:lnTo>
                  <a:pt x="0" y="0"/>
                </a:lnTo>
                <a:lnTo>
                  <a:pt x="914400" y="0"/>
                </a:lnTo>
                <a:lnTo>
                  <a:pt x="914400" y="548640"/>
                </a:lnTo>
                <a:lnTo>
                  <a:pt x="0" y="548640"/>
                </a:lnTo>
              </a:path>
            </a:pathLst>
          </a:custGeom>
          <a:noFill/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7" name="Text 15"/>
          <p:cNvSpPr/>
          <p:nvPr/>
        </p:nvSpPr>
        <p:spPr>
          <a:xfrm>
            <a:off x="9922856" y="3685496"/>
            <a:ext cx="228600" cy="228600"/>
          </a:xfrm>
          <a:custGeom>
            <a:avLst/>
            <a:gdLst/>
            <a:ahLst/>
            <a:cxnLst/>
            <a:rect l="l" t="t" r="r" b="b"/>
            <a:pathLst>
              <a:path w="228600" h="228600">
                <a:moveTo>
                  <a:pt x="164295" y="92888"/>
                </a:moveTo>
                <a:cubicBezTo>
                  <a:pt x="164295" y="53434"/>
                  <a:pt x="132311" y="21451"/>
                  <a:pt x="92858" y="21451"/>
                </a:cubicBezTo>
                <a:cubicBezTo>
                  <a:pt x="53404" y="21451"/>
                  <a:pt x="21420" y="53434"/>
                  <a:pt x="21420" y="92888"/>
                </a:cubicBezTo>
                <a:cubicBezTo>
                  <a:pt x="21420" y="132342"/>
                  <a:pt x="53404" y="164326"/>
                  <a:pt x="92858" y="164326"/>
                </a:cubicBezTo>
                <a:cubicBezTo>
                  <a:pt x="132311" y="164326"/>
                  <a:pt x="164295" y="132342"/>
                  <a:pt x="164295" y="92888"/>
                </a:cubicBezTo>
                <a:moveTo>
                  <a:pt x="150499" y="165710"/>
                </a:moveTo>
                <a:cubicBezTo>
                  <a:pt x="134693" y="178256"/>
                  <a:pt x="114646" y="185757"/>
                  <a:pt x="92858" y="185757"/>
                </a:cubicBezTo>
                <a:cubicBezTo>
                  <a:pt x="41557" y="185757"/>
                  <a:pt x="-11" y="144189"/>
                  <a:pt x="-11" y="92888"/>
                </a:cubicBezTo>
                <a:cubicBezTo>
                  <a:pt x="-11" y="41587"/>
                  <a:pt x="41557" y="20"/>
                  <a:pt x="92858" y="20"/>
                </a:cubicBezTo>
                <a:cubicBezTo>
                  <a:pt x="144159" y="20"/>
                  <a:pt x="185726" y="41587"/>
                  <a:pt x="185726" y="92888"/>
                </a:cubicBezTo>
                <a:cubicBezTo>
                  <a:pt x="185726" y="114677"/>
                  <a:pt x="178225" y="134724"/>
                  <a:pt x="165679" y="150529"/>
                </a:cubicBezTo>
                <a:lnTo>
                  <a:pt x="225463" y="210314"/>
                </a:lnTo>
                <a:cubicBezTo>
                  <a:pt x="229660" y="214511"/>
                  <a:pt x="229660" y="221297"/>
                  <a:pt x="225463" y="225449"/>
                </a:cubicBezTo>
                <a:cubicBezTo>
                  <a:pt x="221266" y="229602"/>
                  <a:pt x="214480" y="229646"/>
                  <a:pt x="210328" y="225449"/>
                </a:cubicBezTo>
                <a:lnTo>
                  <a:pt x="150499" y="165710"/>
                </a:lnTo>
              </a:path>
            </a:pathLst>
          </a:custGeom>
          <a:gradFill>
            <a:gsLst>
              <a:gs pos="0">
                <a:srgbClr val="ffc6be">
                  <a:alpha val="100000"/>
                </a:srgbClr>
              </a:gs>
              <a:gs pos="100000">
                <a:srgbClr val="a4ccff">
                  <a:alpha val="100000"/>
                </a:srgbClr>
              </a:gs>
            </a:gsLst>
            <a:lin ang="0"/>
          </a:gradFill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8" name="Text 16"/>
          <p:cNvSpPr/>
          <p:nvPr/>
        </p:nvSpPr>
        <p:spPr>
          <a:xfrm>
            <a:off x="5981700" y="3685496"/>
            <a:ext cx="228600" cy="228600"/>
          </a:xfrm>
          <a:custGeom>
            <a:avLst/>
            <a:gdLst/>
            <a:ahLst/>
            <a:cxnLst/>
            <a:rect l="l" t="t" r="r" b="b"/>
            <a:pathLst>
              <a:path w="228600" h="228600">
                <a:moveTo>
                  <a:pt x="55214" y="174687"/>
                </a:moveTo>
                <a:cubicBezTo>
                  <a:pt x="60974" y="170490"/>
                  <a:pt x="68430" y="169418"/>
                  <a:pt x="75128" y="171829"/>
                </a:cubicBezTo>
                <a:cubicBezTo>
                  <a:pt x="86960" y="176116"/>
                  <a:pt x="100220" y="178571"/>
                  <a:pt x="114329" y="178571"/>
                </a:cubicBezTo>
                <a:cubicBezTo>
                  <a:pt x="170006" y="178571"/>
                  <a:pt x="207198" y="142629"/>
                  <a:pt x="207198" y="107134"/>
                </a:cubicBezTo>
                <a:cubicBezTo>
                  <a:pt x="207198" y="71638"/>
                  <a:pt x="170006" y="35696"/>
                  <a:pt x="114329" y="35696"/>
                </a:cubicBezTo>
                <a:cubicBezTo>
                  <a:pt x="58652" y="35696"/>
                  <a:pt x="21460" y="71638"/>
                  <a:pt x="21460" y="107134"/>
                </a:cubicBezTo>
                <a:cubicBezTo>
                  <a:pt x="21460" y="121421"/>
                  <a:pt x="26997" y="135173"/>
                  <a:pt x="37400" y="146960"/>
                </a:cubicBezTo>
                <a:cubicBezTo>
                  <a:pt x="41239" y="151291"/>
                  <a:pt x="43115" y="157006"/>
                  <a:pt x="42668" y="162810"/>
                </a:cubicBezTo>
                <a:cubicBezTo>
                  <a:pt x="42043" y="170892"/>
                  <a:pt x="40123" y="178303"/>
                  <a:pt x="37623" y="184867"/>
                </a:cubicBezTo>
                <a:cubicBezTo>
                  <a:pt x="45213" y="181340"/>
                  <a:pt x="51509" y="177411"/>
                  <a:pt x="55214" y="174732"/>
                </a:cubicBezTo>
                <a:lnTo>
                  <a:pt x="55214" y="174687"/>
                </a:lnTo>
                <a:moveTo>
                  <a:pt x="9494" y="192814"/>
                </a:moveTo>
                <a:cubicBezTo>
                  <a:pt x="10298" y="191609"/>
                  <a:pt x="11057" y="190403"/>
                  <a:pt x="11771" y="189198"/>
                </a:cubicBezTo>
                <a:cubicBezTo>
                  <a:pt x="16236" y="181786"/>
                  <a:pt x="20478" y="172053"/>
                  <a:pt x="21326" y="161114"/>
                </a:cubicBezTo>
                <a:cubicBezTo>
                  <a:pt x="7932" y="145889"/>
                  <a:pt x="29" y="127270"/>
                  <a:pt x="29" y="107134"/>
                </a:cubicBezTo>
                <a:cubicBezTo>
                  <a:pt x="29" y="55833"/>
                  <a:pt x="51196" y="14265"/>
                  <a:pt x="114329" y="14265"/>
                </a:cubicBezTo>
                <a:cubicBezTo>
                  <a:pt x="177462" y="14265"/>
                  <a:pt x="228629" y="55833"/>
                  <a:pt x="228629" y="107134"/>
                </a:cubicBezTo>
                <a:cubicBezTo>
                  <a:pt x="228629" y="158435"/>
                  <a:pt x="177462" y="200003"/>
                  <a:pt x="114329" y="200003"/>
                </a:cubicBezTo>
                <a:cubicBezTo>
                  <a:pt x="97764" y="200003"/>
                  <a:pt x="82048" y="197145"/>
                  <a:pt x="67850" y="192011"/>
                </a:cubicBezTo>
                <a:cubicBezTo>
                  <a:pt x="62537" y="195895"/>
                  <a:pt x="53875" y="201208"/>
                  <a:pt x="43606" y="205673"/>
                </a:cubicBezTo>
                <a:cubicBezTo>
                  <a:pt x="36864" y="208620"/>
                  <a:pt x="29184" y="211299"/>
                  <a:pt x="21237" y="212861"/>
                </a:cubicBezTo>
                <a:cubicBezTo>
                  <a:pt x="20880" y="212951"/>
                  <a:pt x="20523" y="212995"/>
                  <a:pt x="20165" y="213085"/>
                </a:cubicBezTo>
                <a:cubicBezTo>
                  <a:pt x="18201" y="213442"/>
                  <a:pt x="16281" y="213754"/>
                  <a:pt x="14272" y="213933"/>
                </a:cubicBezTo>
                <a:cubicBezTo>
                  <a:pt x="14182" y="213933"/>
                  <a:pt x="14049" y="213978"/>
                  <a:pt x="13959" y="213978"/>
                </a:cubicBezTo>
                <a:cubicBezTo>
                  <a:pt x="11682" y="214201"/>
                  <a:pt x="9405" y="214335"/>
                  <a:pt x="7128" y="214335"/>
                </a:cubicBezTo>
                <a:cubicBezTo>
                  <a:pt x="4226" y="214335"/>
                  <a:pt x="1636" y="212594"/>
                  <a:pt x="520" y="209915"/>
                </a:cubicBezTo>
                <a:cubicBezTo>
                  <a:pt x="-596" y="207236"/>
                  <a:pt x="29" y="204200"/>
                  <a:pt x="2038" y="202146"/>
                </a:cubicBezTo>
                <a:cubicBezTo>
                  <a:pt x="3869" y="200271"/>
                  <a:pt x="5521" y="198261"/>
                  <a:pt x="7083" y="196118"/>
                </a:cubicBezTo>
                <a:cubicBezTo>
                  <a:pt x="7843" y="195091"/>
                  <a:pt x="8557" y="194064"/>
                  <a:pt x="9227" y="193037"/>
                </a:cubicBezTo>
                <a:lnTo>
                  <a:pt x="9361" y="192814"/>
                </a:lnTo>
                <a:lnTo>
                  <a:pt x="9494" y="192814"/>
                </a:lnTo>
              </a:path>
            </a:pathLst>
          </a:custGeom>
          <a:gradFill>
            <a:gsLst>
              <a:gs pos="0">
                <a:srgbClr val="ffc6be">
                  <a:alpha val="100000"/>
                </a:srgbClr>
              </a:gs>
              <a:gs pos="100000">
                <a:srgbClr val="a4ccff">
                  <a:alpha val="100000"/>
                </a:srgbClr>
              </a:gs>
            </a:gsLst>
            <a:lin ang="0"/>
          </a:gradFill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9" name="Text 17"/>
          <p:cNvSpPr/>
          <p:nvPr/>
        </p:nvSpPr>
        <p:spPr>
          <a:xfrm>
            <a:off x="2054941" y="3685496"/>
            <a:ext cx="228600" cy="228600"/>
          </a:xfrm>
          <a:custGeom>
            <a:avLst/>
            <a:gdLst/>
            <a:ahLst/>
            <a:cxnLst/>
            <a:rect l="l" t="t" r="r" b="b"/>
            <a:pathLst>
              <a:path w="228600" h="228600">
                <a:moveTo>
                  <a:pt x="16373" y="161006"/>
                </a:moveTo>
                <a:lnTo>
                  <a:pt x="6103" y="195877"/>
                </a:lnTo>
                <a:lnTo>
                  <a:pt x="567" y="214718"/>
                </a:lnTo>
                <a:cubicBezTo>
                  <a:pt x="-549" y="218513"/>
                  <a:pt x="478" y="222576"/>
                  <a:pt x="3246" y="225345"/>
                </a:cubicBezTo>
                <a:cubicBezTo>
                  <a:pt x="6014" y="228113"/>
                  <a:pt x="10077" y="229140"/>
                  <a:pt x="13828" y="228068"/>
                </a:cubicBezTo>
                <a:lnTo>
                  <a:pt x="32714" y="222487"/>
                </a:lnTo>
                <a:lnTo>
                  <a:pt x="67584" y="212218"/>
                </a:lnTo>
                <a:cubicBezTo>
                  <a:pt x="72228" y="210879"/>
                  <a:pt x="76559" y="208646"/>
                  <a:pt x="80354" y="205744"/>
                </a:cubicBezTo>
                <a:lnTo>
                  <a:pt x="80488" y="205833"/>
                </a:lnTo>
                <a:lnTo>
                  <a:pt x="80711" y="205476"/>
                </a:lnTo>
                <a:cubicBezTo>
                  <a:pt x="81336" y="204985"/>
                  <a:pt x="81917" y="204494"/>
                  <a:pt x="82497" y="204003"/>
                </a:cubicBezTo>
                <a:cubicBezTo>
                  <a:pt x="83122" y="203467"/>
                  <a:pt x="83702" y="202886"/>
                  <a:pt x="84283" y="202306"/>
                </a:cubicBezTo>
                <a:lnTo>
                  <a:pt x="220104" y="66530"/>
                </a:lnTo>
                <a:cubicBezTo>
                  <a:pt x="229881" y="56752"/>
                  <a:pt x="231087" y="41706"/>
                  <a:pt x="223765" y="30588"/>
                </a:cubicBezTo>
                <a:cubicBezTo>
                  <a:pt x="222738" y="29025"/>
                  <a:pt x="221488" y="27507"/>
                  <a:pt x="220104" y="26123"/>
                </a:cubicBezTo>
                <a:lnTo>
                  <a:pt x="202512" y="8487"/>
                </a:lnTo>
                <a:cubicBezTo>
                  <a:pt x="191350" y="-2675"/>
                  <a:pt x="173267" y="-2675"/>
                  <a:pt x="162105" y="8487"/>
                </a:cubicBezTo>
                <a:lnTo>
                  <a:pt x="26285" y="144308"/>
                </a:lnTo>
                <a:cubicBezTo>
                  <a:pt x="25168" y="145424"/>
                  <a:pt x="24097" y="146629"/>
                  <a:pt x="23115" y="147880"/>
                </a:cubicBezTo>
                <a:lnTo>
                  <a:pt x="22757" y="148103"/>
                </a:lnTo>
                <a:lnTo>
                  <a:pt x="22847" y="148237"/>
                </a:lnTo>
                <a:cubicBezTo>
                  <a:pt x="19944" y="152032"/>
                  <a:pt x="17757" y="156363"/>
                  <a:pt x="16373" y="161006"/>
                </a:cubicBezTo>
                <a:lnTo>
                  <a:pt x="16373" y="161006"/>
                </a:lnTo>
                <a:moveTo>
                  <a:pt x="171124" y="85148"/>
                </a:moveTo>
                <a:lnTo>
                  <a:pt x="88256" y="168016"/>
                </a:lnTo>
                <a:lnTo>
                  <a:pt x="66111" y="162479"/>
                </a:lnTo>
                <a:lnTo>
                  <a:pt x="60574" y="140334"/>
                </a:lnTo>
                <a:lnTo>
                  <a:pt x="143442" y="57466"/>
                </a:lnTo>
                <a:lnTo>
                  <a:pt x="171124" y="85148"/>
                </a:lnTo>
                <a:moveTo>
                  <a:pt x="43429" y="160113"/>
                </a:moveTo>
                <a:lnTo>
                  <a:pt x="46867" y="173954"/>
                </a:lnTo>
                <a:cubicBezTo>
                  <a:pt x="47805" y="177794"/>
                  <a:pt x="50841" y="180785"/>
                  <a:pt x="54681" y="181768"/>
                </a:cubicBezTo>
                <a:lnTo>
                  <a:pt x="68522" y="185206"/>
                </a:lnTo>
                <a:lnTo>
                  <a:pt x="65218" y="190206"/>
                </a:lnTo>
                <a:cubicBezTo>
                  <a:pt x="64057" y="190831"/>
                  <a:pt x="62851" y="191367"/>
                  <a:pt x="61601" y="191724"/>
                </a:cubicBezTo>
                <a:lnTo>
                  <a:pt x="51154" y="194805"/>
                </a:lnTo>
                <a:lnTo>
                  <a:pt x="26642" y="201949"/>
                </a:lnTo>
                <a:lnTo>
                  <a:pt x="33830" y="177481"/>
                </a:lnTo>
                <a:lnTo>
                  <a:pt x="36911" y="167034"/>
                </a:lnTo>
                <a:cubicBezTo>
                  <a:pt x="37268" y="165783"/>
                  <a:pt x="37804" y="164533"/>
                  <a:pt x="38429" y="163417"/>
                </a:cubicBezTo>
                <a:lnTo>
                  <a:pt x="43429" y="160113"/>
                </a:lnTo>
                <a:moveTo>
                  <a:pt x="140897" y="97516"/>
                </a:moveTo>
                <a:cubicBezTo>
                  <a:pt x="143665" y="94748"/>
                  <a:pt x="143665" y="90194"/>
                  <a:pt x="140897" y="87425"/>
                </a:cubicBezTo>
                <a:cubicBezTo>
                  <a:pt x="138129" y="84657"/>
                  <a:pt x="133575" y="84657"/>
                  <a:pt x="130807" y="87425"/>
                </a:cubicBezTo>
                <a:lnTo>
                  <a:pt x="87944" y="130288"/>
                </a:lnTo>
                <a:cubicBezTo>
                  <a:pt x="85176" y="133056"/>
                  <a:pt x="85176" y="137610"/>
                  <a:pt x="87944" y="140378"/>
                </a:cubicBezTo>
                <a:cubicBezTo>
                  <a:pt x="90712" y="143147"/>
                  <a:pt x="95266" y="143147"/>
                  <a:pt x="98035" y="140378"/>
                </a:cubicBezTo>
                <a:lnTo>
                  <a:pt x="140897" y="97516"/>
                </a:lnTo>
              </a:path>
            </a:pathLst>
          </a:custGeom>
          <a:gradFill>
            <a:gsLst>
              <a:gs pos="0">
                <a:srgbClr val="ffc6be">
                  <a:alpha val="100000"/>
                </a:srgbClr>
              </a:gs>
              <a:gs pos="100000">
                <a:srgbClr val="a4ccff">
                  <a:alpha val="100000"/>
                </a:srgbClr>
              </a:gs>
            </a:gsLst>
            <a:lin ang="0"/>
          </a:gradFill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6200512"/>
            <a:ext cx="12191999" cy="657488"/>
          </a:xfrm>
          <a:custGeom>
            <a:avLst/>
            <a:gdLst/>
            <a:ahLst/>
            <a:cxnLst/>
            <a:rect l="l" t="t" r="r" b="b"/>
            <a:pathLst>
              <a:path w="12191999" h="657488">
                <a:moveTo>
                  <a:pt x="0" y="657488"/>
                </a:moveTo>
                <a:lnTo>
                  <a:pt x="0" y="0"/>
                </a:lnTo>
                <a:lnTo>
                  <a:pt x="12191999" y="0"/>
                </a:lnTo>
                <a:lnTo>
                  <a:pt x="12191999" y="657488"/>
                </a:lnTo>
                <a:lnTo>
                  <a:pt x="0" y="657488"/>
                </a:lnTo>
              </a:path>
            </a:pathLst>
          </a:custGeom>
          <a:gradFill>
            <a:gsLst>
              <a:gs pos="0">
                <a:srgbClr val="d3e6ff">
                  <a:alpha val="50000"/>
                </a:srgbClr>
              </a:gs>
              <a:gs pos="100000">
                <a:srgbClr val="fff1ef">
                  <a:alpha val="40000"/>
                </a:srgbClr>
              </a:gs>
            </a:gsLst>
            <a:lin ang="0"/>
          </a:gradFill>
          <a:ln/>
        </p:spPr>
        <p:txBody>
          <a:bodyPr wrap="square" lIns="90000" tIns="46800" rIns="90000" bIns="46800" rtlCol="0" anchor="ctr"/>
          <a:lstStyle/>
          <a:p>
            <a:pPr algn="ctr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3" name="Text 1"/>
          <p:cNvSpPr/>
          <p:nvPr/>
        </p:nvSpPr>
        <p:spPr>
          <a:xfrm>
            <a:off x="832196" y="6355080"/>
            <a:ext cx="5615710" cy="365760"/>
          </a:xfrm>
          <a:custGeom>
            <a:avLst/>
            <a:gdLst/>
            <a:ahLst/>
            <a:cxnLst/>
            <a:rect l="l" t="t" r="r" b="b"/>
            <a:pathLst>
              <a:path w="5615710" h="365760">
                <a:moveTo>
                  <a:pt x="0" y="365760"/>
                </a:moveTo>
                <a:lnTo>
                  <a:pt x="0" y="0"/>
                </a:lnTo>
                <a:lnTo>
                  <a:pt x="5615710" y="0"/>
                </a:lnTo>
                <a:lnTo>
                  <a:pt x="5615710" y="365760"/>
                </a:lnTo>
                <a:lnTo>
                  <a:pt x="0" y="365760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00142F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Engaging with Dutch: A Comprehensive Journey through Grammar and Pronunciation</a:t>
            </a:r>
            <a:endParaRPr lang="en-US" sz="800" dirty="0"/>
          </a:p>
        </p:txBody>
      </p:sp>
      <p:sp>
        <p:nvSpPr>
          <p:cNvPr id="4" name="Text 2"/>
          <p:cNvSpPr/>
          <p:nvPr/>
        </p:nvSpPr>
        <p:spPr>
          <a:xfrm>
            <a:off x="548639" y="6355080"/>
            <a:ext cx="274320" cy="365760"/>
          </a:xfrm>
          <a:custGeom>
            <a:avLst/>
            <a:gdLst/>
            <a:ahLst/>
            <a:cxnLst/>
            <a:rect l="l" t="t" r="r" b="b"/>
            <a:pathLst>
              <a:path w="274320" h="365760">
                <a:moveTo>
                  <a:pt x="0" y="365760"/>
                </a:moveTo>
                <a:lnTo>
                  <a:pt x="0" y="0"/>
                </a:lnTo>
                <a:lnTo>
                  <a:pt x="274320" y="0"/>
                </a:lnTo>
                <a:lnTo>
                  <a:pt x="274320" y="365760"/>
                </a:lnTo>
                <a:lnTo>
                  <a:pt x="0" y="365760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00142F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11</a:t>
            </a:r>
            <a:endParaRPr lang="en-US" sz="800" dirty="0"/>
          </a:p>
        </p:txBody>
      </p:sp>
      <p:sp>
        <p:nvSpPr>
          <p:cNvPr id="5" name="Text 3"/>
          <p:cNvSpPr/>
          <p:nvPr/>
        </p:nvSpPr>
        <p:spPr>
          <a:xfrm>
            <a:off x="548640" y="3813267"/>
            <a:ext cx="548640" cy="548640"/>
          </a:xfrm>
          <a:custGeom>
            <a:avLst/>
            <a:gdLst/>
            <a:ahLst/>
            <a:cxnLst/>
            <a:rect l="l" t="t" r="r" b="b"/>
            <a:pathLst>
              <a:path w="548640" h="548640">
                <a:moveTo>
                  <a:pt x="0" y="274320"/>
                </a:moveTo>
                <a:cubicBezTo>
                  <a:pt x="0" y="122817"/>
                  <a:pt x="122817" y="0"/>
                  <a:pt x="274320" y="0"/>
                </a:cubicBezTo>
                <a:cubicBezTo>
                  <a:pt x="425823" y="0"/>
                  <a:pt x="548640" y="122817"/>
                  <a:pt x="548640" y="274320"/>
                </a:cubicBezTo>
                <a:cubicBezTo>
                  <a:pt x="548640" y="425823"/>
                  <a:pt x="425823" y="548640"/>
                  <a:pt x="274320" y="548640"/>
                </a:cubicBezTo>
                <a:cubicBezTo>
                  <a:pt x="122817" y="548640"/>
                  <a:pt x="0" y="425823"/>
                  <a:pt x="0" y="274320"/>
                </a:cubicBezTo>
              </a:path>
            </a:pathLst>
          </a:custGeom>
          <a:gradFill>
            <a:gsLst>
              <a:gs pos="0">
                <a:srgbClr val="ffc6be">
                  <a:alpha val="100000"/>
                </a:srgbClr>
              </a:gs>
              <a:gs pos="100000">
                <a:srgbClr val="a4ccff">
                  <a:alpha val="100000"/>
                </a:srgbClr>
              </a:gs>
            </a:gsLst>
            <a:lin ang="0"/>
          </a:gradFill>
          <a:ln/>
        </p:spPr>
        <p:txBody>
          <a:bodyPr wrap="square" lIns="0" tIns="0" rIns="0" bIns="0" rtlCol="0" anchor="ctr"/>
          <a:lstStyle/>
          <a:p>
            <a:pPr algn="ctr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6" name="Text 4"/>
          <p:cNvSpPr/>
          <p:nvPr/>
        </p:nvSpPr>
        <p:spPr>
          <a:xfrm>
            <a:off x="548640" y="5024938"/>
            <a:ext cx="548640" cy="548640"/>
          </a:xfrm>
          <a:custGeom>
            <a:avLst/>
            <a:gdLst/>
            <a:ahLst/>
            <a:cxnLst/>
            <a:rect l="l" t="t" r="r" b="b"/>
            <a:pathLst>
              <a:path w="548640" h="548640">
                <a:moveTo>
                  <a:pt x="0" y="274320"/>
                </a:moveTo>
                <a:cubicBezTo>
                  <a:pt x="0" y="122817"/>
                  <a:pt x="122817" y="0"/>
                  <a:pt x="274320" y="0"/>
                </a:cubicBezTo>
                <a:cubicBezTo>
                  <a:pt x="425823" y="0"/>
                  <a:pt x="548640" y="122817"/>
                  <a:pt x="548640" y="274320"/>
                </a:cubicBezTo>
                <a:cubicBezTo>
                  <a:pt x="548640" y="425823"/>
                  <a:pt x="425823" y="548640"/>
                  <a:pt x="274320" y="548640"/>
                </a:cubicBezTo>
                <a:cubicBezTo>
                  <a:pt x="122817" y="548640"/>
                  <a:pt x="0" y="425823"/>
                  <a:pt x="0" y="274320"/>
                </a:cubicBezTo>
              </a:path>
            </a:pathLst>
          </a:custGeom>
          <a:gradFill>
            <a:gsLst>
              <a:gs pos="0">
                <a:srgbClr val="ffc6be">
                  <a:alpha val="100000"/>
                </a:srgbClr>
              </a:gs>
              <a:gs pos="100000">
                <a:srgbClr val="a4ccff">
                  <a:alpha val="100000"/>
                </a:srgbClr>
              </a:gs>
            </a:gsLst>
            <a:lin ang="0"/>
          </a:gradFill>
          <a:ln/>
        </p:spPr>
        <p:txBody>
          <a:bodyPr wrap="square" lIns="0" tIns="0" rIns="0" bIns="0" rtlCol="0" anchor="ctr"/>
          <a:lstStyle/>
          <a:p>
            <a:pPr algn="ctr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7" name="Text 5"/>
          <p:cNvSpPr/>
          <p:nvPr/>
        </p:nvSpPr>
        <p:spPr>
          <a:xfrm>
            <a:off x="6379683" y="3886751"/>
            <a:ext cx="548640" cy="548640"/>
          </a:xfrm>
          <a:custGeom>
            <a:avLst/>
            <a:gdLst/>
            <a:ahLst/>
            <a:cxnLst/>
            <a:rect l="l" t="t" r="r" b="b"/>
            <a:pathLst>
              <a:path w="548640" h="548640">
                <a:moveTo>
                  <a:pt x="0" y="274320"/>
                </a:moveTo>
                <a:cubicBezTo>
                  <a:pt x="0" y="122817"/>
                  <a:pt x="122817" y="0"/>
                  <a:pt x="274320" y="0"/>
                </a:cubicBezTo>
                <a:cubicBezTo>
                  <a:pt x="425823" y="0"/>
                  <a:pt x="548640" y="122817"/>
                  <a:pt x="548640" y="274320"/>
                </a:cubicBezTo>
                <a:cubicBezTo>
                  <a:pt x="548640" y="425823"/>
                  <a:pt x="425823" y="548640"/>
                  <a:pt x="274320" y="548640"/>
                </a:cubicBezTo>
                <a:cubicBezTo>
                  <a:pt x="122817" y="548640"/>
                  <a:pt x="0" y="425823"/>
                  <a:pt x="0" y="274320"/>
                </a:cubicBezTo>
              </a:path>
            </a:pathLst>
          </a:custGeom>
          <a:gradFill>
            <a:gsLst>
              <a:gs pos="0">
                <a:srgbClr val="ffc6be">
                  <a:alpha val="100000"/>
                </a:srgbClr>
              </a:gs>
              <a:gs pos="100000">
                <a:srgbClr val="a4ccff">
                  <a:alpha val="100000"/>
                </a:srgbClr>
              </a:gs>
            </a:gsLst>
            <a:lin ang="0"/>
          </a:gradFill>
          <a:ln/>
        </p:spPr>
        <p:txBody>
          <a:bodyPr wrap="square" lIns="0" tIns="0" rIns="0" bIns="0" rtlCol="0" anchor="ctr"/>
          <a:lstStyle/>
          <a:p>
            <a:pPr algn="ctr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8" name="Text 6"/>
          <p:cNvSpPr/>
          <p:nvPr/>
        </p:nvSpPr>
        <p:spPr>
          <a:xfrm>
            <a:off x="6379683" y="5071394"/>
            <a:ext cx="548640" cy="548640"/>
          </a:xfrm>
          <a:custGeom>
            <a:avLst/>
            <a:gdLst/>
            <a:ahLst/>
            <a:cxnLst/>
            <a:rect l="l" t="t" r="r" b="b"/>
            <a:pathLst>
              <a:path w="548640" h="548640">
                <a:moveTo>
                  <a:pt x="0" y="274320"/>
                </a:moveTo>
                <a:cubicBezTo>
                  <a:pt x="0" y="122817"/>
                  <a:pt x="122817" y="0"/>
                  <a:pt x="274320" y="0"/>
                </a:cubicBezTo>
                <a:cubicBezTo>
                  <a:pt x="425823" y="0"/>
                  <a:pt x="548640" y="122817"/>
                  <a:pt x="548640" y="274320"/>
                </a:cubicBezTo>
                <a:cubicBezTo>
                  <a:pt x="548640" y="425823"/>
                  <a:pt x="425823" y="548640"/>
                  <a:pt x="274320" y="548640"/>
                </a:cubicBezTo>
                <a:cubicBezTo>
                  <a:pt x="122817" y="548640"/>
                  <a:pt x="0" y="425823"/>
                  <a:pt x="0" y="274320"/>
                </a:cubicBezTo>
              </a:path>
            </a:pathLst>
          </a:custGeom>
          <a:gradFill>
            <a:gsLst>
              <a:gs pos="0">
                <a:srgbClr val="ffc6be">
                  <a:alpha val="100000"/>
                </a:srgbClr>
              </a:gs>
              <a:gs pos="100000">
                <a:srgbClr val="a4ccff">
                  <a:alpha val="100000"/>
                </a:srgbClr>
              </a:gs>
            </a:gsLst>
            <a:lin ang="0"/>
          </a:gradFill>
          <a:ln/>
        </p:spPr>
        <p:txBody>
          <a:bodyPr wrap="square" lIns="0" tIns="0" rIns="0" bIns="0" rtlCol="0" anchor="ctr"/>
          <a:lstStyle/>
          <a:p>
            <a:pPr algn="ctr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9" name="Text 7"/>
          <p:cNvSpPr/>
          <p:nvPr/>
        </p:nvSpPr>
        <p:spPr>
          <a:xfrm>
            <a:off x="7162802" y="5419793"/>
            <a:ext cx="4480560" cy="548640"/>
          </a:xfrm>
          <a:custGeom>
            <a:avLst/>
            <a:gdLst/>
            <a:ahLst/>
            <a:cxnLst/>
            <a:rect l="l" t="t" r="r" b="b"/>
            <a:pathLst>
              <a:path w="4480560" h="548640">
                <a:moveTo>
                  <a:pt x="0" y="548640"/>
                </a:moveTo>
                <a:lnTo>
                  <a:pt x="0" y="0"/>
                </a:lnTo>
                <a:lnTo>
                  <a:pt x="4480560" y="0"/>
                </a:lnTo>
                <a:lnTo>
                  <a:pt x="4480560" y="548640"/>
                </a:lnTo>
                <a:lnTo>
                  <a:pt x="0" y="54864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782"/>
              </a:spcBef>
              <a:buNone/>
            </a:pPr>
            <a:r>
              <a:rPr lang="en-US" sz="1095" dirty="0">
                <a:solidFill>
                  <a:srgbClr val="00142F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Engage in conversation exchange opportunities for practical experience.</a:t>
            </a:r>
            <a:endParaRPr lang="en-US" sz="1095" dirty="0"/>
          </a:p>
          <a:p>
            <a:pPr algn="l" marL="0" indent="0">
              <a:lnSpc>
                <a:spcPct val="90000"/>
              </a:lnSpc>
              <a:spcBef>
                <a:spcPts val="782"/>
              </a:spcBef>
              <a:buNone/>
            </a:pPr>
            <a:r>
              <a:rPr lang="en-US" sz="1095" dirty="0">
                <a:solidFill>
                  <a:srgbClr val="00142F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These programs allow you to practice speaking with native speakers.</a:t>
            </a:r>
            <a:endParaRPr lang="en-US" sz="1095" dirty="0"/>
          </a:p>
        </p:txBody>
      </p:sp>
      <p:sp>
        <p:nvSpPr>
          <p:cNvPr id="10" name="Text 8"/>
          <p:cNvSpPr/>
          <p:nvPr/>
        </p:nvSpPr>
        <p:spPr>
          <a:xfrm>
            <a:off x="7162802" y="5087561"/>
            <a:ext cx="4480560" cy="221599"/>
          </a:xfrm>
          <a:custGeom>
            <a:avLst/>
            <a:gdLst/>
            <a:ahLst/>
            <a:cxnLst/>
            <a:rect l="l" t="t" r="r" b="b"/>
            <a:pathLst>
              <a:path w="4480560" h="221599">
                <a:moveTo>
                  <a:pt x="0" y="221599"/>
                </a:moveTo>
                <a:lnTo>
                  <a:pt x="0" y="0"/>
                </a:lnTo>
                <a:lnTo>
                  <a:pt x="4480560" y="0"/>
                </a:lnTo>
                <a:lnTo>
                  <a:pt x="4480560" y="221599"/>
                </a:lnTo>
                <a:lnTo>
                  <a:pt x="0" y="221599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400" dirty="0">
                <a:solidFill>
                  <a:srgbClr val="00142F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Language Exchange Programs</a:t>
            </a:r>
            <a:endParaRPr lang="en-US" sz="1400" dirty="0"/>
          </a:p>
        </p:txBody>
      </p:sp>
      <p:sp>
        <p:nvSpPr>
          <p:cNvPr id="11" name="Text 9"/>
          <p:cNvSpPr/>
          <p:nvPr/>
        </p:nvSpPr>
        <p:spPr>
          <a:xfrm>
            <a:off x="7162802" y="3902918"/>
            <a:ext cx="4480560" cy="221599"/>
          </a:xfrm>
          <a:custGeom>
            <a:avLst/>
            <a:gdLst/>
            <a:ahLst/>
            <a:cxnLst/>
            <a:rect l="l" t="t" r="r" b="b"/>
            <a:pathLst>
              <a:path w="4480560" h="221599">
                <a:moveTo>
                  <a:pt x="0" y="221599"/>
                </a:moveTo>
                <a:lnTo>
                  <a:pt x="0" y="0"/>
                </a:lnTo>
                <a:lnTo>
                  <a:pt x="4480560" y="0"/>
                </a:lnTo>
                <a:lnTo>
                  <a:pt x="4480560" y="221599"/>
                </a:lnTo>
                <a:lnTo>
                  <a:pt x="0" y="221599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400" dirty="0">
                <a:solidFill>
                  <a:srgbClr val="00142F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Personalized Tutoring Options</a:t>
            </a:r>
            <a:endParaRPr lang="en-US" sz="1400" dirty="0"/>
          </a:p>
        </p:txBody>
      </p:sp>
      <p:sp>
        <p:nvSpPr>
          <p:cNvPr id="12" name="Text 10"/>
          <p:cNvSpPr/>
          <p:nvPr/>
        </p:nvSpPr>
        <p:spPr>
          <a:xfrm>
            <a:off x="7162802" y="4235150"/>
            <a:ext cx="4480560" cy="548640"/>
          </a:xfrm>
          <a:custGeom>
            <a:avLst/>
            <a:gdLst/>
            <a:ahLst/>
            <a:cxnLst/>
            <a:rect l="l" t="t" r="r" b="b"/>
            <a:pathLst>
              <a:path w="4480560" h="548640">
                <a:moveTo>
                  <a:pt x="0" y="548640"/>
                </a:moveTo>
                <a:lnTo>
                  <a:pt x="0" y="0"/>
                </a:lnTo>
                <a:lnTo>
                  <a:pt x="4480560" y="0"/>
                </a:lnTo>
                <a:lnTo>
                  <a:pt x="4480560" y="548640"/>
                </a:lnTo>
                <a:lnTo>
                  <a:pt x="0" y="54864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834"/>
              </a:spcBef>
              <a:buNone/>
            </a:pPr>
            <a:r>
              <a:rPr lang="en-US" sz="1167" dirty="0">
                <a:solidFill>
                  <a:srgbClr val="00142F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Consider one-on-one instruction tailored to your learning style.</a:t>
            </a:r>
            <a:endParaRPr lang="en-US" sz="1167" dirty="0"/>
          </a:p>
          <a:p>
            <a:pPr algn="l" marL="0" indent="0">
              <a:lnSpc>
                <a:spcPct val="90000"/>
              </a:lnSpc>
              <a:spcBef>
                <a:spcPts val="834"/>
              </a:spcBef>
              <a:buNone/>
            </a:pPr>
            <a:r>
              <a:rPr lang="en-US" sz="1167" dirty="0">
                <a:solidFill>
                  <a:srgbClr val="00142F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A personal tutor can provide focused support to improve your skills.</a:t>
            </a:r>
            <a:endParaRPr lang="en-US" sz="1167" dirty="0"/>
          </a:p>
        </p:txBody>
      </p:sp>
      <p:sp>
        <p:nvSpPr>
          <p:cNvPr id="13" name="Text 11"/>
          <p:cNvSpPr/>
          <p:nvPr/>
        </p:nvSpPr>
        <p:spPr>
          <a:xfrm>
            <a:off x="1331759" y="5041105"/>
            <a:ext cx="4480560" cy="221599"/>
          </a:xfrm>
          <a:custGeom>
            <a:avLst/>
            <a:gdLst/>
            <a:ahLst/>
            <a:cxnLst/>
            <a:rect l="l" t="t" r="r" b="b"/>
            <a:pathLst>
              <a:path w="4480560" h="221599">
                <a:moveTo>
                  <a:pt x="0" y="221599"/>
                </a:moveTo>
                <a:lnTo>
                  <a:pt x="0" y="0"/>
                </a:lnTo>
                <a:lnTo>
                  <a:pt x="4480560" y="0"/>
                </a:lnTo>
                <a:lnTo>
                  <a:pt x="4480560" y="221599"/>
                </a:lnTo>
                <a:lnTo>
                  <a:pt x="0" y="221599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400" dirty="0">
                <a:solidFill>
                  <a:srgbClr val="00142F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Essential Grammar Resources</a:t>
            </a:r>
            <a:endParaRPr lang="en-US" sz="1400" dirty="0"/>
          </a:p>
        </p:txBody>
      </p:sp>
      <p:sp>
        <p:nvSpPr>
          <p:cNvPr id="14" name="Text 12"/>
          <p:cNvSpPr/>
          <p:nvPr/>
        </p:nvSpPr>
        <p:spPr>
          <a:xfrm>
            <a:off x="1331759" y="5373337"/>
            <a:ext cx="4480560" cy="548640"/>
          </a:xfrm>
          <a:custGeom>
            <a:avLst/>
            <a:gdLst/>
            <a:ahLst/>
            <a:cxnLst/>
            <a:rect l="l" t="t" r="r" b="b"/>
            <a:pathLst>
              <a:path w="4480560" h="548640">
                <a:moveTo>
                  <a:pt x="0" y="548640"/>
                </a:moveTo>
                <a:lnTo>
                  <a:pt x="0" y="0"/>
                </a:lnTo>
                <a:lnTo>
                  <a:pt x="4480560" y="0"/>
                </a:lnTo>
                <a:lnTo>
                  <a:pt x="4480560" y="548640"/>
                </a:lnTo>
                <a:lnTo>
                  <a:pt x="0" y="54864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780"/>
              </a:spcBef>
              <a:buNone/>
            </a:pPr>
            <a:r>
              <a:rPr lang="en-US" sz="1092" dirty="0">
                <a:solidFill>
                  <a:srgbClr val="00142F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Utilize grammar guides and textbooks for clear learning.</a:t>
            </a:r>
            <a:endParaRPr lang="en-US" sz="1092" dirty="0"/>
          </a:p>
          <a:p>
            <a:pPr algn="l" marL="0" indent="0">
              <a:lnSpc>
                <a:spcPct val="90000"/>
              </a:lnSpc>
              <a:spcBef>
                <a:spcPts val="780"/>
              </a:spcBef>
              <a:buNone/>
            </a:pPr>
            <a:r>
              <a:rPr lang="en-US" sz="1092" dirty="0">
                <a:solidFill>
                  <a:srgbClr val="00142F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These materials are crucial for understanding language rules and structures.</a:t>
            </a:r>
            <a:endParaRPr lang="en-US" sz="1092" dirty="0"/>
          </a:p>
        </p:txBody>
      </p:sp>
      <p:sp>
        <p:nvSpPr>
          <p:cNvPr id="15" name="Text 13"/>
          <p:cNvSpPr/>
          <p:nvPr/>
        </p:nvSpPr>
        <p:spPr>
          <a:xfrm>
            <a:off x="1331759" y="3829434"/>
            <a:ext cx="4480560" cy="221599"/>
          </a:xfrm>
          <a:custGeom>
            <a:avLst/>
            <a:gdLst/>
            <a:ahLst/>
            <a:cxnLst/>
            <a:rect l="l" t="t" r="r" b="b"/>
            <a:pathLst>
              <a:path w="4480560" h="221599">
                <a:moveTo>
                  <a:pt x="0" y="221599"/>
                </a:moveTo>
                <a:lnTo>
                  <a:pt x="0" y="0"/>
                </a:lnTo>
                <a:lnTo>
                  <a:pt x="4480560" y="0"/>
                </a:lnTo>
                <a:lnTo>
                  <a:pt x="4480560" y="221599"/>
                </a:lnTo>
                <a:lnTo>
                  <a:pt x="0" y="221599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400" dirty="0">
                <a:solidFill>
                  <a:srgbClr val="00142F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Online Language Learning Platforms</a:t>
            </a:r>
            <a:endParaRPr lang="en-US" sz="1400" dirty="0"/>
          </a:p>
        </p:txBody>
      </p:sp>
      <p:sp>
        <p:nvSpPr>
          <p:cNvPr id="16" name="Text 14"/>
          <p:cNvSpPr/>
          <p:nvPr/>
        </p:nvSpPr>
        <p:spPr>
          <a:xfrm>
            <a:off x="1331759" y="4161666"/>
            <a:ext cx="4480560" cy="548640"/>
          </a:xfrm>
          <a:custGeom>
            <a:avLst/>
            <a:gdLst/>
            <a:ahLst/>
            <a:cxnLst/>
            <a:rect l="l" t="t" r="r" b="b"/>
            <a:pathLst>
              <a:path w="4480560" h="548640">
                <a:moveTo>
                  <a:pt x="0" y="548640"/>
                </a:moveTo>
                <a:lnTo>
                  <a:pt x="0" y="0"/>
                </a:lnTo>
                <a:lnTo>
                  <a:pt x="4480560" y="0"/>
                </a:lnTo>
                <a:lnTo>
                  <a:pt x="4480560" y="548640"/>
                </a:lnTo>
                <a:lnTo>
                  <a:pt x="0" y="54864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779"/>
              </a:spcBef>
              <a:buNone/>
            </a:pPr>
            <a:r>
              <a:rPr lang="en-US" sz="1091" dirty="0">
                <a:solidFill>
                  <a:srgbClr val="00142F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Discover various online resources and mobile applications for language acquisition.</a:t>
            </a:r>
            <a:endParaRPr lang="en-US" sz="1091" dirty="0"/>
          </a:p>
          <a:p>
            <a:pPr algn="l" marL="0" indent="0">
              <a:lnSpc>
                <a:spcPct val="90000"/>
              </a:lnSpc>
              <a:spcBef>
                <a:spcPts val="779"/>
              </a:spcBef>
              <a:buNone/>
            </a:pPr>
            <a:r>
              <a:rPr lang="en-US" sz="1091" dirty="0">
                <a:solidFill>
                  <a:srgbClr val="00142F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These tools effectively enhance vocabulary and comprehension skills.</a:t>
            </a:r>
            <a:endParaRPr lang="en-US" sz="1091" dirty="0"/>
          </a:p>
        </p:txBody>
      </p:sp>
      <p:sp>
        <p:nvSpPr>
          <p:cNvPr id="17" name="Text 15"/>
          <p:cNvSpPr/>
          <p:nvPr/>
        </p:nvSpPr>
        <p:spPr>
          <a:xfrm>
            <a:off x="548640" y="1571183"/>
            <a:ext cx="11094657" cy="1828800"/>
          </a:xfrm>
          <a:custGeom>
            <a:avLst/>
            <a:gdLst/>
            <a:ahLst/>
            <a:cxnLst/>
            <a:rect l="l" t="t" r="r" b="b"/>
            <a:pathLst>
              <a:path w="11094657" h="1828800">
                <a:moveTo>
                  <a:pt x="0" y="1828800"/>
                </a:moveTo>
                <a:lnTo>
                  <a:pt x="0" y="0"/>
                </a:lnTo>
                <a:lnTo>
                  <a:pt x="11094657" y="0"/>
                </a:lnTo>
                <a:lnTo>
                  <a:pt x="11094657" y="1828800"/>
                </a:lnTo>
                <a:lnTo>
                  <a:pt x="0" y="1828800"/>
                </a:lnTo>
              </a:path>
            </a:pathLst>
          </a:custGeom>
          <a:blipFill>
            <a:blip r:embed="rId1"/>
            <a:srcRect l="0" r="0" t="38483" b="38483"/>
            <a:stretch/>
          </a:blipFill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8" name="Text 16"/>
          <p:cNvSpPr/>
          <p:nvPr/>
        </p:nvSpPr>
        <p:spPr>
          <a:xfrm>
            <a:off x="548640" y="548639"/>
            <a:ext cx="11136581" cy="696501"/>
          </a:xfrm>
          <a:custGeom>
            <a:avLst/>
            <a:gdLst/>
            <a:ahLst/>
            <a:cxnLst/>
            <a:rect l="l" t="t" r="r" b="b"/>
            <a:pathLst>
              <a:path w="11136581" h="696501">
                <a:moveTo>
                  <a:pt x="0" y="696501"/>
                </a:moveTo>
                <a:lnTo>
                  <a:pt x="0" y="0"/>
                </a:lnTo>
                <a:lnTo>
                  <a:pt x="11136581" y="0"/>
                </a:lnTo>
                <a:lnTo>
                  <a:pt x="11136581" y="696501"/>
                </a:lnTo>
                <a:lnTo>
                  <a:pt x="0" y="696501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Resources and Support</a:t>
            </a:r>
            <a:endParaRPr lang="en-US" sz="2400" dirty="0"/>
          </a:p>
        </p:txBody>
      </p:sp>
      <p:sp>
        <p:nvSpPr>
          <p:cNvPr id="19" name="Text 17"/>
          <p:cNvSpPr/>
          <p:nvPr/>
        </p:nvSpPr>
        <p:spPr>
          <a:xfrm>
            <a:off x="10770821" y="6217920"/>
            <a:ext cx="914400" cy="548640"/>
          </a:xfrm>
          <a:custGeom>
            <a:avLst/>
            <a:gdLst/>
            <a:ahLst/>
            <a:cxnLst/>
            <a:rect l="l" t="t" r="r" b="b"/>
            <a:pathLst>
              <a:path w="914400" h="548640">
                <a:moveTo>
                  <a:pt x="0" y="548640"/>
                </a:moveTo>
                <a:lnTo>
                  <a:pt x="0" y="0"/>
                </a:lnTo>
                <a:lnTo>
                  <a:pt x="914400" y="0"/>
                </a:lnTo>
                <a:lnTo>
                  <a:pt x="914400" y="548640"/>
                </a:lnTo>
                <a:lnTo>
                  <a:pt x="0" y="548640"/>
                </a:lnTo>
              </a:path>
            </a:pathLst>
          </a:custGeom>
          <a:noFill/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20" name="Text 18"/>
          <p:cNvSpPr/>
          <p:nvPr/>
        </p:nvSpPr>
        <p:spPr>
          <a:xfrm>
            <a:off x="6516843" y="5208554"/>
            <a:ext cx="274320" cy="274320"/>
          </a:xfrm>
          <a:custGeom>
            <a:avLst/>
            <a:gdLst/>
            <a:ahLst/>
            <a:cxnLst/>
            <a:rect l="l" t="t" r="r" b="b"/>
            <a:pathLst>
              <a:path w="274320" h="274320">
                <a:moveTo>
                  <a:pt x="137160" y="248603"/>
                </a:moveTo>
                <a:cubicBezTo>
                  <a:pt x="141125" y="248603"/>
                  <a:pt x="151626" y="244745"/>
                  <a:pt x="162663" y="222671"/>
                </a:cubicBezTo>
                <a:cubicBezTo>
                  <a:pt x="167378" y="213187"/>
                  <a:pt x="171450" y="201668"/>
                  <a:pt x="174450" y="188595"/>
                </a:cubicBezTo>
                <a:lnTo>
                  <a:pt x="99870" y="188595"/>
                </a:lnTo>
                <a:cubicBezTo>
                  <a:pt x="102870" y="201668"/>
                  <a:pt x="106942" y="213187"/>
                  <a:pt x="111657" y="222671"/>
                </a:cubicBezTo>
                <a:cubicBezTo>
                  <a:pt x="122694" y="244745"/>
                  <a:pt x="133195" y="248603"/>
                  <a:pt x="137160" y="248603"/>
                </a:cubicBezTo>
                <a:lnTo>
                  <a:pt x="137160" y="248603"/>
                </a:lnTo>
                <a:moveTo>
                  <a:pt x="95637" y="162878"/>
                </a:moveTo>
                <a:lnTo>
                  <a:pt x="178683" y="162878"/>
                </a:lnTo>
                <a:cubicBezTo>
                  <a:pt x="179540" y="154680"/>
                  <a:pt x="180023" y="146054"/>
                  <a:pt x="180023" y="137160"/>
                </a:cubicBezTo>
                <a:cubicBezTo>
                  <a:pt x="180023" y="128266"/>
                  <a:pt x="179540" y="119640"/>
                  <a:pt x="178683" y="111443"/>
                </a:cubicBezTo>
                <a:lnTo>
                  <a:pt x="95637" y="111443"/>
                </a:lnTo>
                <a:cubicBezTo>
                  <a:pt x="94780" y="119640"/>
                  <a:pt x="94298" y="128266"/>
                  <a:pt x="94298" y="137160"/>
                </a:cubicBezTo>
                <a:cubicBezTo>
                  <a:pt x="94298" y="146054"/>
                  <a:pt x="94780" y="154680"/>
                  <a:pt x="95637" y="162878"/>
                </a:cubicBezTo>
                <a:lnTo>
                  <a:pt x="95637" y="162878"/>
                </a:lnTo>
                <a:moveTo>
                  <a:pt x="99870" y="85725"/>
                </a:moveTo>
                <a:lnTo>
                  <a:pt x="174450" y="85725"/>
                </a:lnTo>
                <a:cubicBezTo>
                  <a:pt x="171450" y="72652"/>
                  <a:pt x="167378" y="61133"/>
                  <a:pt x="162663" y="51649"/>
                </a:cubicBezTo>
                <a:cubicBezTo>
                  <a:pt x="151626" y="29575"/>
                  <a:pt x="141125" y="25717"/>
                  <a:pt x="137160" y="25717"/>
                </a:cubicBezTo>
                <a:cubicBezTo>
                  <a:pt x="133195" y="25717"/>
                  <a:pt x="122694" y="29575"/>
                  <a:pt x="111657" y="51649"/>
                </a:cubicBezTo>
                <a:cubicBezTo>
                  <a:pt x="106942" y="61133"/>
                  <a:pt x="102870" y="72652"/>
                  <a:pt x="99870" y="85725"/>
                </a:cubicBezTo>
                <a:lnTo>
                  <a:pt x="99870" y="85725"/>
                </a:lnTo>
                <a:moveTo>
                  <a:pt x="204508" y="111443"/>
                </a:moveTo>
                <a:cubicBezTo>
                  <a:pt x="205311" y="119747"/>
                  <a:pt x="205686" y="128373"/>
                  <a:pt x="205686" y="137160"/>
                </a:cubicBezTo>
                <a:cubicBezTo>
                  <a:pt x="205686" y="145947"/>
                  <a:pt x="205258" y="154573"/>
                  <a:pt x="204508" y="162877"/>
                </a:cubicBezTo>
                <a:lnTo>
                  <a:pt x="245602" y="162877"/>
                </a:lnTo>
                <a:cubicBezTo>
                  <a:pt x="247531" y="154626"/>
                  <a:pt x="248603" y="146000"/>
                  <a:pt x="248603" y="137160"/>
                </a:cubicBezTo>
                <a:cubicBezTo>
                  <a:pt x="248603" y="128320"/>
                  <a:pt x="247584" y="119694"/>
                  <a:pt x="245602" y="111443"/>
                </a:cubicBezTo>
                <a:lnTo>
                  <a:pt x="204508" y="111443"/>
                </a:lnTo>
                <a:moveTo>
                  <a:pt x="236012" y="85725"/>
                </a:moveTo>
                <a:cubicBezTo>
                  <a:pt x="224546" y="63704"/>
                  <a:pt x="205954" y="46024"/>
                  <a:pt x="183291" y="35683"/>
                </a:cubicBezTo>
                <a:cubicBezTo>
                  <a:pt x="190845" y="49399"/>
                  <a:pt x="196846" y="66491"/>
                  <a:pt x="200757" y="85725"/>
                </a:cubicBezTo>
                <a:lnTo>
                  <a:pt x="236065" y="85725"/>
                </a:lnTo>
                <a:lnTo>
                  <a:pt x="236012" y="85725"/>
                </a:lnTo>
                <a:moveTo>
                  <a:pt x="73509" y="85725"/>
                </a:moveTo>
                <a:cubicBezTo>
                  <a:pt x="77420" y="66491"/>
                  <a:pt x="83421" y="49453"/>
                  <a:pt x="90976" y="35683"/>
                </a:cubicBezTo>
                <a:cubicBezTo>
                  <a:pt x="68312" y="46024"/>
                  <a:pt x="49721" y="63704"/>
                  <a:pt x="38255" y="85725"/>
                </a:cubicBezTo>
                <a:lnTo>
                  <a:pt x="73563" y="85725"/>
                </a:lnTo>
                <a:lnTo>
                  <a:pt x="73509" y="85725"/>
                </a:lnTo>
                <a:moveTo>
                  <a:pt x="28718" y="111443"/>
                </a:moveTo>
                <a:cubicBezTo>
                  <a:pt x="26789" y="119694"/>
                  <a:pt x="25718" y="128320"/>
                  <a:pt x="25718" y="137160"/>
                </a:cubicBezTo>
                <a:cubicBezTo>
                  <a:pt x="25718" y="146000"/>
                  <a:pt x="26736" y="154626"/>
                  <a:pt x="28718" y="162877"/>
                </a:cubicBezTo>
                <a:lnTo>
                  <a:pt x="69812" y="162877"/>
                </a:lnTo>
                <a:cubicBezTo>
                  <a:pt x="69009" y="154573"/>
                  <a:pt x="68634" y="145947"/>
                  <a:pt x="68634" y="137160"/>
                </a:cubicBezTo>
                <a:cubicBezTo>
                  <a:pt x="68634" y="128373"/>
                  <a:pt x="69062" y="119747"/>
                  <a:pt x="69812" y="111443"/>
                </a:cubicBezTo>
                <a:lnTo>
                  <a:pt x="28718" y="111443"/>
                </a:lnTo>
                <a:moveTo>
                  <a:pt x="183291" y="238637"/>
                </a:moveTo>
                <a:cubicBezTo>
                  <a:pt x="205954" y="228296"/>
                  <a:pt x="224546" y="210616"/>
                  <a:pt x="236012" y="188595"/>
                </a:cubicBezTo>
                <a:lnTo>
                  <a:pt x="200704" y="188595"/>
                </a:lnTo>
                <a:cubicBezTo>
                  <a:pt x="196792" y="207830"/>
                  <a:pt x="190792" y="224867"/>
                  <a:pt x="183237" y="238637"/>
                </a:cubicBezTo>
                <a:lnTo>
                  <a:pt x="183291" y="238637"/>
                </a:lnTo>
                <a:moveTo>
                  <a:pt x="91029" y="238637"/>
                </a:moveTo>
                <a:cubicBezTo>
                  <a:pt x="83475" y="224921"/>
                  <a:pt x="77474" y="207830"/>
                  <a:pt x="73563" y="188595"/>
                </a:cubicBezTo>
                <a:lnTo>
                  <a:pt x="38255" y="188595"/>
                </a:lnTo>
                <a:cubicBezTo>
                  <a:pt x="49721" y="210616"/>
                  <a:pt x="68312" y="228296"/>
                  <a:pt x="90976" y="238637"/>
                </a:cubicBezTo>
                <a:lnTo>
                  <a:pt x="91029" y="238637"/>
                </a:lnTo>
                <a:moveTo>
                  <a:pt x="137160" y="274320"/>
                </a:moveTo>
                <a:cubicBezTo>
                  <a:pt x="61409" y="274320"/>
                  <a:pt x="0" y="212911"/>
                  <a:pt x="0" y="137160"/>
                </a:cubicBezTo>
                <a:cubicBezTo>
                  <a:pt x="0" y="61409"/>
                  <a:pt x="61409" y="0"/>
                  <a:pt x="137160" y="0"/>
                </a:cubicBezTo>
                <a:cubicBezTo>
                  <a:pt x="212911" y="0"/>
                  <a:pt x="274320" y="61409"/>
                  <a:pt x="274320" y="137160"/>
                </a:cubicBezTo>
                <a:cubicBezTo>
                  <a:pt x="274320" y="212911"/>
                  <a:pt x="212911" y="274320"/>
                  <a:pt x="137160" y="274320"/>
                </a:cubicBezTo>
              </a:path>
            </a:pathLst>
          </a:custGeom>
          <a:solidFill>
            <a:srgbClr val="FFFFFF"/>
          </a:solidFill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21" name="Text 19"/>
          <p:cNvSpPr/>
          <p:nvPr/>
        </p:nvSpPr>
        <p:spPr>
          <a:xfrm>
            <a:off x="685800" y="5162098"/>
            <a:ext cx="274320" cy="274320"/>
          </a:xfrm>
          <a:custGeom>
            <a:avLst/>
            <a:gdLst/>
            <a:ahLst/>
            <a:cxnLst/>
            <a:rect l="l" t="t" r="r" b="b"/>
            <a:pathLst>
              <a:path w="274320" h="274320">
                <a:moveTo>
                  <a:pt x="38100" y="57150"/>
                </a:moveTo>
                <a:cubicBezTo>
                  <a:pt x="38100" y="55055"/>
                  <a:pt x="39815" y="53340"/>
                  <a:pt x="41910" y="53340"/>
                </a:cubicBezTo>
                <a:lnTo>
                  <a:pt x="232410" y="53340"/>
                </a:lnTo>
                <a:cubicBezTo>
                  <a:pt x="234505" y="53340"/>
                  <a:pt x="236220" y="55054"/>
                  <a:pt x="236220" y="57150"/>
                </a:cubicBezTo>
                <a:lnTo>
                  <a:pt x="236220" y="205740"/>
                </a:lnTo>
                <a:lnTo>
                  <a:pt x="259080" y="205740"/>
                </a:lnTo>
                <a:lnTo>
                  <a:pt x="259080" y="57150"/>
                </a:lnTo>
                <a:cubicBezTo>
                  <a:pt x="259080" y="42434"/>
                  <a:pt x="247126" y="30480"/>
                  <a:pt x="232410" y="30480"/>
                </a:cubicBezTo>
                <a:lnTo>
                  <a:pt x="41910" y="30480"/>
                </a:lnTo>
                <a:cubicBezTo>
                  <a:pt x="27194" y="30480"/>
                  <a:pt x="15240" y="42434"/>
                  <a:pt x="15240" y="57150"/>
                </a:cubicBezTo>
                <a:lnTo>
                  <a:pt x="15240" y="205740"/>
                </a:lnTo>
                <a:lnTo>
                  <a:pt x="38100" y="205740"/>
                </a:lnTo>
                <a:lnTo>
                  <a:pt x="38100" y="57150"/>
                </a:lnTo>
                <a:moveTo>
                  <a:pt x="106680" y="209550"/>
                </a:moveTo>
                <a:lnTo>
                  <a:pt x="106680" y="220980"/>
                </a:lnTo>
                <a:lnTo>
                  <a:pt x="11430" y="220980"/>
                </a:lnTo>
                <a:cubicBezTo>
                  <a:pt x="5096" y="220980"/>
                  <a:pt x="0" y="226076"/>
                  <a:pt x="0" y="232410"/>
                </a:cubicBezTo>
                <a:cubicBezTo>
                  <a:pt x="0" y="238744"/>
                  <a:pt x="5096" y="243840"/>
                  <a:pt x="11430" y="243840"/>
                </a:cubicBezTo>
                <a:lnTo>
                  <a:pt x="106680" y="243840"/>
                </a:lnTo>
                <a:lnTo>
                  <a:pt x="118110" y="243840"/>
                </a:lnTo>
                <a:lnTo>
                  <a:pt x="186690" y="243840"/>
                </a:lnTo>
                <a:lnTo>
                  <a:pt x="198120" y="243840"/>
                </a:lnTo>
                <a:lnTo>
                  <a:pt x="262890" y="243840"/>
                </a:lnTo>
                <a:cubicBezTo>
                  <a:pt x="269224" y="243840"/>
                  <a:pt x="274320" y="238744"/>
                  <a:pt x="274320" y="232410"/>
                </a:cubicBezTo>
                <a:cubicBezTo>
                  <a:pt x="274320" y="226076"/>
                  <a:pt x="269224" y="220980"/>
                  <a:pt x="262890" y="220980"/>
                </a:cubicBezTo>
                <a:lnTo>
                  <a:pt x="198120" y="220980"/>
                </a:lnTo>
                <a:lnTo>
                  <a:pt x="198120" y="209550"/>
                </a:lnTo>
                <a:cubicBezTo>
                  <a:pt x="198120" y="194834"/>
                  <a:pt x="186166" y="182880"/>
                  <a:pt x="171450" y="182880"/>
                </a:cubicBezTo>
                <a:lnTo>
                  <a:pt x="133350" y="182880"/>
                </a:lnTo>
                <a:cubicBezTo>
                  <a:pt x="118634" y="182880"/>
                  <a:pt x="106680" y="194834"/>
                  <a:pt x="106680" y="209550"/>
                </a:cubicBezTo>
                <a:lnTo>
                  <a:pt x="106680" y="209550"/>
                </a:lnTo>
                <a:moveTo>
                  <a:pt x="175260" y="209550"/>
                </a:moveTo>
                <a:lnTo>
                  <a:pt x="175260" y="220980"/>
                </a:lnTo>
                <a:lnTo>
                  <a:pt x="129540" y="220980"/>
                </a:lnTo>
                <a:lnTo>
                  <a:pt x="129540" y="209550"/>
                </a:lnTo>
                <a:cubicBezTo>
                  <a:pt x="129540" y="207455"/>
                  <a:pt x="131255" y="205740"/>
                  <a:pt x="133350" y="205740"/>
                </a:cubicBezTo>
                <a:lnTo>
                  <a:pt x="171450" y="205740"/>
                </a:lnTo>
                <a:cubicBezTo>
                  <a:pt x="173546" y="205740"/>
                  <a:pt x="175260" y="207455"/>
                  <a:pt x="175260" y="209550"/>
                </a:cubicBezTo>
              </a:path>
            </a:pathLst>
          </a:custGeom>
          <a:solidFill>
            <a:srgbClr val="FFFFFF"/>
          </a:solidFill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22" name="Text 20"/>
          <p:cNvSpPr/>
          <p:nvPr/>
        </p:nvSpPr>
        <p:spPr>
          <a:xfrm>
            <a:off x="6516843" y="4023911"/>
            <a:ext cx="274320" cy="274320"/>
          </a:xfrm>
          <a:custGeom>
            <a:avLst/>
            <a:gdLst/>
            <a:ahLst/>
            <a:cxnLst/>
            <a:rect l="l" t="t" r="r" b="b"/>
            <a:pathLst>
              <a:path w="274320" h="274320">
                <a:moveTo>
                  <a:pt x="17145" y="47149"/>
                </a:moveTo>
                <a:cubicBezTo>
                  <a:pt x="17145" y="21110"/>
                  <a:pt x="38255" y="0"/>
                  <a:pt x="64294" y="0"/>
                </a:cubicBezTo>
                <a:lnTo>
                  <a:pt x="227171" y="0"/>
                </a:lnTo>
                <a:cubicBezTo>
                  <a:pt x="243727" y="0"/>
                  <a:pt x="257175" y="13448"/>
                  <a:pt x="257175" y="30004"/>
                </a:cubicBezTo>
                <a:lnTo>
                  <a:pt x="257175" y="184309"/>
                </a:lnTo>
                <a:cubicBezTo>
                  <a:pt x="257175" y="196257"/>
                  <a:pt x="250156" y="206597"/>
                  <a:pt x="240030" y="211419"/>
                </a:cubicBezTo>
                <a:lnTo>
                  <a:pt x="240030" y="248602"/>
                </a:lnTo>
                <a:lnTo>
                  <a:pt x="244316" y="248602"/>
                </a:lnTo>
                <a:cubicBezTo>
                  <a:pt x="251442" y="248602"/>
                  <a:pt x="257175" y="254335"/>
                  <a:pt x="257175" y="261461"/>
                </a:cubicBezTo>
                <a:cubicBezTo>
                  <a:pt x="257175" y="268587"/>
                  <a:pt x="251442" y="274320"/>
                  <a:pt x="244316" y="274320"/>
                </a:cubicBezTo>
                <a:lnTo>
                  <a:pt x="60007" y="274320"/>
                </a:lnTo>
                <a:cubicBezTo>
                  <a:pt x="36326" y="274320"/>
                  <a:pt x="17145" y="255139"/>
                  <a:pt x="17145" y="231458"/>
                </a:cubicBezTo>
                <a:cubicBezTo>
                  <a:pt x="17145" y="230011"/>
                  <a:pt x="17199" y="228564"/>
                  <a:pt x="17359" y="227171"/>
                </a:cubicBezTo>
                <a:lnTo>
                  <a:pt x="17145" y="227171"/>
                </a:lnTo>
                <a:lnTo>
                  <a:pt x="17145" y="47149"/>
                </a:lnTo>
                <a:moveTo>
                  <a:pt x="60008" y="214313"/>
                </a:moveTo>
                <a:cubicBezTo>
                  <a:pt x="50524" y="214313"/>
                  <a:pt x="42863" y="221974"/>
                  <a:pt x="42863" y="231458"/>
                </a:cubicBezTo>
                <a:cubicBezTo>
                  <a:pt x="42863" y="240941"/>
                  <a:pt x="50524" y="248603"/>
                  <a:pt x="60008" y="248603"/>
                </a:cubicBezTo>
                <a:lnTo>
                  <a:pt x="214313" y="248603"/>
                </a:lnTo>
                <a:lnTo>
                  <a:pt x="214313" y="214313"/>
                </a:lnTo>
                <a:lnTo>
                  <a:pt x="60008" y="214313"/>
                </a:lnTo>
                <a:moveTo>
                  <a:pt x="42863" y="192185"/>
                </a:moveTo>
                <a:cubicBezTo>
                  <a:pt x="48113" y="189881"/>
                  <a:pt x="53900" y="188595"/>
                  <a:pt x="60008" y="188595"/>
                </a:cubicBezTo>
                <a:lnTo>
                  <a:pt x="227171" y="188595"/>
                </a:lnTo>
                <a:cubicBezTo>
                  <a:pt x="229529" y="188595"/>
                  <a:pt x="231458" y="186666"/>
                  <a:pt x="231458" y="184309"/>
                </a:cubicBezTo>
                <a:lnTo>
                  <a:pt x="231458" y="30004"/>
                </a:lnTo>
                <a:cubicBezTo>
                  <a:pt x="231458" y="27646"/>
                  <a:pt x="229529" y="25718"/>
                  <a:pt x="227171" y="25718"/>
                </a:cubicBezTo>
                <a:lnTo>
                  <a:pt x="64294" y="25718"/>
                </a:lnTo>
                <a:cubicBezTo>
                  <a:pt x="52453" y="25718"/>
                  <a:pt x="42863" y="35308"/>
                  <a:pt x="42863" y="47149"/>
                </a:cubicBezTo>
                <a:lnTo>
                  <a:pt x="42863" y="192185"/>
                </a:lnTo>
                <a:moveTo>
                  <a:pt x="98584" y="60008"/>
                </a:moveTo>
                <a:lnTo>
                  <a:pt x="192881" y="60008"/>
                </a:lnTo>
                <a:cubicBezTo>
                  <a:pt x="200007" y="60008"/>
                  <a:pt x="205740" y="65740"/>
                  <a:pt x="205740" y="72866"/>
                </a:cubicBezTo>
                <a:cubicBezTo>
                  <a:pt x="205740" y="79992"/>
                  <a:pt x="200007" y="85725"/>
                  <a:pt x="192881" y="85725"/>
                </a:cubicBezTo>
                <a:lnTo>
                  <a:pt x="98584" y="85725"/>
                </a:lnTo>
                <a:cubicBezTo>
                  <a:pt x="91458" y="85725"/>
                  <a:pt x="85725" y="79992"/>
                  <a:pt x="85725" y="72866"/>
                </a:cubicBezTo>
                <a:cubicBezTo>
                  <a:pt x="85725" y="65740"/>
                  <a:pt x="91458" y="60008"/>
                  <a:pt x="98584" y="60008"/>
                </a:cubicBezTo>
                <a:lnTo>
                  <a:pt x="98584" y="60008"/>
                </a:lnTo>
                <a:moveTo>
                  <a:pt x="98584" y="102870"/>
                </a:moveTo>
                <a:lnTo>
                  <a:pt x="192881" y="102870"/>
                </a:lnTo>
                <a:cubicBezTo>
                  <a:pt x="200007" y="102870"/>
                  <a:pt x="205740" y="108603"/>
                  <a:pt x="205740" y="115729"/>
                </a:cubicBezTo>
                <a:cubicBezTo>
                  <a:pt x="205740" y="122855"/>
                  <a:pt x="200007" y="128588"/>
                  <a:pt x="192881" y="128588"/>
                </a:cubicBezTo>
                <a:lnTo>
                  <a:pt x="98584" y="128588"/>
                </a:lnTo>
                <a:cubicBezTo>
                  <a:pt x="91458" y="128588"/>
                  <a:pt x="85725" y="122855"/>
                  <a:pt x="85725" y="115729"/>
                </a:cubicBezTo>
                <a:cubicBezTo>
                  <a:pt x="85725" y="108603"/>
                  <a:pt x="91458" y="102870"/>
                  <a:pt x="98584" y="102870"/>
                </a:cubicBezTo>
              </a:path>
            </a:pathLst>
          </a:custGeom>
          <a:solidFill>
            <a:srgbClr val="FFFFFF"/>
          </a:solidFill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23" name="Text 21"/>
          <p:cNvSpPr/>
          <p:nvPr/>
        </p:nvSpPr>
        <p:spPr>
          <a:xfrm>
            <a:off x="685800" y="3950427"/>
            <a:ext cx="274320" cy="274320"/>
          </a:xfrm>
          <a:custGeom>
            <a:avLst/>
            <a:gdLst/>
            <a:ahLst/>
            <a:cxnLst/>
            <a:rect l="l" t="t" r="r" b="b"/>
            <a:pathLst>
              <a:path w="274320" h="274320">
                <a:moveTo>
                  <a:pt x="164592" y="61722"/>
                </a:moveTo>
                <a:cubicBezTo>
                  <a:pt x="168364" y="61722"/>
                  <a:pt x="171450" y="64808"/>
                  <a:pt x="171450" y="68580"/>
                </a:cubicBezTo>
                <a:lnTo>
                  <a:pt x="171450" y="164592"/>
                </a:lnTo>
                <a:cubicBezTo>
                  <a:pt x="171450" y="168364"/>
                  <a:pt x="168364" y="171450"/>
                  <a:pt x="164592" y="171450"/>
                </a:cubicBezTo>
                <a:lnTo>
                  <a:pt x="120572" y="171450"/>
                </a:lnTo>
                <a:lnTo>
                  <a:pt x="113157" y="171450"/>
                </a:lnTo>
                <a:lnTo>
                  <a:pt x="78867" y="171450"/>
                </a:lnTo>
                <a:lnTo>
                  <a:pt x="71452" y="171450"/>
                </a:lnTo>
                <a:lnTo>
                  <a:pt x="27432" y="171450"/>
                </a:lnTo>
                <a:cubicBezTo>
                  <a:pt x="23660" y="171450"/>
                  <a:pt x="20574" y="168364"/>
                  <a:pt x="20574" y="164592"/>
                </a:cubicBezTo>
                <a:lnTo>
                  <a:pt x="20574" y="68580"/>
                </a:lnTo>
                <a:cubicBezTo>
                  <a:pt x="20574" y="64808"/>
                  <a:pt x="23660" y="61722"/>
                  <a:pt x="27432" y="61722"/>
                </a:cubicBezTo>
                <a:lnTo>
                  <a:pt x="164592" y="61722"/>
                </a:lnTo>
                <a:moveTo>
                  <a:pt x="27432" y="192024"/>
                </a:moveTo>
                <a:lnTo>
                  <a:pt x="64594" y="192024"/>
                </a:lnTo>
                <a:lnTo>
                  <a:pt x="57736" y="212598"/>
                </a:lnTo>
                <a:lnTo>
                  <a:pt x="37719" y="212598"/>
                </a:lnTo>
                <a:cubicBezTo>
                  <a:pt x="32018" y="212598"/>
                  <a:pt x="27432" y="217184"/>
                  <a:pt x="27432" y="222885"/>
                </a:cubicBezTo>
                <a:cubicBezTo>
                  <a:pt x="27432" y="228586"/>
                  <a:pt x="32018" y="233172"/>
                  <a:pt x="37719" y="233172"/>
                </a:cubicBezTo>
                <a:lnTo>
                  <a:pt x="50878" y="233172"/>
                </a:lnTo>
                <a:lnTo>
                  <a:pt x="65151" y="233172"/>
                </a:lnTo>
                <a:lnTo>
                  <a:pt x="126873" y="233172"/>
                </a:lnTo>
                <a:lnTo>
                  <a:pt x="141146" y="233172"/>
                </a:lnTo>
                <a:lnTo>
                  <a:pt x="154305" y="233172"/>
                </a:lnTo>
                <a:cubicBezTo>
                  <a:pt x="160006" y="233172"/>
                  <a:pt x="164592" y="228586"/>
                  <a:pt x="164592" y="222885"/>
                </a:cubicBezTo>
                <a:cubicBezTo>
                  <a:pt x="164592" y="217184"/>
                  <a:pt x="160006" y="212598"/>
                  <a:pt x="154305" y="212598"/>
                </a:cubicBezTo>
                <a:lnTo>
                  <a:pt x="134288" y="212598"/>
                </a:lnTo>
                <a:lnTo>
                  <a:pt x="127430" y="192024"/>
                </a:lnTo>
                <a:lnTo>
                  <a:pt x="164592" y="192024"/>
                </a:lnTo>
                <a:cubicBezTo>
                  <a:pt x="179722" y="192024"/>
                  <a:pt x="192024" y="179722"/>
                  <a:pt x="192024" y="164592"/>
                </a:cubicBezTo>
                <a:lnTo>
                  <a:pt x="192024" y="68580"/>
                </a:lnTo>
                <a:cubicBezTo>
                  <a:pt x="192024" y="53450"/>
                  <a:pt x="179722" y="41148"/>
                  <a:pt x="164592" y="41148"/>
                </a:cubicBezTo>
                <a:lnTo>
                  <a:pt x="27432" y="41148"/>
                </a:lnTo>
                <a:cubicBezTo>
                  <a:pt x="12302" y="41148"/>
                  <a:pt x="0" y="53450"/>
                  <a:pt x="0" y="68580"/>
                </a:cubicBezTo>
                <a:lnTo>
                  <a:pt x="0" y="164592"/>
                </a:lnTo>
                <a:cubicBezTo>
                  <a:pt x="0" y="179722"/>
                  <a:pt x="12302" y="192024"/>
                  <a:pt x="27432" y="192024"/>
                </a:cubicBezTo>
                <a:lnTo>
                  <a:pt x="27432" y="192024"/>
                </a:lnTo>
                <a:moveTo>
                  <a:pt x="79424" y="212598"/>
                </a:moveTo>
                <a:lnTo>
                  <a:pt x="86282" y="192024"/>
                </a:lnTo>
                <a:lnTo>
                  <a:pt x="105742" y="192024"/>
                </a:lnTo>
                <a:lnTo>
                  <a:pt x="112600" y="212598"/>
                </a:lnTo>
                <a:lnTo>
                  <a:pt x="79424" y="212598"/>
                </a:lnTo>
                <a:moveTo>
                  <a:pt x="226314" y="61722"/>
                </a:moveTo>
                <a:lnTo>
                  <a:pt x="253746" y="61722"/>
                </a:lnTo>
                <a:lnTo>
                  <a:pt x="253746" y="75438"/>
                </a:lnTo>
                <a:lnTo>
                  <a:pt x="226314" y="75438"/>
                </a:lnTo>
                <a:lnTo>
                  <a:pt x="226314" y="61722"/>
                </a:lnTo>
                <a:moveTo>
                  <a:pt x="226314" y="96012"/>
                </a:moveTo>
                <a:lnTo>
                  <a:pt x="253746" y="96012"/>
                </a:lnTo>
                <a:lnTo>
                  <a:pt x="253746" y="109728"/>
                </a:lnTo>
                <a:lnTo>
                  <a:pt x="226314" y="109728"/>
                </a:lnTo>
                <a:lnTo>
                  <a:pt x="226314" y="96012"/>
                </a:lnTo>
                <a:moveTo>
                  <a:pt x="253746" y="130302"/>
                </a:moveTo>
                <a:lnTo>
                  <a:pt x="253746" y="212598"/>
                </a:lnTo>
                <a:lnTo>
                  <a:pt x="226314" y="212598"/>
                </a:lnTo>
                <a:lnTo>
                  <a:pt x="226314" y="130302"/>
                </a:lnTo>
                <a:lnTo>
                  <a:pt x="253746" y="130302"/>
                </a:lnTo>
                <a:moveTo>
                  <a:pt x="205740" y="61722"/>
                </a:moveTo>
                <a:lnTo>
                  <a:pt x="205740" y="212598"/>
                </a:lnTo>
                <a:cubicBezTo>
                  <a:pt x="205740" y="223957"/>
                  <a:pt x="214955" y="233172"/>
                  <a:pt x="226314" y="233172"/>
                </a:cubicBezTo>
                <a:lnTo>
                  <a:pt x="253746" y="233172"/>
                </a:lnTo>
                <a:cubicBezTo>
                  <a:pt x="265105" y="233172"/>
                  <a:pt x="274320" y="223957"/>
                  <a:pt x="274320" y="212598"/>
                </a:cubicBezTo>
                <a:lnTo>
                  <a:pt x="274320" y="61722"/>
                </a:lnTo>
                <a:cubicBezTo>
                  <a:pt x="274320" y="50363"/>
                  <a:pt x="265105" y="41148"/>
                  <a:pt x="253746" y="41148"/>
                </a:cubicBezTo>
                <a:lnTo>
                  <a:pt x="226314" y="41148"/>
                </a:lnTo>
                <a:cubicBezTo>
                  <a:pt x="214955" y="41148"/>
                  <a:pt x="205740" y="50363"/>
                  <a:pt x="205740" y="61722"/>
                </a:cubicBezTo>
                <a:moveTo>
                  <a:pt x="240030" y="181737"/>
                </a:moveTo>
                <a:cubicBezTo>
                  <a:pt x="245711" y="181737"/>
                  <a:pt x="250317" y="177131"/>
                  <a:pt x="250317" y="171450"/>
                </a:cubicBezTo>
                <a:cubicBezTo>
                  <a:pt x="250317" y="165769"/>
                  <a:pt x="245711" y="161163"/>
                  <a:pt x="240030" y="161163"/>
                </a:cubicBezTo>
                <a:cubicBezTo>
                  <a:pt x="234349" y="161163"/>
                  <a:pt x="229743" y="165769"/>
                  <a:pt x="229743" y="171450"/>
                </a:cubicBezTo>
                <a:cubicBezTo>
                  <a:pt x="229743" y="177131"/>
                  <a:pt x="234349" y="181737"/>
                  <a:pt x="240030" y="181737"/>
                </a:cubicBezTo>
                <a:lnTo>
                  <a:pt x="240030" y="181737"/>
                </a:lnTo>
              </a:path>
            </a:pathLst>
          </a:custGeom>
          <a:solidFill>
            <a:srgbClr val="FFFFFF"/>
          </a:solidFill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1" y="6200512"/>
            <a:ext cx="8991602" cy="657488"/>
          </a:xfrm>
          <a:custGeom>
            <a:avLst/>
            <a:gdLst/>
            <a:ahLst/>
            <a:cxnLst/>
            <a:rect l="l" t="t" r="r" b="b"/>
            <a:pathLst>
              <a:path w="8991602" h="657488">
                <a:moveTo>
                  <a:pt x="0" y="657488"/>
                </a:moveTo>
                <a:lnTo>
                  <a:pt x="0" y="0"/>
                </a:lnTo>
                <a:lnTo>
                  <a:pt x="8991602" y="0"/>
                </a:lnTo>
                <a:lnTo>
                  <a:pt x="8991602" y="657488"/>
                </a:lnTo>
                <a:lnTo>
                  <a:pt x="0" y="657488"/>
                </a:lnTo>
              </a:path>
            </a:pathLst>
          </a:custGeom>
          <a:gradFill>
            <a:gsLst>
              <a:gs pos="0">
                <a:srgbClr val="d3e6ff">
                  <a:alpha val="50000"/>
                </a:srgbClr>
              </a:gs>
              <a:gs pos="100000">
                <a:srgbClr val="fff1ef">
                  <a:alpha val="40000"/>
                </a:srgbClr>
              </a:gs>
            </a:gsLst>
            <a:lin ang="0"/>
          </a:gradFill>
          <a:ln/>
        </p:spPr>
        <p:txBody>
          <a:bodyPr wrap="square" lIns="90000" tIns="46800" rIns="90000" bIns="46800" rtlCol="0" anchor="ctr"/>
          <a:lstStyle/>
          <a:p>
            <a:pPr algn="ctr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3" name="Text 1"/>
          <p:cNvSpPr/>
          <p:nvPr/>
        </p:nvSpPr>
        <p:spPr>
          <a:xfrm>
            <a:off x="548640" y="1512262"/>
            <a:ext cx="2651759" cy="4357317"/>
          </a:xfrm>
          <a:custGeom>
            <a:avLst/>
            <a:gdLst/>
            <a:ahLst/>
            <a:cxnLst/>
            <a:rect l="l" t="t" r="r" b="b"/>
            <a:pathLst>
              <a:path w="2651759" h="4357317">
                <a:moveTo>
                  <a:pt x="74382" y="4357317"/>
                </a:moveTo>
                <a:cubicBezTo>
                  <a:pt x="33302" y="4357317"/>
                  <a:pt x="0" y="4324015"/>
                  <a:pt x="0" y="4282935"/>
                </a:cubicBezTo>
                <a:lnTo>
                  <a:pt x="0" y="74382"/>
                </a:lnTo>
                <a:cubicBezTo>
                  <a:pt x="0" y="33302"/>
                  <a:pt x="33302" y="0"/>
                  <a:pt x="74382" y="0"/>
                </a:cubicBezTo>
                <a:lnTo>
                  <a:pt x="2577377" y="0"/>
                </a:lnTo>
                <a:cubicBezTo>
                  <a:pt x="2618457" y="0"/>
                  <a:pt x="2651759" y="33302"/>
                  <a:pt x="2651759" y="74382"/>
                </a:cubicBezTo>
                <a:lnTo>
                  <a:pt x="2651759" y="4282935"/>
                </a:lnTo>
                <a:cubicBezTo>
                  <a:pt x="2651759" y="4324015"/>
                  <a:pt x="2618457" y="4357317"/>
                  <a:pt x="2577377" y="4357317"/>
                </a:cubicBezTo>
                <a:lnTo>
                  <a:pt x="74382" y="4357317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90000" tIns="46800" rIns="90000" bIns="46800" rtlCol="0" anchor="t"/>
          <a:lstStyle/>
          <a:p>
            <a:pPr algn="l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4" name="Text 2"/>
          <p:cNvSpPr/>
          <p:nvPr/>
        </p:nvSpPr>
        <p:spPr>
          <a:xfrm>
            <a:off x="3354028" y="1512262"/>
            <a:ext cx="2651759" cy="4357317"/>
          </a:xfrm>
          <a:custGeom>
            <a:avLst/>
            <a:gdLst/>
            <a:ahLst/>
            <a:cxnLst/>
            <a:rect l="l" t="t" r="r" b="b"/>
            <a:pathLst>
              <a:path w="2651759" h="4357317">
                <a:moveTo>
                  <a:pt x="74382" y="4357317"/>
                </a:moveTo>
                <a:cubicBezTo>
                  <a:pt x="33302" y="4357317"/>
                  <a:pt x="0" y="4324015"/>
                  <a:pt x="0" y="4282935"/>
                </a:cubicBezTo>
                <a:lnTo>
                  <a:pt x="0" y="74382"/>
                </a:lnTo>
                <a:cubicBezTo>
                  <a:pt x="0" y="33302"/>
                  <a:pt x="33302" y="0"/>
                  <a:pt x="74382" y="0"/>
                </a:cubicBezTo>
                <a:lnTo>
                  <a:pt x="2577377" y="0"/>
                </a:lnTo>
                <a:cubicBezTo>
                  <a:pt x="2618457" y="0"/>
                  <a:pt x="2651759" y="33302"/>
                  <a:pt x="2651759" y="74382"/>
                </a:cubicBezTo>
                <a:lnTo>
                  <a:pt x="2651759" y="4282935"/>
                </a:lnTo>
                <a:cubicBezTo>
                  <a:pt x="2651759" y="4324015"/>
                  <a:pt x="2618457" y="4357317"/>
                  <a:pt x="2577377" y="4357317"/>
                </a:cubicBezTo>
                <a:lnTo>
                  <a:pt x="74382" y="4357317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90000" tIns="46800" rIns="90000" bIns="46800" rtlCol="0" anchor="t"/>
          <a:lstStyle/>
          <a:p>
            <a:pPr algn="l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5" name="Text 3"/>
          <p:cNvSpPr/>
          <p:nvPr/>
        </p:nvSpPr>
        <p:spPr>
          <a:xfrm>
            <a:off x="6159416" y="1512262"/>
            <a:ext cx="2651759" cy="4357317"/>
          </a:xfrm>
          <a:custGeom>
            <a:avLst/>
            <a:gdLst/>
            <a:ahLst/>
            <a:cxnLst/>
            <a:rect l="l" t="t" r="r" b="b"/>
            <a:pathLst>
              <a:path w="2651759" h="4357317">
                <a:moveTo>
                  <a:pt x="74382" y="4357317"/>
                </a:moveTo>
                <a:cubicBezTo>
                  <a:pt x="33302" y="4357317"/>
                  <a:pt x="0" y="4324015"/>
                  <a:pt x="0" y="4282935"/>
                </a:cubicBezTo>
                <a:lnTo>
                  <a:pt x="0" y="74382"/>
                </a:lnTo>
                <a:cubicBezTo>
                  <a:pt x="0" y="33302"/>
                  <a:pt x="33302" y="0"/>
                  <a:pt x="74382" y="0"/>
                </a:cubicBezTo>
                <a:lnTo>
                  <a:pt x="2577377" y="0"/>
                </a:lnTo>
                <a:cubicBezTo>
                  <a:pt x="2618457" y="0"/>
                  <a:pt x="2651759" y="33302"/>
                  <a:pt x="2651759" y="74382"/>
                </a:cubicBezTo>
                <a:lnTo>
                  <a:pt x="2651759" y="4282935"/>
                </a:lnTo>
                <a:cubicBezTo>
                  <a:pt x="2651759" y="4324015"/>
                  <a:pt x="2618457" y="4357317"/>
                  <a:pt x="2577377" y="4357317"/>
                </a:cubicBezTo>
                <a:lnTo>
                  <a:pt x="74382" y="4357317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90000" tIns="46800" rIns="90000" bIns="46800" rtlCol="0" anchor="t"/>
          <a:lstStyle/>
          <a:p>
            <a:pPr algn="l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6" name="Text 4"/>
          <p:cNvSpPr/>
          <p:nvPr/>
        </p:nvSpPr>
        <p:spPr>
          <a:xfrm>
            <a:off x="832196" y="6355080"/>
            <a:ext cx="5615710" cy="365760"/>
          </a:xfrm>
          <a:custGeom>
            <a:avLst/>
            <a:gdLst/>
            <a:ahLst/>
            <a:cxnLst/>
            <a:rect l="l" t="t" r="r" b="b"/>
            <a:pathLst>
              <a:path w="5615710" h="365760">
                <a:moveTo>
                  <a:pt x="0" y="365760"/>
                </a:moveTo>
                <a:lnTo>
                  <a:pt x="0" y="0"/>
                </a:lnTo>
                <a:lnTo>
                  <a:pt x="5615710" y="0"/>
                </a:lnTo>
                <a:lnTo>
                  <a:pt x="5615710" y="365760"/>
                </a:lnTo>
                <a:lnTo>
                  <a:pt x="0" y="365760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00142F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Engaging with Dutch: A Comprehensive Journey through Grammar and Pronunciation</a:t>
            </a:r>
            <a:endParaRPr lang="en-US" sz="800" dirty="0"/>
          </a:p>
        </p:txBody>
      </p:sp>
      <p:sp>
        <p:nvSpPr>
          <p:cNvPr id="7" name="Text 5"/>
          <p:cNvSpPr/>
          <p:nvPr/>
        </p:nvSpPr>
        <p:spPr>
          <a:xfrm>
            <a:off x="548639" y="6355080"/>
            <a:ext cx="274320" cy="365760"/>
          </a:xfrm>
          <a:custGeom>
            <a:avLst/>
            <a:gdLst/>
            <a:ahLst/>
            <a:cxnLst/>
            <a:rect l="l" t="t" r="r" b="b"/>
            <a:pathLst>
              <a:path w="274320" h="365760">
                <a:moveTo>
                  <a:pt x="0" y="365760"/>
                </a:moveTo>
                <a:lnTo>
                  <a:pt x="0" y="0"/>
                </a:lnTo>
                <a:lnTo>
                  <a:pt x="274320" y="0"/>
                </a:lnTo>
                <a:lnTo>
                  <a:pt x="274320" y="365760"/>
                </a:lnTo>
                <a:lnTo>
                  <a:pt x="0" y="365760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00142F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12</a:t>
            </a:r>
            <a:endParaRPr lang="en-US" sz="800" dirty="0"/>
          </a:p>
        </p:txBody>
      </p:sp>
      <p:sp>
        <p:nvSpPr>
          <p:cNvPr id="8" name="Text 6"/>
          <p:cNvSpPr/>
          <p:nvPr/>
        </p:nvSpPr>
        <p:spPr>
          <a:xfrm>
            <a:off x="7896775" y="6217920"/>
            <a:ext cx="914400" cy="548640"/>
          </a:xfrm>
          <a:custGeom>
            <a:avLst/>
            <a:gdLst/>
            <a:ahLst/>
            <a:cxnLst/>
            <a:rect l="l" t="t" r="r" b="b"/>
            <a:pathLst>
              <a:path w="914400" h="548640">
                <a:moveTo>
                  <a:pt x="0" y="548640"/>
                </a:moveTo>
                <a:lnTo>
                  <a:pt x="0" y="0"/>
                </a:lnTo>
                <a:lnTo>
                  <a:pt x="914400" y="0"/>
                </a:lnTo>
                <a:lnTo>
                  <a:pt x="914400" y="548640"/>
                </a:lnTo>
                <a:lnTo>
                  <a:pt x="0" y="548640"/>
                </a:lnTo>
              </a:path>
            </a:pathLst>
          </a:custGeom>
          <a:noFill/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9" name="Text 7"/>
          <p:cNvSpPr/>
          <p:nvPr/>
        </p:nvSpPr>
        <p:spPr>
          <a:xfrm>
            <a:off x="8991602" y="0"/>
            <a:ext cx="3200397" cy="6857998"/>
          </a:xfrm>
          <a:custGeom>
            <a:avLst/>
            <a:gdLst/>
            <a:ahLst/>
            <a:cxnLst/>
            <a:rect l="l" t="t" r="r" b="b"/>
            <a:pathLst>
              <a:path w="3200397" h="6857998">
                <a:moveTo>
                  <a:pt x="0" y="6857998"/>
                </a:moveTo>
                <a:lnTo>
                  <a:pt x="0" y="0"/>
                </a:lnTo>
                <a:lnTo>
                  <a:pt x="3200397" y="0"/>
                </a:lnTo>
                <a:lnTo>
                  <a:pt x="3200397" y="6857998"/>
                </a:lnTo>
                <a:lnTo>
                  <a:pt x="0" y="6857998"/>
                </a:lnTo>
              </a:path>
            </a:pathLst>
          </a:custGeom>
          <a:blipFill>
            <a:blip r:embed="rId1"/>
            <a:srcRect l="34451" r="34451" t="0" b="0"/>
            <a:stretch/>
          </a:blipFill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0" name="Text 8"/>
          <p:cNvSpPr/>
          <p:nvPr/>
        </p:nvSpPr>
        <p:spPr>
          <a:xfrm>
            <a:off x="548640" y="548639"/>
            <a:ext cx="8262535" cy="696501"/>
          </a:xfrm>
          <a:custGeom>
            <a:avLst/>
            <a:gdLst/>
            <a:ahLst/>
            <a:cxnLst/>
            <a:rect l="l" t="t" r="r" b="b"/>
            <a:pathLst>
              <a:path w="8262535" h="696501">
                <a:moveTo>
                  <a:pt x="0" y="696501"/>
                </a:moveTo>
                <a:lnTo>
                  <a:pt x="0" y="0"/>
                </a:lnTo>
                <a:lnTo>
                  <a:pt x="8262535" y="0"/>
                </a:lnTo>
                <a:lnTo>
                  <a:pt x="8262535" y="696501"/>
                </a:lnTo>
                <a:lnTo>
                  <a:pt x="0" y="696501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Conclusion</a:t>
            </a:r>
            <a:endParaRPr lang="en-US" sz="2400" dirty="0"/>
          </a:p>
        </p:txBody>
      </p:sp>
      <p:sp>
        <p:nvSpPr>
          <p:cNvPr id="11" name="Text 9"/>
          <p:cNvSpPr/>
          <p:nvPr/>
        </p:nvSpPr>
        <p:spPr>
          <a:xfrm>
            <a:off x="6313046" y="2676118"/>
            <a:ext cx="2339759" cy="2968601"/>
          </a:xfrm>
          <a:custGeom>
            <a:avLst/>
            <a:gdLst/>
            <a:ahLst/>
            <a:cxnLst/>
            <a:rect l="l" t="t" r="r" b="b"/>
            <a:pathLst>
              <a:path w="2339759" h="2968601">
                <a:moveTo>
                  <a:pt x="0" y="2968601"/>
                </a:moveTo>
                <a:lnTo>
                  <a:pt x="0" y="0"/>
                </a:lnTo>
                <a:lnTo>
                  <a:pt x="2339759" y="0"/>
                </a:lnTo>
                <a:lnTo>
                  <a:pt x="2339759" y="2968601"/>
                </a:lnTo>
                <a:lnTo>
                  <a:pt x="0" y="2968601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1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Stay motivated by setting achievable language goals.</a:t>
            </a:r>
            <a:endParaRPr lang="en-US" sz="1100" dirty="0"/>
          </a:p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1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Explore advanced materials to deepen your understanding of Dutch.</a:t>
            </a:r>
            <a:endParaRPr lang="en-US" sz="1100" dirty="0"/>
          </a:p>
        </p:txBody>
      </p:sp>
      <p:sp>
        <p:nvSpPr>
          <p:cNvPr id="12" name="Text 10"/>
          <p:cNvSpPr/>
          <p:nvPr/>
        </p:nvSpPr>
        <p:spPr>
          <a:xfrm>
            <a:off x="6313045" y="2166246"/>
            <a:ext cx="2339759" cy="365760"/>
          </a:xfrm>
          <a:custGeom>
            <a:avLst/>
            <a:gdLst/>
            <a:ahLst/>
            <a:cxnLst/>
            <a:rect l="l" t="t" r="r" b="b"/>
            <a:pathLst>
              <a:path w="2339759" h="365760">
                <a:moveTo>
                  <a:pt x="0" y="365760"/>
                </a:moveTo>
                <a:lnTo>
                  <a:pt x="0" y="0"/>
                </a:lnTo>
                <a:lnTo>
                  <a:pt x="2339759" y="0"/>
                </a:lnTo>
                <a:lnTo>
                  <a:pt x="2339759" y="365760"/>
                </a:lnTo>
                <a:lnTo>
                  <a:pt x="0" y="36576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Continued Learning</a:t>
            </a:r>
            <a:endParaRPr lang="en-US" sz="1400" dirty="0"/>
          </a:p>
        </p:txBody>
      </p:sp>
      <p:sp>
        <p:nvSpPr>
          <p:cNvPr id="13" name="Text 11"/>
          <p:cNvSpPr/>
          <p:nvPr/>
        </p:nvSpPr>
        <p:spPr>
          <a:xfrm>
            <a:off x="6313045" y="1656374"/>
            <a:ext cx="365760" cy="365760"/>
          </a:xfrm>
          <a:custGeom>
            <a:avLst/>
            <a:gdLst/>
            <a:ahLst/>
            <a:cxnLst/>
            <a:rect l="l" t="t" r="r" b="b"/>
            <a:pathLst>
              <a:path w="365760" h="365760">
                <a:moveTo>
                  <a:pt x="258032" y="177808"/>
                </a:moveTo>
                <a:cubicBezTo>
                  <a:pt x="268319" y="163092"/>
                  <a:pt x="274320" y="145161"/>
                  <a:pt x="274320" y="125730"/>
                </a:cubicBezTo>
                <a:cubicBezTo>
                  <a:pt x="274320" y="75224"/>
                  <a:pt x="233386" y="34290"/>
                  <a:pt x="182880" y="34290"/>
                </a:cubicBezTo>
                <a:cubicBezTo>
                  <a:pt x="132374" y="34290"/>
                  <a:pt x="91440" y="75224"/>
                  <a:pt x="91440" y="125730"/>
                </a:cubicBezTo>
                <a:cubicBezTo>
                  <a:pt x="91440" y="145161"/>
                  <a:pt x="97441" y="163092"/>
                  <a:pt x="107728" y="177808"/>
                </a:cubicBezTo>
                <a:cubicBezTo>
                  <a:pt x="110371" y="181594"/>
                  <a:pt x="113514" y="185880"/>
                  <a:pt x="116872" y="190452"/>
                </a:cubicBezTo>
                <a:lnTo>
                  <a:pt x="116872" y="190452"/>
                </a:lnTo>
                <a:cubicBezTo>
                  <a:pt x="126087" y="203097"/>
                  <a:pt x="137089" y="218242"/>
                  <a:pt x="145304" y="233172"/>
                </a:cubicBezTo>
                <a:cubicBezTo>
                  <a:pt x="152733" y="246745"/>
                  <a:pt x="156520" y="260890"/>
                  <a:pt x="158377" y="274249"/>
                </a:cubicBezTo>
                <a:lnTo>
                  <a:pt x="123587" y="274320"/>
                </a:lnTo>
                <a:cubicBezTo>
                  <a:pt x="122015" y="265748"/>
                  <a:pt x="119372" y="257389"/>
                  <a:pt x="115157" y="249674"/>
                </a:cubicBezTo>
                <a:cubicBezTo>
                  <a:pt x="108085" y="236815"/>
                  <a:pt x="99298" y="224742"/>
                  <a:pt x="90511" y="212669"/>
                </a:cubicBezTo>
                <a:lnTo>
                  <a:pt x="90511" y="212669"/>
                </a:lnTo>
                <a:lnTo>
                  <a:pt x="90511" y="212669"/>
                </a:lnTo>
                <a:cubicBezTo>
                  <a:pt x="86797" y="207597"/>
                  <a:pt x="83082" y="202525"/>
                  <a:pt x="79510" y="197382"/>
                </a:cubicBezTo>
                <a:cubicBezTo>
                  <a:pt x="65437" y="177094"/>
                  <a:pt x="57150" y="152376"/>
                  <a:pt x="57150" y="125730"/>
                </a:cubicBezTo>
                <a:cubicBezTo>
                  <a:pt x="57150" y="56293"/>
                  <a:pt x="113443" y="0"/>
                  <a:pt x="182880" y="0"/>
                </a:cubicBezTo>
                <a:cubicBezTo>
                  <a:pt x="252317" y="0"/>
                  <a:pt x="308610" y="56293"/>
                  <a:pt x="308610" y="125730"/>
                </a:cubicBezTo>
                <a:cubicBezTo>
                  <a:pt x="308610" y="152376"/>
                  <a:pt x="300323" y="177094"/>
                  <a:pt x="286179" y="197382"/>
                </a:cubicBezTo>
                <a:cubicBezTo>
                  <a:pt x="282607" y="202525"/>
                  <a:pt x="278892" y="207597"/>
                  <a:pt x="275177" y="212669"/>
                </a:cubicBezTo>
                <a:lnTo>
                  <a:pt x="275177" y="212669"/>
                </a:lnTo>
                <a:lnTo>
                  <a:pt x="275177" y="212669"/>
                </a:lnTo>
                <a:cubicBezTo>
                  <a:pt x="266390" y="224671"/>
                  <a:pt x="257604" y="236744"/>
                  <a:pt x="250531" y="249674"/>
                </a:cubicBezTo>
                <a:cubicBezTo>
                  <a:pt x="246317" y="257389"/>
                  <a:pt x="243673" y="265747"/>
                  <a:pt x="242102" y="274320"/>
                </a:cubicBezTo>
                <a:lnTo>
                  <a:pt x="207383" y="274320"/>
                </a:lnTo>
                <a:cubicBezTo>
                  <a:pt x="209240" y="260961"/>
                  <a:pt x="213027" y="246745"/>
                  <a:pt x="220456" y="233243"/>
                </a:cubicBezTo>
                <a:cubicBezTo>
                  <a:pt x="228671" y="218313"/>
                  <a:pt x="239673" y="203168"/>
                  <a:pt x="248888" y="190524"/>
                </a:cubicBezTo>
                <a:lnTo>
                  <a:pt x="248888" y="190524"/>
                </a:lnTo>
                <a:lnTo>
                  <a:pt x="248888" y="190524"/>
                </a:lnTo>
                <a:lnTo>
                  <a:pt x="248888" y="190524"/>
                </a:lnTo>
                <a:cubicBezTo>
                  <a:pt x="252246" y="185952"/>
                  <a:pt x="255318" y="181666"/>
                  <a:pt x="257961" y="177879"/>
                </a:cubicBezTo>
                <a:lnTo>
                  <a:pt x="258032" y="177808"/>
                </a:lnTo>
                <a:moveTo>
                  <a:pt x="182880" y="91440"/>
                </a:moveTo>
                <a:cubicBezTo>
                  <a:pt x="163949" y="91440"/>
                  <a:pt x="148590" y="106799"/>
                  <a:pt x="148590" y="125730"/>
                </a:cubicBezTo>
                <a:cubicBezTo>
                  <a:pt x="148590" y="132017"/>
                  <a:pt x="143447" y="137160"/>
                  <a:pt x="137160" y="137160"/>
                </a:cubicBezTo>
                <a:cubicBezTo>
                  <a:pt x="130874" y="137160"/>
                  <a:pt x="125730" y="132017"/>
                  <a:pt x="125730" y="125730"/>
                </a:cubicBezTo>
                <a:cubicBezTo>
                  <a:pt x="125730" y="94155"/>
                  <a:pt x="151305" y="68580"/>
                  <a:pt x="182880" y="68580"/>
                </a:cubicBezTo>
                <a:cubicBezTo>
                  <a:pt x="189167" y="68580"/>
                  <a:pt x="194310" y="73723"/>
                  <a:pt x="194310" y="80010"/>
                </a:cubicBezTo>
                <a:cubicBezTo>
                  <a:pt x="194310" y="86296"/>
                  <a:pt x="189167" y="91440"/>
                  <a:pt x="182880" y="91440"/>
                </a:cubicBezTo>
                <a:lnTo>
                  <a:pt x="182880" y="91440"/>
                </a:lnTo>
                <a:moveTo>
                  <a:pt x="182880" y="365760"/>
                </a:moveTo>
                <a:cubicBezTo>
                  <a:pt x="151305" y="365760"/>
                  <a:pt x="125730" y="340185"/>
                  <a:pt x="125730" y="308610"/>
                </a:cubicBezTo>
                <a:lnTo>
                  <a:pt x="125730" y="297180"/>
                </a:lnTo>
                <a:lnTo>
                  <a:pt x="240030" y="297180"/>
                </a:lnTo>
                <a:lnTo>
                  <a:pt x="240030" y="308610"/>
                </a:lnTo>
                <a:cubicBezTo>
                  <a:pt x="240030" y="340185"/>
                  <a:pt x="214455" y="365760"/>
                  <a:pt x="182880" y="365760"/>
                </a:cubicBezTo>
              </a:path>
            </a:pathLst>
          </a:custGeom>
          <a:solidFill>
            <a:srgbClr val="D3E6FF"/>
          </a:solidFill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4" name="Text 12"/>
          <p:cNvSpPr/>
          <p:nvPr/>
        </p:nvSpPr>
        <p:spPr>
          <a:xfrm>
            <a:off x="3507658" y="2676118"/>
            <a:ext cx="2339759" cy="2968601"/>
          </a:xfrm>
          <a:custGeom>
            <a:avLst/>
            <a:gdLst/>
            <a:ahLst/>
            <a:cxnLst/>
            <a:rect l="l" t="t" r="r" b="b"/>
            <a:pathLst>
              <a:path w="2339759" h="2968601">
                <a:moveTo>
                  <a:pt x="0" y="2968601"/>
                </a:moveTo>
                <a:lnTo>
                  <a:pt x="0" y="0"/>
                </a:lnTo>
                <a:lnTo>
                  <a:pt x="2339759" y="0"/>
                </a:lnTo>
                <a:lnTo>
                  <a:pt x="2339759" y="2968601"/>
                </a:lnTo>
                <a:lnTo>
                  <a:pt x="0" y="2968601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1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Engage in conversation with native speakers to enhance your fluency.</a:t>
            </a:r>
            <a:endParaRPr lang="en-US" sz="1100" dirty="0"/>
          </a:p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1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Utilize online resources and exercises for additional practice.</a:t>
            </a:r>
            <a:endParaRPr lang="en-US" sz="1100" dirty="0"/>
          </a:p>
        </p:txBody>
      </p:sp>
      <p:sp>
        <p:nvSpPr>
          <p:cNvPr id="15" name="Text 13"/>
          <p:cNvSpPr/>
          <p:nvPr/>
        </p:nvSpPr>
        <p:spPr>
          <a:xfrm>
            <a:off x="3507657" y="2166246"/>
            <a:ext cx="2339759" cy="365760"/>
          </a:xfrm>
          <a:custGeom>
            <a:avLst/>
            <a:gdLst/>
            <a:ahLst/>
            <a:cxnLst/>
            <a:rect l="l" t="t" r="r" b="b"/>
            <a:pathLst>
              <a:path w="2339759" h="365760">
                <a:moveTo>
                  <a:pt x="0" y="365760"/>
                </a:moveTo>
                <a:lnTo>
                  <a:pt x="0" y="0"/>
                </a:lnTo>
                <a:lnTo>
                  <a:pt x="2339759" y="0"/>
                </a:lnTo>
                <a:lnTo>
                  <a:pt x="2339759" y="365760"/>
                </a:lnTo>
                <a:lnTo>
                  <a:pt x="0" y="36576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Practice Opportunities</a:t>
            </a:r>
            <a:endParaRPr lang="en-US" sz="1400" dirty="0"/>
          </a:p>
        </p:txBody>
      </p:sp>
      <p:sp>
        <p:nvSpPr>
          <p:cNvPr id="16" name="Text 14"/>
          <p:cNvSpPr/>
          <p:nvPr/>
        </p:nvSpPr>
        <p:spPr>
          <a:xfrm>
            <a:off x="3507657" y="1656374"/>
            <a:ext cx="365760" cy="365760"/>
          </a:xfrm>
          <a:custGeom>
            <a:avLst/>
            <a:gdLst/>
            <a:ahLst/>
            <a:cxnLst/>
            <a:rect l="l" t="t" r="r" b="b"/>
            <a:pathLst>
              <a:path w="365760" h="365760">
                <a:moveTo>
                  <a:pt x="36576" y="73152"/>
                </a:moveTo>
                <a:cubicBezTo>
                  <a:pt x="16402" y="73152"/>
                  <a:pt x="0" y="89554"/>
                  <a:pt x="0" y="109728"/>
                </a:cubicBezTo>
                <a:lnTo>
                  <a:pt x="0" y="256032"/>
                </a:lnTo>
                <a:cubicBezTo>
                  <a:pt x="0" y="276206"/>
                  <a:pt x="16402" y="292608"/>
                  <a:pt x="36576" y="292608"/>
                </a:cubicBezTo>
                <a:lnTo>
                  <a:pt x="155448" y="292608"/>
                </a:lnTo>
                <a:lnTo>
                  <a:pt x="173736" y="292608"/>
                </a:lnTo>
                <a:lnTo>
                  <a:pt x="182880" y="292608"/>
                </a:lnTo>
                <a:lnTo>
                  <a:pt x="329184" y="292608"/>
                </a:lnTo>
                <a:cubicBezTo>
                  <a:pt x="349358" y="292608"/>
                  <a:pt x="365760" y="276206"/>
                  <a:pt x="365760" y="256032"/>
                </a:cubicBezTo>
                <a:lnTo>
                  <a:pt x="365760" y="109728"/>
                </a:lnTo>
                <a:cubicBezTo>
                  <a:pt x="365760" y="89554"/>
                  <a:pt x="349358" y="73152"/>
                  <a:pt x="329184" y="73152"/>
                </a:cubicBezTo>
                <a:lnTo>
                  <a:pt x="182880" y="73152"/>
                </a:lnTo>
                <a:lnTo>
                  <a:pt x="173736" y="73152"/>
                </a:lnTo>
                <a:lnTo>
                  <a:pt x="155448" y="73152"/>
                </a:lnTo>
                <a:lnTo>
                  <a:pt x="36576" y="73152"/>
                </a:lnTo>
                <a:moveTo>
                  <a:pt x="329184" y="100584"/>
                </a:moveTo>
                <a:cubicBezTo>
                  <a:pt x="334213" y="100584"/>
                  <a:pt x="338328" y="104699"/>
                  <a:pt x="338328" y="109728"/>
                </a:cubicBezTo>
                <a:lnTo>
                  <a:pt x="338328" y="256032"/>
                </a:lnTo>
                <a:cubicBezTo>
                  <a:pt x="338328" y="261061"/>
                  <a:pt x="334213" y="265176"/>
                  <a:pt x="329184" y="265176"/>
                </a:cubicBezTo>
                <a:lnTo>
                  <a:pt x="182880" y="265176"/>
                </a:lnTo>
                <a:lnTo>
                  <a:pt x="182880" y="100584"/>
                </a:lnTo>
                <a:lnTo>
                  <a:pt x="329184" y="100584"/>
                </a:lnTo>
                <a:moveTo>
                  <a:pt x="101898" y="137103"/>
                </a:moveTo>
                <a:lnTo>
                  <a:pt x="138474" y="219399"/>
                </a:lnTo>
                <a:cubicBezTo>
                  <a:pt x="141046" y="225171"/>
                  <a:pt x="138417" y="231915"/>
                  <a:pt x="132645" y="234486"/>
                </a:cubicBezTo>
                <a:cubicBezTo>
                  <a:pt x="126873" y="237058"/>
                  <a:pt x="120129" y="234429"/>
                  <a:pt x="117558" y="228657"/>
                </a:cubicBezTo>
                <a:lnTo>
                  <a:pt x="112471" y="217170"/>
                </a:lnTo>
                <a:lnTo>
                  <a:pt x="70409" y="217170"/>
                </a:lnTo>
                <a:lnTo>
                  <a:pt x="65322" y="228657"/>
                </a:lnTo>
                <a:cubicBezTo>
                  <a:pt x="62751" y="234429"/>
                  <a:pt x="56007" y="237001"/>
                  <a:pt x="50235" y="234486"/>
                </a:cubicBezTo>
                <a:cubicBezTo>
                  <a:pt x="44463" y="231972"/>
                  <a:pt x="41891" y="225171"/>
                  <a:pt x="44406" y="219399"/>
                </a:cubicBezTo>
                <a:lnTo>
                  <a:pt x="80982" y="137103"/>
                </a:lnTo>
                <a:cubicBezTo>
                  <a:pt x="82810" y="132988"/>
                  <a:pt x="86925" y="130302"/>
                  <a:pt x="91440" y="130302"/>
                </a:cubicBezTo>
                <a:cubicBezTo>
                  <a:pt x="95955" y="130302"/>
                  <a:pt x="100070" y="132988"/>
                  <a:pt x="101898" y="137103"/>
                </a:cubicBezTo>
                <a:lnTo>
                  <a:pt x="101898" y="137103"/>
                </a:lnTo>
                <a:moveTo>
                  <a:pt x="102299" y="194310"/>
                </a:moveTo>
                <a:lnTo>
                  <a:pt x="91440" y="169850"/>
                </a:lnTo>
                <a:lnTo>
                  <a:pt x="80582" y="194310"/>
                </a:lnTo>
                <a:lnTo>
                  <a:pt x="102299" y="194310"/>
                </a:lnTo>
                <a:moveTo>
                  <a:pt x="260604" y="130302"/>
                </a:moveTo>
                <a:cubicBezTo>
                  <a:pt x="254318" y="130302"/>
                  <a:pt x="249174" y="135445"/>
                  <a:pt x="249174" y="141732"/>
                </a:cubicBezTo>
                <a:lnTo>
                  <a:pt x="249174" y="144018"/>
                </a:lnTo>
                <a:lnTo>
                  <a:pt x="219456" y="144018"/>
                </a:lnTo>
                <a:cubicBezTo>
                  <a:pt x="213170" y="144018"/>
                  <a:pt x="208026" y="149162"/>
                  <a:pt x="208026" y="155448"/>
                </a:cubicBezTo>
                <a:cubicBezTo>
                  <a:pt x="208026" y="161735"/>
                  <a:pt x="213170" y="166878"/>
                  <a:pt x="219456" y="166878"/>
                </a:cubicBezTo>
                <a:lnTo>
                  <a:pt x="260604" y="166878"/>
                </a:lnTo>
                <a:lnTo>
                  <a:pt x="280664" y="166878"/>
                </a:lnTo>
                <a:cubicBezTo>
                  <a:pt x="276492" y="176422"/>
                  <a:pt x="270720" y="185109"/>
                  <a:pt x="263633" y="192595"/>
                </a:cubicBezTo>
                <a:lnTo>
                  <a:pt x="263347" y="192310"/>
                </a:lnTo>
                <a:lnTo>
                  <a:pt x="255003" y="183966"/>
                </a:lnTo>
                <a:cubicBezTo>
                  <a:pt x="250546" y="179508"/>
                  <a:pt x="243288" y="179508"/>
                  <a:pt x="238830" y="183966"/>
                </a:cubicBezTo>
                <a:cubicBezTo>
                  <a:pt x="234372" y="188424"/>
                  <a:pt x="234372" y="195682"/>
                  <a:pt x="238830" y="200139"/>
                </a:cubicBezTo>
                <a:lnTo>
                  <a:pt x="245745" y="207054"/>
                </a:lnTo>
                <a:cubicBezTo>
                  <a:pt x="242373" y="209112"/>
                  <a:pt x="238830" y="210998"/>
                  <a:pt x="235172" y="212655"/>
                </a:cubicBezTo>
                <a:lnTo>
                  <a:pt x="233115" y="213570"/>
                </a:lnTo>
                <a:cubicBezTo>
                  <a:pt x="227343" y="216141"/>
                  <a:pt x="224771" y="222885"/>
                  <a:pt x="227286" y="228657"/>
                </a:cubicBezTo>
                <a:cubicBezTo>
                  <a:pt x="229800" y="234429"/>
                  <a:pt x="236601" y="237001"/>
                  <a:pt x="242373" y="234486"/>
                </a:cubicBezTo>
                <a:lnTo>
                  <a:pt x="244431" y="233572"/>
                </a:lnTo>
                <a:cubicBezTo>
                  <a:pt x="251289" y="230543"/>
                  <a:pt x="257804" y="226828"/>
                  <a:pt x="263862" y="222485"/>
                </a:cubicBezTo>
                <a:cubicBezTo>
                  <a:pt x="266319" y="224199"/>
                  <a:pt x="268776" y="225800"/>
                  <a:pt x="271348" y="227343"/>
                </a:cubicBezTo>
                <a:lnTo>
                  <a:pt x="282150" y="233801"/>
                </a:lnTo>
                <a:cubicBezTo>
                  <a:pt x="287579" y="237058"/>
                  <a:pt x="294608" y="235287"/>
                  <a:pt x="297809" y="229857"/>
                </a:cubicBezTo>
                <a:cubicBezTo>
                  <a:pt x="301009" y="224428"/>
                  <a:pt x="299295" y="217399"/>
                  <a:pt x="293865" y="214198"/>
                </a:cubicBezTo>
                <a:lnTo>
                  <a:pt x="283064" y="207740"/>
                </a:lnTo>
                <a:cubicBezTo>
                  <a:pt x="282550" y="207454"/>
                  <a:pt x="282035" y="207112"/>
                  <a:pt x="281521" y="206826"/>
                </a:cubicBezTo>
                <a:cubicBezTo>
                  <a:pt x="291351" y="196082"/>
                  <a:pt x="299066" y="183451"/>
                  <a:pt x="304152" y="169450"/>
                </a:cubicBezTo>
                <a:lnTo>
                  <a:pt x="305181" y="166878"/>
                </a:lnTo>
                <a:lnTo>
                  <a:pt x="306324" y="166878"/>
                </a:lnTo>
                <a:cubicBezTo>
                  <a:pt x="312610" y="166878"/>
                  <a:pt x="317754" y="161734"/>
                  <a:pt x="317754" y="155448"/>
                </a:cubicBezTo>
                <a:cubicBezTo>
                  <a:pt x="317754" y="149161"/>
                  <a:pt x="312611" y="144018"/>
                  <a:pt x="306324" y="144018"/>
                </a:cubicBezTo>
                <a:lnTo>
                  <a:pt x="297180" y="144018"/>
                </a:lnTo>
                <a:lnTo>
                  <a:pt x="272034" y="144018"/>
                </a:lnTo>
                <a:lnTo>
                  <a:pt x="272034" y="141732"/>
                </a:lnTo>
                <a:cubicBezTo>
                  <a:pt x="272034" y="135445"/>
                  <a:pt x="266890" y="130302"/>
                  <a:pt x="260604" y="130302"/>
                </a:cubicBezTo>
                <a:lnTo>
                  <a:pt x="260604" y="130302"/>
                </a:lnTo>
              </a:path>
            </a:pathLst>
          </a:custGeom>
          <a:solidFill>
            <a:srgbClr val="D3E6FF"/>
          </a:solidFill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7" name="Text 15"/>
          <p:cNvSpPr/>
          <p:nvPr/>
        </p:nvSpPr>
        <p:spPr>
          <a:xfrm>
            <a:off x="702270" y="2676118"/>
            <a:ext cx="2339759" cy="2968601"/>
          </a:xfrm>
          <a:custGeom>
            <a:avLst/>
            <a:gdLst/>
            <a:ahLst/>
            <a:cxnLst/>
            <a:rect l="l" t="t" r="r" b="b"/>
            <a:pathLst>
              <a:path w="2339759" h="2968601">
                <a:moveTo>
                  <a:pt x="0" y="2968601"/>
                </a:moveTo>
                <a:lnTo>
                  <a:pt x="0" y="0"/>
                </a:lnTo>
                <a:lnTo>
                  <a:pt x="2339759" y="0"/>
                </a:lnTo>
                <a:lnTo>
                  <a:pt x="2339759" y="2968601"/>
                </a:lnTo>
                <a:lnTo>
                  <a:pt x="0" y="2968601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1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We have covered essential vocabulary and grammar rules.</a:t>
            </a:r>
            <a:endParaRPr lang="en-US" sz="1100" dirty="0"/>
          </a:p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1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These concepts form the foundation for your Dutch language skills.</a:t>
            </a:r>
            <a:endParaRPr lang="en-US" sz="1100" dirty="0"/>
          </a:p>
        </p:txBody>
      </p:sp>
      <p:sp>
        <p:nvSpPr>
          <p:cNvPr id="18" name="Text 16"/>
          <p:cNvSpPr/>
          <p:nvPr/>
        </p:nvSpPr>
        <p:spPr>
          <a:xfrm>
            <a:off x="702269" y="2166246"/>
            <a:ext cx="2339759" cy="365760"/>
          </a:xfrm>
          <a:custGeom>
            <a:avLst/>
            <a:gdLst/>
            <a:ahLst/>
            <a:cxnLst/>
            <a:rect l="l" t="t" r="r" b="b"/>
            <a:pathLst>
              <a:path w="2339759" h="365760">
                <a:moveTo>
                  <a:pt x="0" y="365760"/>
                </a:moveTo>
                <a:lnTo>
                  <a:pt x="0" y="0"/>
                </a:lnTo>
                <a:lnTo>
                  <a:pt x="2339759" y="0"/>
                </a:lnTo>
                <a:lnTo>
                  <a:pt x="2339759" y="365760"/>
                </a:lnTo>
                <a:lnTo>
                  <a:pt x="0" y="36576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Key Concepts Recap</a:t>
            </a:r>
            <a:endParaRPr lang="en-US" sz="1400" dirty="0"/>
          </a:p>
        </p:txBody>
      </p:sp>
      <p:sp>
        <p:nvSpPr>
          <p:cNvPr id="19" name="Text 17"/>
          <p:cNvSpPr/>
          <p:nvPr/>
        </p:nvSpPr>
        <p:spPr>
          <a:xfrm>
            <a:off x="702269" y="1656374"/>
            <a:ext cx="365760" cy="365760"/>
          </a:xfrm>
          <a:custGeom>
            <a:avLst/>
            <a:gdLst/>
            <a:ahLst/>
            <a:cxnLst/>
            <a:rect l="l" t="t" r="r" b="b"/>
            <a:pathLst>
              <a:path w="365760" h="365760">
                <a:moveTo>
                  <a:pt x="50800" y="76200"/>
                </a:moveTo>
                <a:cubicBezTo>
                  <a:pt x="50800" y="73406"/>
                  <a:pt x="53086" y="71120"/>
                  <a:pt x="55880" y="71120"/>
                </a:cubicBezTo>
                <a:lnTo>
                  <a:pt x="309880" y="71120"/>
                </a:lnTo>
                <a:cubicBezTo>
                  <a:pt x="312674" y="71120"/>
                  <a:pt x="314960" y="73406"/>
                  <a:pt x="314960" y="76200"/>
                </a:cubicBezTo>
                <a:lnTo>
                  <a:pt x="314960" y="274320"/>
                </a:lnTo>
                <a:lnTo>
                  <a:pt x="345440" y="274320"/>
                </a:lnTo>
                <a:lnTo>
                  <a:pt x="345440" y="76200"/>
                </a:lnTo>
                <a:cubicBezTo>
                  <a:pt x="345440" y="56578"/>
                  <a:pt x="329501" y="40640"/>
                  <a:pt x="309880" y="40640"/>
                </a:cubicBezTo>
                <a:lnTo>
                  <a:pt x="55880" y="40640"/>
                </a:lnTo>
                <a:cubicBezTo>
                  <a:pt x="36258" y="40640"/>
                  <a:pt x="20320" y="56578"/>
                  <a:pt x="20320" y="76200"/>
                </a:cubicBezTo>
                <a:lnTo>
                  <a:pt x="20320" y="274320"/>
                </a:lnTo>
                <a:lnTo>
                  <a:pt x="50800" y="274320"/>
                </a:lnTo>
                <a:lnTo>
                  <a:pt x="50800" y="76200"/>
                </a:lnTo>
                <a:moveTo>
                  <a:pt x="142240" y="279400"/>
                </a:moveTo>
                <a:lnTo>
                  <a:pt x="142240" y="294640"/>
                </a:lnTo>
                <a:lnTo>
                  <a:pt x="15240" y="294640"/>
                </a:lnTo>
                <a:cubicBezTo>
                  <a:pt x="6794" y="294640"/>
                  <a:pt x="0" y="301434"/>
                  <a:pt x="0" y="309880"/>
                </a:cubicBezTo>
                <a:cubicBezTo>
                  <a:pt x="0" y="318326"/>
                  <a:pt x="6794" y="325120"/>
                  <a:pt x="15240" y="325120"/>
                </a:cubicBezTo>
                <a:lnTo>
                  <a:pt x="142240" y="325120"/>
                </a:lnTo>
                <a:lnTo>
                  <a:pt x="157480" y="325120"/>
                </a:lnTo>
                <a:lnTo>
                  <a:pt x="248920" y="325120"/>
                </a:lnTo>
                <a:lnTo>
                  <a:pt x="264160" y="325120"/>
                </a:lnTo>
                <a:lnTo>
                  <a:pt x="350520" y="325120"/>
                </a:lnTo>
                <a:cubicBezTo>
                  <a:pt x="358966" y="325120"/>
                  <a:pt x="365760" y="318326"/>
                  <a:pt x="365760" y="309880"/>
                </a:cubicBezTo>
                <a:cubicBezTo>
                  <a:pt x="365760" y="301434"/>
                  <a:pt x="358966" y="294640"/>
                  <a:pt x="350520" y="294640"/>
                </a:cubicBezTo>
                <a:lnTo>
                  <a:pt x="264160" y="294640"/>
                </a:lnTo>
                <a:lnTo>
                  <a:pt x="264160" y="279400"/>
                </a:lnTo>
                <a:cubicBezTo>
                  <a:pt x="264160" y="259778"/>
                  <a:pt x="248222" y="243840"/>
                  <a:pt x="228600" y="243840"/>
                </a:cubicBezTo>
                <a:lnTo>
                  <a:pt x="177800" y="243840"/>
                </a:lnTo>
                <a:cubicBezTo>
                  <a:pt x="158179" y="243840"/>
                  <a:pt x="142240" y="259778"/>
                  <a:pt x="142240" y="279400"/>
                </a:cubicBezTo>
                <a:lnTo>
                  <a:pt x="142240" y="279400"/>
                </a:lnTo>
                <a:moveTo>
                  <a:pt x="233680" y="279400"/>
                </a:moveTo>
                <a:lnTo>
                  <a:pt x="233680" y="294640"/>
                </a:lnTo>
                <a:lnTo>
                  <a:pt x="172720" y="294640"/>
                </a:lnTo>
                <a:lnTo>
                  <a:pt x="172720" y="279400"/>
                </a:lnTo>
                <a:cubicBezTo>
                  <a:pt x="172720" y="276606"/>
                  <a:pt x="175006" y="274320"/>
                  <a:pt x="177800" y="274320"/>
                </a:cubicBezTo>
                <a:lnTo>
                  <a:pt x="228600" y="274320"/>
                </a:lnTo>
                <a:cubicBezTo>
                  <a:pt x="231394" y="274320"/>
                  <a:pt x="233680" y="276606"/>
                  <a:pt x="233680" y="279400"/>
                </a:cubicBezTo>
                <a:lnTo>
                  <a:pt x="233680" y="279400"/>
                </a:lnTo>
              </a:path>
            </a:pathLst>
          </a:custGeom>
          <a:solidFill>
            <a:srgbClr val="D3E6FF"/>
          </a:solidFill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1" y="6200512"/>
            <a:ext cx="8991602" cy="657488"/>
          </a:xfrm>
          <a:custGeom>
            <a:avLst/>
            <a:gdLst/>
            <a:ahLst/>
            <a:cxnLst/>
            <a:rect l="l" t="t" r="r" b="b"/>
            <a:pathLst>
              <a:path w="8991602" h="657488">
                <a:moveTo>
                  <a:pt x="0" y="657488"/>
                </a:moveTo>
                <a:lnTo>
                  <a:pt x="0" y="0"/>
                </a:lnTo>
                <a:lnTo>
                  <a:pt x="8991602" y="0"/>
                </a:lnTo>
                <a:lnTo>
                  <a:pt x="8991602" y="657488"/>
                </a:lnTo>
                <a:lnTo>
                  <a:pt x="0" y="657488"/>
                </a:lnTo>
              </a:path>
            </a:pathLst>
          </a:custGeom>
          <a:gradFill>
            <a:gsLst>
              <a:gs pos="0">
                <a:srgbClr val="d3e6ff">
                  <a:alpha val="50000"/>
                </a:srgbClr>
              </a:gs>
              <a:gs pos="100000">
                <a:srgbClr val="fff1ef">
                  <a:alpha val="40000"/>
                </a:srgbClr>
              </a:gs>
            </a:gsLst>
            <a:lin ang="0"/>
          </a:gradFill>
          <a:ln/>
        </p:spPr>
        <p:txBody>
          <a:bodyPr wrap="square" lIns="90000" tIns="46800" rIns="90000" bIns="46800" rtlCol="0" anchor="ctr"/>
          <a:lstStyle/>
          <a:p>
            <a:pPr algn="ctr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3" name="Text 1"/>
          <p:cNvSpPr/>
          <p:nvPr/>
        </p:nvSpPr>
        <p:spPr>
          <a:xfrm>
            <a:off x="548640" y="1512262"/>
            <a:ext cx="2651759" cy="4357317"/>
          </a:xfrm>
          <a:custGeom>
            <a:avLst/>
            <a:gdLst/>
            <a:ahLst/>
            <a:cxnLst/>
            <a:rect l="l" t="t" r="r" b="b"/>
            <a:pathLst>
              <a:path w="2651759" h="4357317">
                <a:moveTo>
                  <a:pt x="74382" y="4357317"/>
                </a:moveTo>
                <a:cubicBezTo>
                  <a:pt x="33302" y="4357317"/>
                  <a:pt x="0" y="4324015"/>
                  <a:pt x="0" y="4282935"/>
                </a:cubicBezTo>
                <a:lnTo>
                  <a:pt x="0" y="74382"/>
                </a:lnTo>
                <a:cubicBezTo>
                  <a:pt x="0" y="33302"/>
                  <a:pt x="33302" y="0"/>
                  <a:pt x="74382" y="0"/>
                </a:cubicBezTo>
                <a:lnTo>
                  <a:pt x="2577377" y="0"/>
                </a:lnTo>
                <a:cubicBezTo>
                  <a:pt x="2618457" y="0"/>
                  <a:pt x="2651759" y="33302"/>
                  <a:pt x="2651759" y="74382"/>
                </a:cubicBezTo>
                <a:lnTo>
                  <a:pt x="2651759" y="4282935"/>
                </a:lnTo>
                <a:cubicBezTo>
                  <a:pt x="2651759" y="4324015"/>
                  <a:pt x="2618457" y="4357317"/>
                  <a:pt x="2577377" y="4357317"/>
                </a:cubicBezTo>
                <a:lnTo>
                  <a:pt x="74382" y="4357317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90000" tIns="46800" rIns="90000" bIns="46800" rtlCol="0" anchor="t"/>
          <a:lstStyle/>
          <a:p>
            <a:pPr algn="l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4" name="Text 2"/>
          <p:cNvSpPr/>
          <p:nvPr/>
        </p:nvSpPr>
        <p:spPr>
          <a:xfrm>
            <a:off x="3354028" y="1512262"/>
            <a:ext cx="2651759" cy="4357317"/>
          </a:xfrm>
          <a:custGeom>
            <a:avLst/>
            <a:gdLst/>
            <a:ahLst/>
            <a:cxnLst/>
            <a:rect l="l" t="t" r="r" b="b"/>
            <a:pathLst>
              <a:path w="2651759" h="4357317">
                <a:moveTo>
                  <a:pt x="74382" y="4357317"/>
                </a:moveTo>
                <a:cubicBezTo>
                  <a:pt x="33302" y="4357317"/>
                  <a:pt x="0" y="4324015"/>
                  <a:pt x="0" y="4282935"/>
                </a:cubicBezTo>
                <a:lnTo>
                  <a:pt x="0" y="74382"/>
                </a:lnTo>
                <a:cubicBezTo>
                  <a:pt x="0" y="33302"/>
                  <a:pt x="33302" y="0"/>
                  <a:pt x="74382" y="0"/>
                </a:cubicBezTo>
                <a:lnTo>
                  <a:pt x="2577377" y="0"/>
                </a:lnTo>
                <a:cubicBezTo>
                  <a:pt x="2618457" y="0"/>
                  <a:pt x="2651759" y="33302"/>
                  <a:pt x="2651759" y="74382"/>
                </a:cubicBezTo>
                <a:lnTo>
                  <a:pt x="2651759" y="4282935"/>
                </a:lnTo>
                <a:cubicBezTo>
                  <a:pt x="2651759" y="4324015"/>
                  <a:pt x="2618457" y="4357317"/>
                  <a:pt x="2577377" y="4357317"/>
                </a:cubicBezTo>
                <a:lnTo>
                  <a:pt x="74382" y="4357317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90000" tIns="46800" rIns="90000" bIns="46800" rtlCol="0" anchor="t"/>
          <a:lstStyle/>
          <a:p>
            <a:pPr algn="l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5" name="Text 3"/>
          <p:cNvSpPr/>
          <p:nvPr/>
        </p:nvSpPr>
        <p:spPr>
          <a:xfrm>
            <a:off x="6159416" y="1512262"/>
            <a:ext cx="2651759" cy="4357317"/>
          </a:xfrm>
          <a:custGeom>
            <a:avLst/>
            <a:gdLst/>
            <a:ahLst/>
            <a:cxnLst/>
            <a:rect l="l" t="t" r="r" b="b"/>
            <a:pathLst>
              <a:path w="2651759" h="4357317">
                <a:moveTo>
                  <a:pt x="74382" y="4357317"/>
                </a:moveTo>
                <a:cubicBezTo>
                  <a:pt x="33302" y="4357317"/>
                  <a:pt x="0" y="4324015"/>
                  <a:pt x="0" y="4282935"/>
                </a:cubicBezTo>
                <a:lnTo>
                  <a:pt x="0" y="74382"/>
                </a:lnTo>
                <a:cubicBezTo>
                  <a:pt x="0" y="33302"/>
                  <a:pt x="33302" y="0"/>
                  <a:pt x="74382" y="0"/>
                </a:cubicBezTo>
                <a:lnTo>
                  <a:pt x="2577377" y="0"/>
                </a:lnTo>
                <a:cubicBezTo>
                  <a:pt x="2618457" y="0"/>
                  <a:pt x="2651759" y="33302"/>
                  <a:pt x="2651759" y="74382"/>
                </a:cubicBezTo>
                <a:lnTo>
                  <a:pt x="2651759" y="4282935"/>
                </a:lnTo>
                <a:cubicBezTo>
                  <a:pt x="2651759" y="4324015"/>
                  <a:pt x="2618457" y="4357317"/>
                  <a:pt x="2577377" y="4357317"/>
                </a:cubicBezTo>
                <a:lnTo>
                  <a:pt x="74382" y="4357317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90000" tIns="46800" rIns="90000" bIns="46800" rtlCol="0" anchor="t"/>
          <a:lstStyle/>
          <a:p>
            <a:pPr algn="l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6" name="Text 4"/>
          <p:cNvSpPr/>
          <p:nvPr/>
        </p:nvSpPr>
        <p:spPr>
          <a:xfrm>
            <a:off x="832196" y="6355080"/>
            <a:ext cx="5615710" cy="365760"/>
          </a:xfrm>
          <a:custGeom>
            <a:avLst/>
            <a:gdLst/>
            <a:ahLst/>
            <a:cxnLst/>
            <a:rect l="l" t="t" r="r" b="b"/>
            <a:pathLst>
              <a:path w="5615710" h="365760">
                <a:moveTo>
                  <a:pt x="0" y="365760"/>
                </a:moveTo>
                <a:lnTo>
                  <a:pt x="0" y="0"/>
                </a:lnTo>
                <a:lnTo>
                  <a:pt x="5615710" y="0"/>
                </a:lnTo>
                <a:lnTo>
                  <a:pt x="5615710" y="365760"/>
                </a:lnTo>
                <a:lnTo>
                  <a:pt x="0" y="365760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00142F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Engaging with Dutch: A Comprehensive Journey through Grammar and Pronunciation</a:t>
            </a:r>
            <a:endParaRPr lang="en-US" sz="800" dirty="0"/>
          </a:p>
        </p:txBody>
      </p:sp>
      <p:sp>
        <p:nvSpPr>
          <p:cNvPr id="7" name="Text 5"/>
          <p:cNvSpPr/>
          <p:nvPr/>
        </p:nvSpPr>
        <p:spPr>
          <a:xfrm>
            <a:off x="548639" y="6355080"/>
            <a:ext cx="274320" cy="365760"/>
          </a:xfrm>
          <a:custGeom>
            <a:avLst/>
            <a:gdLst/>
            <a:ahLst/>
            <a:cxnLst/>
            <a:rect l="l" t="t" r="r" b="b"/>
            <a:pathLst>
              <a:path w="274320" h="365760">
                <a:moveTo>
                  <a:pt x="0" y="365760"/>
                </a:moveTo>
                <a:lnTo>
                  <a:pt x="0" y="0"/>
                </a:lnTo>
                <a:lnTo>
                  <a:pt x="274320" y="0"/>
                </a:lnTo>
                <a:lnTo>
                  <a:pt x="274320" y="365760"/>
                </a:lnTo>
                <a:lnTo>
                  <a:pt x="0" y="365760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00142F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13</a:t>
            </a:r>
            <a:endParaRPr lang="en-US" sz="800" dirty="0"/>
          </a:p>
        </p:txBody>
      </p:sp>
      <p:sp>
        <p:nvSpPr>
          <p:cNvPr id="8" name="Text 6"/>
          <p:cNvSpPr/>
          <p:nvPr/>
        </p:nvSpPr>
        <p:spPr>
          <a:xfrm>
            <a:off x="7896775" y="6217920"/>
            <a:ext cx="914400" cy="548640"/>
          </a:xfrm>
          <a:custGeom>
            <a:avLst/>
            <a:gdLst/>
            <a:ahLst/>
            <a:cxnLst/>
            <a:rect l="l" t="t" r="r" b="b"/>
            <a:pathLst>
              <a:path w="914400" h="548640">
                <a:moveTo>
                  <a:pt x="0" y="548640"/>
                </a:moveTo>
                <a:lnTo>
                  <a:pt x="0" y="0"/>
                </a:lnTo>
                <a:lnTo>
                  <a:pt x="914400" y="0"/>
                </a:lnTo>
                <a:lnTo>
                  <a:pt x="914400" y="548640"/>
                </a:lnTo>
                <a:lnTo>
                  <a:pt x="0" y="548640"/>
                </a:lnTo>
              </a:path>
            </a:pathLst>
          </a:custGeom>
          <a:noFill/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9" name="Text 7"/>
          <p:cNvSpPr/>
          <p:nvPr/>
        </p:nvSpPr>
        <p:spPr>
          <a:xfrm>
            <a:off x="8991602" y="0"/>
            <a:ext cx="3200397" cy="6857998"/>
          </a:xfrm>
          <a:custGeom>
            <a:avLst/>
            <a:gdLst/>
            <a:ahLst/>
            <a:cxnLst/>
            <a:rect l="l" t="t" r="r" b="b"/>
            <a:pathLst>
              <a:path w="3200397" h="6857998">
                <a:moveTo>
                  <a:pt x="0" y="6857998"/>
                </a:moveTo>
                <a:lnTo>
                  <a:pt x="0" y="0"/>
                </a:lnTo>
                <a:lnTo>
                  <a:pt x="3200397" y="0"/>
                </a:lnTo>
                <a:lnTo>
                  <a:pt x="3200397" y="6857998"/>
                </a:lnTo>
                <a:lnTo>
                  <a:pt x="0" y="6857998"/>
                </a:lnTo>
              </a:path>
            </a:pathLst>
          </a:custGeom>
          <a:blipFill>
            <a:blip r:embed="rId1"/>
            <a:srcRect l="32500" r="32500" t="0" b="0"/>
            <a:stretch/>
          </a:blipFill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0" name="Text 8"/>
          <p:cNvSpPr/>
          <p:nvPr/>
        </p:nvSpPr>
        <p:spPr>
          <a:xfrm>
            <a:off x="548640" y="548639"/>
            <a:ext cx="8262535" cy="696501"/>
          </a:xfrm>
          <a:custGeom>
            <a:avLst/>
            <a:gdLst/>
            <a:ahLst/>
            <a:cxnLst/>
            <a:rect l="l" t="t" r="r" b="b"/>
            <a:pathLst>
              <a:path w="8262535" h="696501">
                <a:moveTo>
                  <a:pt x="0" y="696501"/>
                </a:moveTo>
                <a:lnTo>
                  <a:pt x="0" y="0"/>
                </a:lnTo>
                <a:lnTo>
                  <a:pt x="8262535" y="0"/>
                </a:lnTo>
                <a:lnTo>
                  <a:pt x="8262535" y="696501"/>
                </a:lnTo>
                <a:lnTo>
                  <a:pt x="0" y="696501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Next Steps</a:t>
            </a:r>
            <a:endParaRPr lang="en-US" sz="2400" dirty="0"/>
          </a:p>
        </p:txBody>
      </p:sp>
      <p:sp>
        <p:nvSpPr>
          <p:cNvPr id="11" name="Text 9"/>
          <p:cNvSpPr/>
          <p:nvPr/>
        </p:nvSpPr>
        <p:spPr>
          <a:xfrm>
            <a:off x="6313046" y="2676118"/>
            <a:ext cx="2339759" cy="2968601"/>
          </a:xfrm>
          <a:custGeom>
            <a:avLst/>
            <a:gdLst/>
            <a:ahLst/>
            <a:cxnLst/>
            <a:rect l="l" t="t" r="r" b="b"/>
            <a:pathLst>
              <a:path w="2339759" h="2968601">
                <a:moveTo>
                  <a:pt x="0" y="2968601"/>
                </a:moveTo>
                <a:lnTo>
                  <a:pt x="0" y="0"/>
                </a:lnTo>
                <a:lnTo>
                  <a:pt x="2339759" y="0"/>
                </a:lnTo>
                <a:lnTo>
                  <a:pt x="2339759" y="2968601"/>
                </a:lnTo>
                <a:lnTo>
                  <a:pt x="0" y="2968601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1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Practice listening and reading comprehension exercises.</a:t>
            </a:r>
            <a:endParaRPr lang="en-US" sz="1100" dirty="0"/>
          </a:p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1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These will improve understanding of context and nuance.</a:t>
            </a:r>
            <a:endParaRPr lang="en-US" sz="1100" dirty="0"/>
          </a:p>
        </p:txBody>
      </p:sp>
      <p:sp>
        <p:nvSpPr>
          <p:cNvPr id="12" name="Text 10"/>
          <p:cNvSpPr/>
          <p:nvPr/>
        </p:nvSpPr>
        <p:spPr>
          <a:xfrm>
            <a:off x="6313045" y="2166246"/>
            <a:ext cx="2339759" cy="365760"/>
          </a:xfrm>
          <a:custGeom>
            <a:avLst/>
            <a:gdLst/>
            <a:ahLst/>
            <a:cxnLst/>
            <a:rect l="l" t="t" r="r" b="b"/>
            <a:pathLst>
              <a:path w="2339759" h="365760">
                <a:moveTo>
                  <a:pt x="0" y="365760"/>
                </a:moveTo>
                <a:lnTo>
                  <a:pt x="0" y="0"/>
                </a:lnTo>
                <a:lnTo>
                  <a:pt x="2339759" y="0"/>
                </a:lnTo>
                <a:lnTo>
                  <a:pt x="2339759" y="365760"/>
                </a:lnTo>
                <a:lnTo>
                  <a:pt x="0" y="36576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Comprehension Skills</a:t>
            </a:r>
            <a:endParaRPr lang="en-US" sz="1400" dirty="0"/>
          </a:p>
        </p:txBody>
      </p:sp>
      <p:sp>
        <p:nvSpPr>
          <p:cNvPr id="13" name="Text 11"/>
          <p:cNvSpPr/>
          <p:nvPr/>
        </p:nvSpPr>
        <p:spPr>
          <a:xfrm>
            <a:off x="6313045" y="1656374"/>
            <a:ext cx="365760" cy="365760"/>
          </a:xfrm>
          <a:custGeom>
            <a:avLst/>
            <a:gdLst/>
            <a:ahLst/>
            <a:cxnLst/>
            <a:rect l="l" t="t" r="r" b="b"/>
            <a:pathLst>
              <a:path w="365760" h="365760">
                <a:moveTo>
                  <a:pt x="35433" y="187166"/>
                </a:moveTo>
                <a:cubicBezTo>
                  <a:pt x="44577" y="113871"/>
                  <a:pt x="107085" y="57150"/>
                  <a:pt x="182880" y="57150"/>
                </a:cubicBezTo>
                <a:cubicBezTo>
                  <a:pt x="258675" y="57150"/>
                  <a:pt x="321183" y="113871"/>
                  <a:pt x="330327" y="187166"/>
                </a:cubicBezTo>
                <a:cubicBezTo>
                  <a:pt x="323612" y="184380"/>
                  <a:pt x="316325" y="182880"/>
                  <a:pt x="308610" y="182880"/>
                </a:cubicBezTo>
                <a:cubicBezTo>
                  <a:pt x="289679" y="182880"/>
                  <a:pt x="274320" y="198239"/>
                  <a:pt x="274320" y="217170"/>
                </a:cubicBezTo>
                <a:lnTo>
                  <a:pt x="274320" y="308610"/>
                </a:lnTo>
                <a:cubicBezTo>
                  <a:pt x="274320" y="327541"/>
                  <a:pt x="289679" y="342900"/>
                  <a:pt x="308610" y="342900"/>
                </a:cubicBezTo>
                <a:cubicBezTo>
                  <a:pt x="340185" y="342900"/>
                  <a:pt x="365760" y="317325"/>
                  <a:pt x="365760" y="285750"/>
                </a:cubicBezTo>
                <a:lnTo>
                  <a:pt x="365760" y="262890"/>
                </a:lnTo>
                <a:lnTo>
                  <a:pt x="365760" y="240030"/>
                </a:lnTo>
                <a:lnTo>
                  <a:pt x="365760" y="205740"/>
                </a:lnTo>
                <a:cubicBezTo>
                  <a:pt x="365760" y="104727"/>
                  <a:pt x="283893" y="22860"/>
                  <a:pt x="182880" y="22860"/>
                </a:cubicBezTo>
                <a:cubicBezTo>
                  <a:pt x="81867" y="22860"/>
                  <a:pt x="0" y="104727"/>
                  <a:pt x="0" y="205740"/>
                </a:cubicBezTo>
                <a:lnTo>
                  <a:pt x="0" y="240030"/>
                </a:lnTo>
                <a:lnTo>
                  <a:pt x="0" y="262890"/>
                </a:lnTo>
                <a:lnTo>
                  <a:pt x="0" y="285750"/>
                </a:lnTo>
                <a:cubicBezTo>
                  <a:pt x="0" y="317325"/>
                  <a:pt x="25575" y="342900"/>
                  <a:pt x="57150" y="342900"/>
                </a:cubicBezTo>
                <a:cubicBezTo>
                  <a:pt x="76081" y="342900"/>
                  <a:pt x="91440" y="327541"/>
                  <a:pt x="91440" y="308610"/>
                </a:cubicBezTo>
                <a:lnTo>
                  <a:pt x="91440" y="217170"/>
                </a:lnTo>
                <a:cubicBezTo>
                  <a:pt x="91440" y="198239"/>
                  <a:pt x="76081" y="182880"/>
                  <a:pt x="57150" y="182880"/>
                </a:cubicBezTo>
                <a:cubicBezTo>
                  <a:pt x="49435" y="182880"/>
                  <a:pt x="42148" y="184380"/>
                  <a:pt x="35433" y="187166"/>
                </a:cubicBezTo>
                <a:lnTo>
                  <a:pt x="35433" y="187166"/>
                </a:lnTo>
                <a:moveTo>
                  <a:pt x="34290" y="240030"/>
                </a:moveTo>
                <a:cubicBezTo>
                  <a:pt x="34290" y="227386"/>
                  <a:pt x="44506" y="217170"/>
                  <a:pt x="57150" y="217170"/>
                </a:cubicBezTo>
                <a:lnTo>
                  <a:pt x="57150" y="308610"/>
                </a:lnTo>
                <a:cubicBezTo>
                  <a:pt x="44506" y="308610"/>
                  <a:pt x="34290" y="298394"/>
                  <a:pt x="34290" y="285750"/>
                </a:cubicBezTo>
                <a:lnTo>
                  <a:pt x="34290" y="262890"/>
                </a:lnTo>
                <a:lnTo>
                  <a:pt x="34290" y="240030"/>
                </a:lnTo>
                <a:moveTo>
                  <a:pt x="331470" y="240030"/>
                </a:moveTo>
                <a:lnTo>
                  <a:pt x="331470" y="262890"/>
                </a:lnTo>
                <a:lnTo>
                  <a:pt x="331470" y="285750"/>
                </a:lnTo>
                <a:cubicBezTo>
                  <a:pt x="331470" y="298394"/>
                  <a:pt x="321254" y="308610"/>
                  <a:pt x="308610" y="308610"/>
                </a:cubicBezTo>
                <a:lnTo>
                  <a:pt x="308610" y="217170"/>
                </a:lnTo>
                <a:cubicBezTo>
                  <a:pt x="321254" y="217170"/>
                  <a:pt x="331470" y="227386"/>
                  <a:pt x="331470" y="240030"/>
                </a:cubicBezTo>
                <a:lnTo>
                  <a:pt x="331470" y="240030"/>
                </a:lnTo>
              </a:path>
            </a:pathLst>
          </a:custGeom>
          <a:solidFill>
            <a:srgbClr val="D3E6FF"/>
          </a:solidFill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4" name="Text 12"/>
          <p:cNvSpPr/>
          <p:nvPr/>
        </p:nvSpPr>
        <p:spPr>
          <a:xfrm>
            <a:off x="3507658" y="2676118"/>
            <a:ext cx="2339759" cy="2968601"/>
          </a:xfrm>
          <a:custGeom>
            <a:avLst/>
            <a:gdLst/>
            <a:ahLst/>
            <a:cxnLst/>
            <a:rect l="l" t="t" r="r" b="b"/>
            <a:pathLst>
              <a:path w="2339759" h="2968601">
                <a:moveTo>
                  <a:pt x="0" y="2968601"/>
                </a:moveTo>
                <a:lnTo>
                  <a:pt x="0" y="0"/>
                </a:lnTo>
                <a:lnTo>
                  <a:pt x="2339759" y="0"/>
                </a:lnTo>
                <a:lnTo>
                  <a:pt x="2339759" y="2968601"/>
                </a:lnTo>
                <a:lnTo>
                  <a:pt x="0" y="2968601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1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Daily practice is essential for vocabulary retention.</a:t>
            </a:r>
            <a:endParaRPr lang="en-US" sz="1100" dirty="0"/>
          </a:p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1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Engage in conversations to enhance skills.</a:t>
            </a:r>
            <a:endParaRPr lang="en-US" sz="1100" dirty="0"/>
          </a:p>
        </p:txBody>
      </p:sp>
      <p:sp>
        <p:nvSpPr>
          <p:cNvPr id="15" name="Text 13"/>
          <p:cNvSpPr/>
          <p:nvPr/>
        </p:nvSpPr>
        <p:spPr>
          <a:xfrm>
            <a:off x="3507657" y="2166246"/>
            <a:ext cx="2339759" cy="365760"/>
          </a:xfrm>
          <a:custGeom>
            <a:avLst/>
            <a:gdLst/>
            <a:ahLst/>
            <a:cxnLst/>
            <a:rect l="l" t="t" r="r" b="b"/>
            <a:pathLst>
              <a:path w="2339759" h="365760">
                <a:moveTo>
                  <a:pt x="0" y="365760"/>
                </a:moveTo>
                <a:lnTo>
                  <a:pt x="0" y="0"/>
                </a:lnTo>
                <a:lnTo>
                  <a:pt x="2339759" y="0"/>
                </a:lnTo>
                <a:lnTo>
                  <a:pt x="2339759" y="365760"/>
                </a:lnTo>
                <a:lnTo>
                  <a:pt x="0" y="36576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Vocabulary Expansion</a:t>
            </a:r>
            <a:endParaRPr lang="en-US" sz="1400" dirty="0"/>
          </a:p>
        </p:txBody>
      </p:sp>
      <p:sp>
        <p:nvSpPr>
          <p:cNvPr id="16" name="Text 14"/>
          <p:cNvSpPr/>
          <p:nvPr/>
        </p:nvSpPr>
        <p:spPr>
          <a:xfrm>
            <a:off x="3507657" y="1656374"/>
            <a:ext cx="365760" cy="365760"/>
          </a:xfrm>
          <a:custGeom>
            <a:avLst/>
            <a:gdLst/>
            <a:ahLst/>
            <a:cxnLst/>
            <a:rect l="l" t="t" r="r" b="b"/>
            <a:pathLst>
              <a:path w="365760" h="365760">
                <a:moveTo>
                  <a:pt x="182880" y="34290"/>
                </a:moveTo>
                <a:lnTo>
                  <a:pt x="308610" y="34290"/>
                </a:lnTo>
                <a:cubicBezTo>
                  <a:pt x="314896" y="34290"/>
                  <a:pt x="320040" y="39434"/>
                  <a:pt x="320040" y="45720"/>
                </a:cubicBezTo>
                <a:lnTo>
                  <a:pt x="320040" y="320040"/>
                </a:lnTo>
                <a:cubicBezTo>
                  <a:pt x="320040" y="326327"/>
                  <a:pt x="314897" y="331470"/>
                  <a:pt x="308610" y="331470"/>
                </a:cubicBezTo>
                <a:lnTo>
                  <a:pt x="182880" y="331470"/>
                </a:lnTo>
                <a:lnTo>
                  <a:pt x="182880" y="34290"/>
                </a:lnTo>
                <a:moveTo>
                  <a:pt x="148590" y="34290"/>
                </a:moveTo>
                <a:lnTo>
                  <a:pt x="148590" y="331470"/>
                </a:lnTo>
                <a:lnTo>
                  <a:pt x="102870" y="331470"/>
                </a:lnTo>
                <a:cubicBezTo>
                  <a:pt x="96584" y="331470"/>
                  <a:pt x="91440" y="326327"/>
                  <a:pt x="91440" y="320040"/>
                </a:cubicBezTo>
                <a:lnTo>
                  <a:pt x="91440" y="297180"/>
                </a:lnTo>
                <a:lnTo>
                  <a:pt x="108585" y="297180"/>
                </a:lnTo>
                <a:cubicBezTo>
                  <a:pt x="118086" y="297180"/>
                  <a:pt x="125730" y="289536"/>
                  <a:pt x="125730" y="280035"/>
                </a:cubicBezTo>
                <a:cubicBezTo>
                  <a:pt x="125730" y="270534"/>
                  <a:pt x="118086" y="262890"/>
                  <a:pt x="108585" y="262890"/>
                </a:cubicBezTo>
                <a:lnTo>
                  <a:pt x="91440" y="262890"/>
                </a:lnTo>
                <a:lnTo>
                  <a:pt x="91440" y="200025"/>
                </a:lnTo>
                <a:lnTo>
                  <a:pt x="108585" y="200025"/>
                </a:lnTo>
                <a:cubicBezTo>
                  <a:pt x="118086" y="200025"/>
                  <a:pt x="125730" y="192381"/>
                  <a:pt x="125730" y="182880"/>
                </a:cubicBezTo>
                <a:cubicBezTo>
                  <a:pt x="125730" y="173379"/>
                  <a:pt x="118086" y="165735"/>
                  <a:pt x="108585" y="165735"/>
                </a:cubicBezTo>
                <a:lnTo>
                  <a:pt x="91440" y="165735"/>
                </a:lnTo>
                <a:lnTo>
                  <a:pt x="91440" y="102870"/>
                </a:lnTo>
                <a:lnTo>
                  <a:pt x="108585" y="102870"/>
                </a:lnTo>
                <a:cubicBezTo>
                  <a:pt x="118086" y="102870"/>
                  <a:pt x="125730" y="95226"/>
                  <a:pt x="125730" y="85725"/>
                </a:cubicBezTo>
                <a:cubicBezTo>
                  <a:pt x="125730" y="76224"/>
                  <a:pt x="118086" y="68580"/>
                  <a:pt x="108585" y="68580"/>
                </a:cubicBezTo>
                <a:lnTo>
                  <a:pt x="91440" y="68580"/>
                </a:lnTo>
                <a:lnTo>
                  <a:pt x="91440" y="45720"/>
                </a:lnTo>
                <a:cubicBezTo>
                  <a:pt x="91440" y="39433"/>
                  <a:pt x="96584" y="34290"/>
                  <a:pt x="102870" y="34290"/>
                </a:cubicBezTo>
                <a:lnTo>
                  <a:pt x="148590" y="34290"/>
                </a:lnTo>
                <a:moveTo>
                  <a:pt x="57150" y="297180"/>
                </a:moveTo>
                <a:lnTo>
                  <a:pt x="57150" y="320040"/>
                </a:lnTo>
                <a:cubicBezTo>
                  <a:pt x="57150" y="345257"/>
                  <a:pt x="77653" y="365760"/>
                  <a:pt x="102870" y="365760"/>
                </a:cubicBezTo>
                <a:lnTo>
                  <a:pt x="308610" y="365760"/>
                </a:lnTo>
                <a:cubicBezTo>
                  <a:pt x="333827" y="365760"/>
                  <a:pt x="354330" y="345257"/>
                  <a:pt x="354330" y="320040"/>
                </a:cubicBezTo>
                <a:lnTo>
                  <a:pt x="354330" y="45720"/>
                </a:lnTo>
                <a:cubicBezTo>
                  <a:pt x="354330" y="20503"/>
                  <a:pt x="333827" y="0"/>
                  <a:pt x="308610" y="0"/>
                </a:cubicBezTo>
                <a:lnTo>
                  <a:pt x="102870" y="0"/>
                </a:lnTo>
                <a:cubicBezTo>
                  <a:pt x="77653" y="0"/>
                  <a:pt x="57150" y="20503"/>
                  <a:pt x="57150" y="45720"/>
                </a:cubicBezTo>
                <a:lnTo>
                  <a:pt x="57150" y="68580"/>
                </a:lnTo>
                <a:lnTo>
                  <a:pt x="28575" y="68580"/>
                </a:lnTo>
                <a:cubicBezTo>
                  <a:pt x="19074" y="68580"/>
                  <a:pt x="11430" y="76224"/>
                  <a:pt x="11430" y="85725"/>
                </a:cubicBezTo>
                <a:cubicBezTo>
                  <a:pt x="11430" y="95226"/>
                  <a:pt x="19074" y="102870"/>
                  <a:pt x="28575" y="102870"/>
                </a:cubicBezTo>
                <a:lnTo>
                  <a:pt x="57150" y="102870"/>
                </a:lnTo>
                <a:lnTo>
                  <a:pt x="57150" y="165735"/>
                </a:lnTo>
                <a:lnTo>
                  <a:pt x="28575" y="165735"/>
                </a:lnTo>
                <a:cubicBezTo>
                  <a:pt x="19074" y="165735"/>
                  <a:pt x="11430" y="173379"/>
                  <a:pt x="11430" y="182880"/>
                </a:cubicBezTo>
                <a:cubicBezTo>
                  <a:pt x="11430" y="192381"/>
                  <a:pt x="19074" y="200025"/>
                  <a:pt x="28575" y="200025"/>
                </a:cubicBezTo>
                <a:lnTo>
                  <a:pt x="57150" y="200025"/>
                </a:lnTo>
                <a:lnTo>
                  <a:pt x="57150" y="262890"/>
                </a:lnTo>
                <a:lnTo>
                  <a:pt x="28575" y="262890"/>
                </a:lnTo>
                <a:cubicBezTo>
                  <a:pt x="19074" y="262890"/>
                  <a:pt x="11430" y="270534"/>
                  <a:pt x="11430" y="280035"/>
                </a:cubicBezTo>
                <a:cubicBezTo>
                  <a:pt x="11430" y="289536"/>
                  <a:pt x="19074" y="297180"/>
                  <a:pt x="28575" y="297180"/>
                </a:cubicBezTo>
                <a:lnTo>
                  <a:pt x="57150" y="297180"/>
                </a:lnTo>
              </a:path>
            </a:pathLst>
          </a:custGeom>
          <a:solidFill>
            <a:srgbClr val="D3E6FF"/>
          </a:solidFill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7" name="Text 15"/>
          <p:cNvSpPr/>
          <p:nvPr/>
        </p:nvSpPr>
        <p:spPr>
          <a:xfrm>
            <a:off x="702270" y="2676118"/>
            <a:ext cx="2339759" cy="2968601"/>
          </a:xfrm>
          <a:custGeom>
            <a:avLst/>
            <a:gdLst/>
            <a:ahLst/>
            <a:cxnLst/>
            <a:rect l="l" t="t" r="r" b="b"/>
            <a:pathLst>
              <a:path w="2339759" h="2968601">
                <a:moveTo>
                  <a:pt x="0" y="2968601"/>
                </a:moveTo>
                <a:lnTo>
                  <a:pt x="0" y="0"/>
                </a:lnTo>
                <a:lnTo>
                  <a:pt x="2339759" y="0"/>
                </a:lnTo>
                <a:lnTo>
                  <a:pt x="2339759" y="2968601"/>
                </a:lnTo>
                <a:lnTo>
                  <a:pt x="0" y="2968601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1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Review basic Dutch grammar.</a:t>
            </a:r>
            <a:endParaRPr lang="en-US" sz="1100" dirty="0"/>
          </a:p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1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Focus on sentence structure and verb conjugation.</a:t>
            </a:r>
            <a:endParaRPr lang="en-US" sz="1100" dirty="0"/>
          </a:p>
        </p:txBody>
      </p:sp>
      <p:sp>
        <p:nvSpPr>
          <p:cNvPr id="18" name="Text 16"/>
          <p:cNvSpPr/>
          <p:nvPr/>
        </p:nvSpPr>
        <p:spPr>
          <a:xfrm>
            <a:off x="702269" y="2166246"/>
            <a:ext cx="2339759" cy="365760"/>
          </a:xfrm>
          <a:custGeom>
            <a:avLst/>
            <a:gdLst/>
            <a:ahLst/>
            <a:cxnLst/>
            <a:rect l="l" t="t" r="r" b="b"/>
            <a:pathLst>
              <a:path w="2339759" h="365760">
                <a:moveTo>
                  <a:pt x="0" y="365760"/>
                </a:moveTo>
                <a:lnTo>
                  <a:pt x="0" y="0"/>
                </a:lnTo>
                <a:lnTo>
                  <a:pt x="2339759" y="0"/>
                </a:lnTo>
                <a:lnTo>
                  <a:pt x="2339759" y="365760"/>
                </a:lnTo>
                <a:lnTo>
                  <a:pt x="0" y="36576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Grammar Fundamentals</a:t>
            </a:r>
            <a:endParaRPr lang="en-US" sz="1400" dirty="0"/>
          </a:p>
        </p:txBody>
      </p:sp>
      <p:sp>
        <p:nvSpPr>
          <p:cNvPr id="19" name="Text 17"/>
          <p:cNvSpPr/>
          <p:nvPr/>
        </p:nvSpPr>
        <p:spPr>
          <a:xfrm>
            <a:off x="702269" y="1656374"/>
            <a:ext cx="365760" cy="365760"/>
          </a:xfrm>
          <a:custGeom>
            <a:avLst/>
            <a:gdLst/>
            <a:ahLst/>
            <a:cxnLst/>
            <a:rect l="l" t="t" r="r" b="b"/>
            <a:pathLst>
              <a:path w="365760" h="365760">
                <a:moveTo>
                  <a:pt x="22860" y="62865"/>
                </a:moveTo>
                <a:cubicBezTo>
                  <a:pt x="22860" y="28146"/>
                  <a:pt x="51006" y="0"/>
                  <a:pt x="85725" y="0"/>
                </a:cubicBezTo>
                <a:lnTo>
                  <a:pt x="302895" y="0"/>
                </a:lnTo>
                <a:cubicBezTo>
                  <a:pt x="324969" y="0"/>
                  <a:pt x="342900" y="17931"/>
                  <a:pt x="342900" y="40005"/>
                </a:cubicBezTo>
                <a:lnTo>
                  <a:pt x="342900" y="245745"/>
                </a:lnTo>
                <a:cubicBezTo>
                  <a:pt x="342900" y="261676"/>
                  <a:pt x="333542" y="275463"/>
                  <a:pt x="320040" y="281892"/>
                </a:cubicBezTo>
                <a:lnTo>
                  <a:pt x="320040" y="331470"/>
                </a:lnTo>
                <a:lnTo>
                  <a:pt x="325755" y="331470"/>
                </a:lnTo>
                <a:cubicBezTo>
                  <a:pt x="335256" y="331470"/>
                  <a:pt x="342900" y="339114"/>
                  <a:pt x="342900" y="348615"/>
                </a:cubicBezTo>
                <a:cubicBezTo>
                  <a:pt x="342900" y="358116"/>
                  <a:pt x="335256" y="365760"/>
                  <a:pt x="325755" y="365760"/>
                </a:cubicBezTo>
                <a:lnTo>
                  <a:pt x="80010" y="365760"/>
                </a:lnTo>
                <a:cubicBezTo>
                  <a:pt x="48435" y="365760"/>
                  <a:pt x="22860" y="340185"/>
                  <a:pt x="22860" y="308610"/>
                </a:cubicBezTo>
                <a:cubicBezTo>
                  <a:pt x="22860" y="306681"/>
                  <a:pt x="22931" y="304752"/>
                  <a:pt x="23146" y="302895"/>
                </a:cubicBezTo>
                <a:lnTo>
                  <a:pt x="22860" y="302895"/>
                </a:lnTo>
                <a:lnTo>
                  <a:pt x="22860" y="62865"/>
                </a:lnTo>
                <a:moveTo>
                  <a:pt x="80010" y="285750"/>
                </a:moveTo>
                <a:cubicBezTo>
                  <a:pt x="67366" y="285750"/>
                  <a:pt x="57150" y="295966"/>
                  <a:pt x="57150" y="308610"/>
                </a:cubicBezTo>
                <a:cubicBezTo>
                  <a:pt x="57150" y="321254"/>
                  <a:pt x="67366" y="331470"/>
                  <a:pt x="80010" y="331470"/>
                </a:cubicBezTo>
                <a:lnTo>
                  <a:pt x="285750" y="331470"/>
                </a:lnTo>
                <a:lnTo>
                  <a:pt x="285750" y="285750"/>
                </a:lnTo>
                <a:lnTo>
                  <a:pt x="80010" y="285750"/>
                </a:lnTo>
                <a:moveTo>
                  <a:pt x="57150" y="256246"/>
                </a:moveTo>
                <a:cubicBezTo>
                  <a:pt x="64151" y="253174"/>
                  <a:pt x="71866" y="251460"/>
                  <a:pt x="80010" y="251460"/>
                </a:cubicBezTo>
                <a:lnTo>
                  <a:pt x="302895" y="251460"/>
                </a:lnTo>
                <a:cubicBezTo>
                  <a:pt x="306038" y="251460"/>
                  <a:pt x="308610" y="248888"/>
                  <a:pt x="308610" y="245745"/>
                </a:cubicBezTo>
                <a:lnTo>
                  <a:pt x="308610" y="40005"/>
                </a:lnTo>
                <a:cubicBezTo>
                  <a:pt x="308610" y="36862"/>
                  <a:pt x="306038" y="34290"/>
                  <a:pt x="302895" y="34290"/>
                </a:cubicBezTo>
                <a:lnTo>
                  <a:pt x="85725" y="34290"/>
                </a:lnTo>
                <a:cubicBezTo>
                  <a:pt x="69937" y="34290"/>
                  <a:pt x="57150" y="47077"/>
                  <a:pt x="57150" y="62865"/>
                </a:cubicBezTo>
                <a:lnTo>
                  <a:pt x="57150" y="256246"/>
                </a:lnTo>
                <a:moveTo>
                  <a:pt x="131445" y="80010"/>
                </a:moveTo>
                <a:lnTo>
                  <a:pt x="257175" y="80010"/>
                </a:lnTo>
                <a:cubicBezTo>
                  <a:pt x="266676" y="80010"/>
                  <a:pt x="274320" y="87654"/>
                  <a:pt x="274320" y="97155"/>
                </a:cubicBezTo>
                <a:cubicBezTo>
                  <a:pt x="274320" y="106656"/>
                  <a:pt x="266676" y="114300"/>
                  <a:pt x="257175" y="114300"/>
                </a:cubicBezTo>
                <a:lnTo>
                  <a:pt x="131445" y="114300"/>
                </a:lnTo>
                <a:cubicBezTo>
                  <a:pt x="121944" y="114300"/>
                  <a:pt x="114300" y="106656"/>
                  <a:pt x="114300" y="97155"/>
                </a:cubicBezTo>
                <a:cubicBezTo>
                  <a:pt x="114300" y="87654"/>
                  <a:pt x="121944" y="80010"/>
                  <a:pt x="131445" y="80010"/>
                </a:cubicBezTo>
                <a:moveTo>
                  <a:pt x="131445" y="137160"/>
                </a:moveTo>
                <a:lnTo>
                  <a:pt x="257175" y="137160"/>
                </a:lnTo>
                <a:cubicBezTo>
                  <a:pt x="266676" y="137160"/>
                  <a:pt x="274320" y="144804"/>
                  <a:pt x="274320" y="154305"/>
                </a:cubicBezTo>
                <a:cubicBezTo>
                  <a:pt x="274320" y="163806"/>
                  <a:pt x="266676" y="171450"/>
                  <a:pt x="257175" y="171450"/>
                </a:cubicBezTo>
                <a:lnTo>
                  <a:pt x="131445" y="171450"/>
                </a:lnTo>
                <a:cubicBezTo>
                  <a:pt x="121944" y="171450"/>
                  <a:pt x="114300" y="163806"/>
                  <a:pt x="114300" y="154305"/>
                </a:cubicBezTo>
                <a:cubicBezTo>
                  <a:pt x="114300" y="144804"/>
                  <a:pt x="121944" y="137160"/>
                  <a:pt x="131445" y="137160"/>
                </a:cubicBezTo>
                <a:lnTo>
                  <a:pt x="131445" y="137160"/>
                </a:lnTo>
              </a:path>
            </a:pathLst>
          </a:custGeom>
          <a:solidFill>
            <a:srgbClr val="D3E6FF"/>
          </a:solidFill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1" y="6200512"/>
            <a:ext cx="8991602" cy="657488"/>
          </a:xfrm>
          <a:custGeom>
            <a:avLst/>
            <a:gdLst/>
            <a:ahLst/>
            <a:cxnLst/>
            <a:rect l="l" t="t" r="r" b="b"/>
            <a:pathLst>
              <a:path w="8991602" h="657488">
                <a:moveTo>
                  <a:pt x="0" y="657488"/>
                </a:moveTo>
                <a:lnTo>
                  <a:pt x="0" y="0"/>
                </a:lnTo>
                <a:lnTo>
                  <a:pt x="8991602" y="0"/>
                </a:lnTo>
                <a:lnTo>
                  <a:pt x="8991602" y="657488"/>
                </a:lnTo>
                <a:lnTo>
                  <a:pt x="0" y="657488"/>
                </a:lnTo>
              </a:path>
            </a:pathLst>
          </a:custGeom>
          <a:gradFill>
            <a:gsLst>
              <a:gs pos="0">
                <a:srgbClr val="d3e6ff">
                  <a:alpha val="50000"/>
                </a:srgbClr>
              </a:gs>
              <a:gs pos="100000">
                <a:srgbClr val="fff1ef">
                  <a:alpha val="40000"/>
                </a:srgbClr>
              </a:gs>
            </a:gsLst>
            <a:lin ang="0"/>
          </a:gradFill>
          <a:ln/>
        </p:spPr>
        <p:txBody>
          <a:bodyPr wrap="square" lIns="90000" tIns="46800" rIns="90000" bIns="46800" rtlCol="0" anchor="ctr"/>
          <a:lstStyle/>
          <a:p>
            <a:pPr algn="ctr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3" name="Text 1"/>
          <p:cNvSpPr/>
          <p:nvPr/>
        </p:nvSpPr>
        <p:spPr>
          <a:xfrm>
            <a:off x="548640" y="1512262"/>
            <a:ext cx="2651759" cy="4357317"/>
          </a:xfrm>
          <a:custGeom>
            <a:avLst/>
            <a:gdLst/>
            <a:ahLst/>
            <a:cxnLst/>
            <a:rect l="l" t="t" r="r" b="b"/>
            <a:pathLst>
              <a:path w="2651759" h="4357317">
                <a:moveTo>
                  <a:pt x="74382" y="4357317"/>
                </a:moveTo>
                <a:cubicBezTo>
                  <a:pt x="33302" y="4357317"/>
                  <a:pt x="0" y="4324015"/>
                  <a:pt x="0" y="4282935"/>
                </a:cubicBezTo>
                <a:lnTo>
                  <a:pt x="0" y="74382"/>
                </a:lnTo>
                <a:cubicBezTo>
                  <a:pt x="0" y="33302"/>
                  <a:pt x="33302" y="0"/>
                  <a:pt x="74382" y="0"/>
                </a:cubicBezTo>
                <a:lnTo>
                  <a:pt x="2577377" y="0"/>
                </a:lnTo>
                <a:cubicBezTo>
                  <a:pt x="2618457" y="0"/>
                  <a:pt x="2651759" y="33302"/>
                  <a:pt x="2651759" y="74382"/>
                </a:cubicBezTo>
                <a:lnTo>
                  <a:pt x="2651759" y="4282935"/>
                </a:lnTo>
                <a:cubicBezTo>
                  <a:pt x="2651759" y="4324015"/>
                  <a:pt x="2618457" y="4357317"/>
                  <a:pt x="2577377" y="4357317"/>
                </a:cubicBezTo>
                <a:lnTo>
                  <a:pt x="74382" y="4357317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90000" tIns="46800" rIns="90000" bIns="46800" rtlCol="0" anchor="t"/>
          <a:lstStyle/>
          <a:p>
            <a:pPr algn="l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4" name="Text 2"/>
          <p:cNvSpPr/>
          <p:nvPr/>
        </p:nvSpPr>
        <p:spPr>
          <a:xfrm>
            <a:off x="3354028" y="1512262"/>
            <a:ext cx="2651759" cy="4357317"/>
          </a:xfrm>
          <a:custGeom>
            <a:avLst/>
            <a:gdLst/>
            <a:ahLst/>
            <a:cxnLst/>
            <a:rect l="l" t="t" r="r" b="b"/>
            <a:pathLst>
              <a:path w="2651759" h="4357317">
                <a:moveTo>
                  <a:pt x="74382" y="4357317"/>
                </a:moveTo>
                <a:cubicBezTo>
                  <a:pt x="33302" y="4357317"/>
                  <a:pt x="0" y="4324015"/>
                  <a:pt x="0" y="4282935"/>
                </a:cubicBezTo>
                <a:lnTo>
                  <a:pt x="0" y="74382"/>
                </a:lnTo>
                <a:cubicBezTo>
                  <a:pt x="0" y="33302"/>
                  <a:pt x="33302" y="0"/>
                  <a:pt x="74382" y="0"/>
                </a:cubicBezTo>
                <a:lnTo>
                  <a:pt x="2577377" y="0"/>
                </a:lnTo>
                <a:cubicBezTo>
                  <a:pt x="2618457" y="0"/>
                  <a:pt x="2651759" y="33302"/>
                  <a:pt x="2651759" y="74382"/>
                </a:cubicBezTo>
                <a:lnTo>
                  <a:pt x="2651759" y="4282935"/>
                </a:lnTo>
                <a:cubicBezTo>
                  <a:pt x="2651759" y="4324015"/>
                  <a:pt x="2618457" y="4357317"/>
                  <a:pt x="2577377" y="4357317"/>
                </a:cubicBezTo>
                <a:lnTo>
                  <a:pt x="74382" y="4357317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90000" tIns="46800" rIns="90000" bIns="46800" rtlCol="0" anchor="t"/>
          <a:lstStyle/>
          <a:p>
            <a:pPr algn="l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5" name="Text 3"/>
          <p:cNvSpPr/>
          <p:nvPr/>
        </p:nvSpPr>
        <p:spPr>
          <a:xfrm>
            <a:off x="6159416" y="1512262"/>
            <a:ext cx="2651759" cy="4357317"/>
          </a:xfrm>
          <a:custGeom>
            <a:avLst/>
            <a:gdLst/>
            <a:ahLst/>
            <a:cxnLst/>
            <a:rect l="l" t="t" r="r" b="b"/>
            <a:pathLst>
              <a:path w="2651759" h="4357317">
                <a:moveTo>
                  <a:pt x="74382" y="4357317"/>
                </a:moveTo>
                <a:cubicBezTo>
                  <a:pt x="33302" y="4357317"/>
                  <a:pt x="0" y="4324015"/>
                  <a:pt x="0" y="4282935"/>
                </a:cubicBezTo>
                <a:lnTo>
                  <a:pt x="0" y="74382"/>
                </a:lnTo>
                <a:cubicBezTo>
                  <a:pt x="0" y="33302"/>
                  <a:pt x="33302" y="0"/>
                  <a:pt x="74382" y="0"/>
                </a:cubicBezTo>
                <a:lnTo>
                  <a:pt x="2577377" y="0"/>
                </a:lnTo>
                <a:cubicBezTo>
                  <a:pt x="2618457" y="0"/>
                  <a:pt x="2651759" y="33302"/>
                  <a:pt x="2651759" y="74382"/>
                </a:cubicBezTo>
                <a:lnTo>
                  <a:pt x="2651759" y="4282935"/>
                </a:lnTo>
                <a:cubicBezTo>
                  <a:pt x="2651759" y="4324015"/>
                  <a:pt x="2618457" y="4357317"/>
                  <a:pt x="2577377" y="4357317"/>
                </a:cubicBezTo>
                <a:lnTo>
                  <a:pt x="74382" y="4357317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90000" tIns="46800" rIns="90000" bIns="46800" rtlCol="0" anchor="t"/>
          <a:lstStyle/>
          <a:p>
            <a:pPr algn="l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6" name="Text 4"/>
          <p:cNvSpPr/>
          <p:nvPr/>
        </p:nvSpPr>
        <p:spPr>
          <a:xfrm>
            <a:off x="832196" y="6355080"/>
            <a:ext cx="5615710" cy="365760"/>
          </a:xfrm>
          <a:custGeom>
            <a:avLst/>
            <a:gdLst/>
            <a:ahLst/>
            <a:cxnLst/>
            <a:rect l="l" t="t" r="r" b="b"/>
            <a:pathLst>
              <a:path w="5615710" h="365760">
                <a:moveTo>
                  <a:pt x="0" y="365760"/>
                </a:moveTo>
                <a:lnTo>
                  <a:pt x="0" y="0"/>
                </a:lnTo>
                <a:lnTo>
                  <a:pt x="5615710" y="0"/>
                </a:lnTo>
                <a:lnTo>
                  <a:pt x="5615710" y="365760"/>
                </a:lnTo>
                <a:lnTo>
                  <a:pt x="0" y="365760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00142F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Engaging with Dutch: A Comprehensive Journey through Grammar and Pronunciation</a:t>
            </a:r>
            <a:endParaRPr lang="en-US" sz="800" dirty="0"/>
          </a:p>
        </p:txBody>
      </p:sp>
      <p:sp>
        <p:nvSpPr>
          <p:cNvPr id="7" name="Text 5"/>
          <p:cNvSpPr/>
          <p:nvPr/>
        </p:nvSpPr>
        <p:spPr>
          <a:xfrm>
            <a:off x="548639" y="6355080"/>
            <a:ext cx="274320" cy="365760"/>
          </a:xfrm>
          <a:custGeom>
            <a:avLst/>
            <a:gdLst/>
            <a:ahLst/>
            <a:cxnLst/>
            <a:rect l="l" t="t" r="r" b="b"/>
            <a:pathLst>
              <a:path w="274320" h="365760">
                <a:moveTo>
                  <a:pt x="0" y="365760"/>
                </a:moveTo>
                <a:lnTo>
                  <a:pt x="0" y="0"/>
                </a:lnTo>
                <a:lnTo>
                  <a:pt x="274320" y="0"/>
                </a:lnTo>
                <a:lnTo>
                  <a:pt x="274320" y="365760"/>
                </a:lnTo>
                <a:lnTo>
                  <a:pt x="0" y="365760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00142F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14</a:t>
            </a:r>
            <a:endParaRPr lang="en-US" sz="800" dirty="0"/>
          </a:p>
        </p:txBody>
      </p:sp>
      <p:sp>
        <p:nvSpPr>
          <p:cNvPr id="8" name="Text 6"/>
          <p:cNvSpPr/>
          <p:nvPr/>
        </p:nvSpPr>
        <p:spPr>
          <a:xfrm>
            <a:off x="7896775" y="6217920"/>
            <a:ext cx="914400" cy="548640"/>
          </a:xfrm>
          <a:custGeom>
            <a:avLst/>
            <a:gdLst/>
            <a:ahLst/>
            <a:cxnLst/>
            <a:rect l="l" t="t" r="r" b="b"/>
            <a:pathLst>
              <a:path w="914400" h="548640">
                <a:moveTo>
                  <a:pt x="0" y="548640"/>
                </a:moveTo>
                <a:lnTo>
                  <a:pt x="0" y="0"/>
                </a:lnTo>
                <a:lnTo>
                  <a:pt x="914400" y="0"/>
                </a:lnTo>
                <a:lnTo>
                  <a:pt x="914400" y="548640"/>
                </a:lnTo>
                <a:lnTo>
                  <a:pt x="0" y="548640"/>
                </a:lnTo>
              </a:path>
            </a:pathLst>
          </a:custGeom>
          <a:noFill/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9" name="Text 7"/>
          <p:cNvSpPr/>
          <p:nvPr/>
        </p:nvSpPr>
        <p:spPr>
          <a:xfrm>
            <a:off x="8991602" y="0"/>
            <a:ext cx="3200397" cy="6857998"/>
          </a:xfrm>
          <a:custGeom>
            <a:avLst/>
            <a:gdLst/>
            <a:ahLst/>
            <a:cxnLst/>
            <a:rect l="l" t="t" r="r" b="b"/>
            <a:pathLst>
              <a:path w="3200397" h="6857998">
                <a:moveTo>
                  <a:pt x="0" y="6857998"/>
                </a:moveTo>
                <a:lnTo>
                  <a:pt x="0" y="0"/>
                </a:lnTo>
                <a:lnTo>
                  <a:pt x="3200397" y="0"/>
                </a:lnTo>
                <a:lnTo>
                  <a:pt x="3200397" y="6857998"/>
                </a:lnTo>
                <a:lnTo>
                  <a:pt x="0" y="6857998"/>
                </a:lnTo>
              </a:path>
            </a:pathLst>
          </a:custGeom>
          <a:blipFill>
            <a:blip r:embed="rId1"/>
            <a:srcRect l="34451" r="34451" t="0" b="0"/>
            <a:stretch/>
          </a:blipFill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0" name="Text 8"/>
          <p:cNvSpPr/>
          <p:nvPr/>
        </p:nvSpPr>
        <p:spPr>
          <a:xfrm>
            <a:off x="548640" y="548639"/>
            <a:ext cx="8262535" cy="696501"/>
          </a:xfrm>
          <a:custGeom>
            <a:avLst/>
            <a:gdLst/>
            <a:ahLst/>
            <a:cxnLst/>
            <a:rect l="l" t="t" r="r" b="b"/>
            <a:pathLst>
              <a:path w="8262535" h="696501">
                <a:moveTo>
                  <a:pt x="0" y="696501"/>
                </a:moveTo>
                <a:lnTo>
                  <a:pt x="0" y="0"/>
                </a:lnTo>
                <a:lnTo>
                  <a:pt x="8262535" y="0"/>
                </a:lnTo>
                <a:lnTo>
                  <a:pt x="8262535" y="696501"/>
                </a:lnTo>
                <a:lnTo>
                  <a:pt x="0" y="696501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Reflection and Evaluation</a:t>
            </a:r>
            <a:endParaRPr lang="en-US" sz="2400" dirty="0"/>
          </a:p>
        </p:txBody>
      </p:sp>
      <p:sp>
        <p:nvSpPr>
          <p:cNvPr id="11" name="Text 9"/>
          <p:cNvSpPr/>
          <p:nvPr/>
        </p:nvSpPr>
        <p:spPr>
          <a:xfrm>
            <a:off x="6313046" y="2676118"/>
            <a:ext cx="2339759" cy="2968601"/>
          </a:xfrm>
          <a:custGeom>
            <a:avLst/>
            <a:gdLst/>
            <a:ahLst/>
            <a:cxnLst/>
            <a:rect l="l" t="t" r="r" b="b"/>
            <a:pathLst>
              <a:path w="2339759" h="2968601">
                <a:moveTo>
                  <a:pt x="0" y="2968601"/>
                </a:moveTo>
                <a:lnTo>
                  <a:pt x="0" y="0"/>
                </a:lnTo>
                <a:lnTo>
                  <a:pt x="2339759" y="0"/>
                </a:lnTo>
                <a:lnTo>
                  <a:pt x="2339759" y="2968601"/>
                </a:lnTo>
                <a:lnTo>
                  <a:pt x="0" y="2968601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1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Create a structured format for gathering student feedback on lesson clarity. </a:t>
            </a:r>
            <a:endParaRPr lang="en-US" sz="1100" dirty="0"/>
          </a:p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1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Encourage students to suggest specific improvements for future lessons.</a:t>
            </a:r>
            <a:endParaRPr lang="en-US" sz="1100" dirty="0"/>
          </a:p>
        </p:txBody>
      </p:sp>
      <p:sp>
        <p:nvSpPr>
          <p:cNvPr id="12" name="Text 10"/>
          <p:cNvSpPr/>
          <p:nvPr/>
        </p:nvSpPr>
        <p:spPr>
          <a:xfrm>
            <a:off x="6313045" y="2166246"/>
            <a:ext cx="2339759" cy="365760"/>
          </a:xfrm>
          <a:custGeom>
            <a:avLst/>
            <a:gdLst/>
            <a:ahLst/>
            <a:cxnLst/>
            <a:rect l="l" t="t" r="r" b="b"/>
            <a:pathLst>
              <a:path w="2339759" h="365760">
                <a:moveTo>
                  <a:pt x="0" y="365760"/>
                </a:moveTo>
                <a:lnTo>
                  <a:pt x="0" y="0"/>
                </a:lnTo>
                <a:lnTo>
                  <a:pt x="2339759" y="0"/>
                </a:lnTo>
                <a:lnTo>
                  <a:pt x="2339759" y="365760"/>
                </a:lnTo>
                <a:lnTo>
                  <a:pt x="0" y="36576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Feedback Opportunities</a:t>
            </a:r>
            <a:endParaRPr lang="en-US" sz="1400" dirty="0"/>
          </a:p>
        </p:txBody>
      </p:sp>
      <p:sp>
        <p:nvSpPr>
          <p:cNvPr id="13" name="Text 11"/>
          <p:cNvSpPr/>
          <p:nvPr/>
        </p:nvSpPr>
        <p:spPr>
          <a:xfrm>
            <a:off x="6313045" y="1656374"/>
            <a:ext cx="365760" cy="365760"/>
          </a:xfrm>
          <a:custGeom>
            <a:avLst/>
            <a:gdLst/>
            <a:ahLst/>
            <a:cxnLst/>
            <a:rect l="l" t="t" r="r" b="b"/>
            <a:pathLst>
              <a:path w="365760" h="365760">
                <a:moveTo>
                  <a:pt x="88343" y="279499"/>
                </a:moveTo>
                <a:cubicBezTo>
                  <a:pt x="97558" y="272784"/>
                  <a:pt x="109489" y="271070"/>
                  <a:pt x="120204" y="274927"/>
                </a:cubicBezTo>
                <a:cubicBezTo>
                  <a:pt x="139135" y="281785"/>
                  <a:pt x="160352" y="285714"/>
                  <a:pt x="182926" y="285714"/>
                </a:cubicBezTo>
                <a:cubicBezTo>
                  <a:pt x="272009" y="285714"/>
                  <a:pt x="331516" y="228207"/>
                  <a:pt x="331516" y="171414"/>
                </a:cubicBezTo>
                <a:cubicBezTo>
                  <a:pt x="331516" y="114621"/>
                  <a:pt x="272009" y="57114"/>
                  <a:pt x="182926" y="57114"/>
                </a:cubicBezTo>
                <a:cubicBezTo>
                  <a:pt x="93844" y="57114"/>
                  <a:pt x="34336" y="114621"/>
                  <a:pt x="34336" y="171414"/>
                </a:cubicBezTo>
                <a:cubicBezTo>
                  <a:pt x="34336" y="194274"/>
                  <a:pt x="43195" y="216277"/>
                  <a:pt x="59839" y="235137"/>
                </a:cubicBezTo>
                <a:cubicBezTo>
                  <a:pt x="65983" y="242066"/>
                  <a:pt x="68983" y="251210"/>
                  <a:pt x="68269" y="260497"/>
                </a:cubicBezTo>
                <a:cubicBezTo>
                  <a:pt x="67269" y="273427"/>
                  <a:pt x="64197" y="285286"/>
                  <a:pt x="60197" y="295787"/>
                </a:cubicBezTo>
                <a:cubicBezTo>
                  <a:pt x="72341" y="290143"/>
                  <a:pt x="82414" y="283857"/>
                  <a:pt x="88343" y="279571"/>
                </a:cubicBezTo>
                <a:lnTo>
                  <a:pt x="88343" y="279499"/>
                </a:lnTo>
                <a:moveTo>
                  <a:pt x="15191" y="308503"/>
                </a:moveTo>
                <a:cubicBezTo>
                  <a:pt x="16477" y="306574"/>
                  <a:pt x="17691" y="304645"/>
                  <a:pt x="18834" y="302716"/>
                </a:cubicBezTo>
                <a:cubicBezTo>
                  <a:pt x="25978" y="290858"/>
                  <a:pt x="32765" y="275284"/>
                  <a:pt x="34122" y="257782"/>
                </a:cubicBezTo>
                <a:cubicBezTo>
                  <a:pt x="12691" y="233422"/>
                  <a:pt x="46" y="203633"/>
                  <a:pt x="46" y="171414"/>
                </a:cubicBezTo>
                <a:cubicBezTo>
                  <a:pt x="46" y="89333"/>
                  <a:pt x="81914" y="22824"/>
                  <a:pt x="182926" y="22824"/>
                </a:cubicBezTo>
                <a:cubicBezTo>
                  <a:pt x="283939" y="22824"/>
                  <a:pt x="365806" y="89333"/>
                  <a:pt x="365806" y="171414"/>
                </a:cubicBezTo>
                <a:cubicBezTo>
                  <a:pt x="365806" y="253496"/>
                  <a:pt x="283939" y="320004"/>
                  <a:pt x="182926" y="320004"/>
                </a:cubicBezTo>
                <a:cubicBezTo>
                  <a:pt x="156423" y="320004"/>
                  <a:pt x="131277" y="315432"/>
                  <a:pt x="108560" y="307217"/>
                </a:cubicBezTo>
                <a:cubicBezTo>
                  <a:pt x="100059" y="313432"/>
                  <a:pt x="86200" y="321933"/>
                  <a:pt x="69769" y="329077"/>
                </a:cubicBezTo>
                <a:cubicBezTo>
                  <a:pt x="58982" y="333792"/>
                  <a:pt x="46695" y="338078"/>
                  <a:pt x="33979" y="340578"/>
                </a:cubicBezTo>
                <a:cubicBezTo>
                  <a:pt x="33408" y="340721"/>
                  <a:pt x="32836" y="340793"/>
                  <a:pt x="32265" y="340935"/>
                </a:cubicBezTo>
                <a:cubicBezTo>
                  <a:pt x="29121" y="341507"/>
                  <a:pt x="26050" y="342007"/>
                  <a:pt x="22835" y="342293"/>
                </a:cubicBezTo>
                <a:cubicBezTo>
                  <a:pt x="22692" y="342293"/>
                  <a:pt x="22478" y="342364"/>
                  <a:pt x="22335" y="342364"/>
                </a:cubicBezTo>
                <a:cubicBezTo>
                  <a:pt x="18691" y="342721"/>
                  <a:pt x="15048" y="342936"/>
                  <a:pt x="11405" y="342936"/>
                </a:cubicBezTo>
                <a:cubicBezTo>
                  <a:pt x="6761" y="342936"/>
                  <a:pt x="2618" y="340150"/>
                  <a:pt x="832" y="335863"/>
                </a:cubicBezTo>
                <a:cubicBezTo>
                  <a:pt x="-954" y="331577"/>
                  <a:pt x="46" y="326719"/>
                  <a:pt x="3261" y="323433"/>
                </a:cubicBezTo>
                <a:cubicBezTo>
                  <a:pt x="6190" y="320433"/>
                  <a:pt x="8833" y="317218"/>
                  <a:pt x="11333" y="313789"/>
                </a:cubicBezTo>
                <a:cubicBezTo>
                  <a:pt x="12548" y="312146"/>
                  <a:pt x="13691" y="310503"/>
                  <a:pt x="14762" y="308860"/>
                </a:cubicBezTo>
                <a:lnTo>
                  <a:pt x="14977" y="308503"/>
                </a:lnTo>
                <a:lnTo>
                  <a:pt x="15191" y="308503"/>
                </a:lnTo>
              </a:path>
            </a:pathLst>
          </a:custGeom>
          <a:solidFill>
            <a:srgbClr val="D3E6FF"/>
          </a:solidFill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4" name="Text 12"/>
          <p:cNvSpPr/>
          <p:nvPr/>
        </p:nvSpPr>
        <p:spPr>
          <a:xfrm>
            <a:off x="3507658" y="2676118"/>
            <a:ext cx="2339759" cy="2968601"/>
          </a:xfrm>
          <a:custGeom>
            <a:avLst/>
            <a:gdLst/>
            <a:ahLst/>
            <a:cxnLst/>
            <a:rect l="l" t="t" r="r" b="b"/>
            <a:pathLst>
              <a:path w="2339759" h="2968601">
                <a:moveTo>
                  <a:pt x="0" y="2968601"/>
                </a:moveTo>
                <a:lnTo>
                  <a:pt x="0" y="0"/>
                </a:lnTo>
                <a:lnTo>
                  <a:pt x="2339759" y="0"/>
                </a:lnTo>
                <a:lnTo>
                  <a:pt x="2339759" y="2968601"/>
                </a:lnTo>
                <a:lnTo>
                  <a:pt x="0" y="2968601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1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Identify specific objectives targeted during the lesson, such as [specific objectives].</a:t>
            </a:r>
            <a:endParaRPr lang="en-US" sz="1100" dirty="0"/>
          </a:p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1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Evaluate student engagement through metrics like participation and feedback.</a:t>
            </a:r>
            <a:endParaRPr lang="en-US" sz="1100" dirty="0"/>
          </a:p>
        </p:txBody>
      </p:sp>
      <p:sp>
        <p:nvSpPr>
          <p:cNvPr id="15" name="Text 13"/>
          <p:cNvSpPr/>
          <p:nvPr/>
        </p:nvSpPr>
        <p:spPr>
          <a:xfrm>
            <a:off x="3507657" y="2166246"/>
            <a:ext cx="2339759" cy="365760"/>
          </a:xfrm>
          <a:custGeom>
            <a:avLst/>
            <a:gdLst/>
            <a:ahLst/>
            <a:cxnLst/>
            <a:rect l="l" t="t" r="r" b="b"/>
            <a:pathLst>
              <a:path w="2339759" h="365760">
                <a:moveTo>
                  <a:pt x="0" y="365760"/>
                </a:moveTo>
                <a:lnTo>
                  <a:pt x="0" y="0"/>
                </a:lnTo>
                <a:lnTo>
                  <a:pt x="2339759" y="0"/>
                </a:lnTo>
                <a:lnTo>
                  <a:pt x="2339759" y="365760"/>
                </a:lnTo>
                <a:lnTo>
                  <a:pt x="0" y="36576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Lesson Effectiveness</a:t>
            </a:r>
            <a:endParaRPr lang="en-US" sz="1400" dirty="0"/>
          </a:p>
        </p:txBody>
      </p:sp>
      <p:sp>
        <p:nvSpPr>
          <p:cNvPr id="16" name="Text 14"/>
          <p:cNvSpPr/>
          <p:nvPr/>
        </p:nvSpPr>
        <p:spPr>
          <a:xfrm>
            <a:off x="3507657" y="1656374"/>
            <a:ext cx="365760" cy="365760"/>
          </a:xfrm>
          <a:custGeom>
            <a:avLst/>
            <a:gdLst/>
            <a:ahLst/>
            <a:cxnLst/>
            <a:rect l="l" t="t" r="r" b="b"/>
            <a:pathLst>
              <a:path w="365760" h="365760">
                <a:moveTo>
                  <a:pt x="50800" y="76200"/>
                </a:moveTo>
                <a:cubicBezTo>
                  <a:pt x="50800" y="73406"/>
                  <a:pt x="53086" y="71120"/>
                  <a:pt x="55880" y="71120"/>
                </a:cubicBezTo>
                <a:lnTo>
                  <a:pt x="309880" y="71120"/>
                </a:lnTo>
                <a:cubicBezTo>
                  <a:pt x="312674" y="71120"/>
                  <a:pt x="314960" y="73406"/>
                  <a:pt x="314960" y="76200"/>
                </a:cubicBezTo>
                <a:lnTo>
                  <a:pt x="314960" y="274320"/>
                </a:lnTo>
                <a:lnTo>
                  <a:pt x="345440" y="274320"/>
                </a:lnTo>
                <a:lnTo>
                  <a:pt x="345440" y="76200"/>
                </a:lnTo>
                <a:cubicBezTo>
                  <a:pt x="345440" y="56578"/>
                  <a:pt x="329501" y="40640"/>
                  <a:pt x="309880" y="40640"/>
                </a:cubicBezTo>
                <a:lnTo>
                  <a:pt x="55880" y="40640"/>
                </a:lnTo>
                <a:cubicBezTo>
                  <a:pt x="36258" y="40640"/>
                  <a:pt x="20320" y="56578"/>
                  <a:pt x="20320" y="76200"/>
                </a:cubicBezTo>
                <a:lnTo>
                  <a:pt x="20320" y="274320"/>
                </a:lnTo>
                <a:lnTo>
                  <a:pt x="50800" y="274320"/>
                </a:lnTo>
                <a:lnTo>
                  <a:pt x="50800" y="76200"/>
                </a:lnTo>
                <a:moveTo>
                  <a:pt x="142240" y="279400"/>
                </a:moveTo>
                <a:lnTo>
                  <a:pt x="142240" y="294640"/>
                </a:lnTo>
                <a:lnTo>
                  <a:pt x="15240" y="294640"/>
                </a:lnTo>
                <a:cubicBezTo>
                  <a:pt x="6794" y="294640"/>
                  <a:pt x="0" y="301434"/>
                  <a:pt x="0" y="309880"/>
                </a:cubicBezTo>
                <a:cubicBezTo>
                  <a:pt x="0" y="318326"/>
                  <a:pt x="6794" y="325120"/>
                  <a:pt x="15240" y="325120"/>
                </a:cubicBezTo>
                <a:lnTo>
                  <a:pt x="142240" y="325120"/>
                </a:lnTo>
                <a:lnTo>
                  <a:pt x="157480" y="325120"/>
                </a:lnTo>
                <a:lnTo>
                  <a:pt x="248920" y="325120"/>
                </a:lnTo>
                <a:lnTo>
                  <a:pt x="264160" y="325120"/>
                </a:lnTo>
                <a:lnTo>
                  <a:pt x="350520" y="325120"/>
                </a:lnTo>
                <a:cubicBezTo>
                  <a:pt x="358966" y="325120"/>
                  <a:pt x="365760" y="318326"/>
                  <a:pt x="365760" y="309880"/>
                </a:cubicBezTo>
                <a:cubicBezTo>
                  <a:pt x="365760" y="301434"/>
                  <a:pt x="358966" y="294640"/>
                  <a:pt x="350520" y="294640"/>
                </a:cubicBezTo>
                <a:lnTo>
                  <a:pt x="264160" y="294640"/>
                </a:lnTo>
                <a:lnTo>
                  <a:pt x="264160" y="279400"/>
                </a:lnTo>
                <a:cubicBezTo>
                  <a:pt x="264160" y="259778"/>
                  <a:pt x="248222" y="243840"/>
                  <a:pt x="228600" y="243840"/>
                </a:cubicBezTo>
                <a:lnTo>
                  <a:pt x="177800" y="243840"/>
                </a:lnTo>
                <a:cubicBezTo>
                  <a:pt x="158179" y="243840"/>
                  <a:pt x="142240" y="259778"/>
                  <a:pt x="142240" y="279400"/>
                </a:cubicBezTo>
                <a:lnTo>
                  <a:pt x="142240" y="279400"/>
                </a:lnTo>
                <a:moveTo>
                  <a:pt x="233680" y="279400"/>
                </a:moveTo>
                <a:lnTo>
                  <a:pt x="233680" y="294640"/>
                </a:lnTo>
                <a:lnTo>
                  <a:pt x="172720" y="294640"/>
                </a:lnTo>
                <a:lnTo>
                  <a:pt x="172720" y="279400"/>
                </a:lnTo>
                <a:cubicBezTo>
                  <a:pt x="172720" y="276606"/>
                  <a:pt x="175006" y="274320"/>
                  <a:pt x="177800" y="274320"/>
                </a:cubicBezTo>
                <a:lnTo>
                  <a:pt x="228600" y="274320"/>
                </a:lnTo>
                <a:cubicBezTo>
                  <a:pt x="231394" y="274320"/>
                  <a:pt x="233680" y="276606"/>
                  <a:pt x="233680" y="279400"/>
                </a:cubicBezTo>
                <a:lnTo>
                  <a:pt x="233680" y="279400"/>
                </a:lnTo>
              </a:path>
            </a:pathLst>
          </a:custGeom>
          <a:solidFill>
            <a:srgbClr val="D3E6FF"/>
          </a:solidFill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7" name="Text 15"/>
          <p:cNvSpPr/>
          <p:nvPr/>
        </p:nvSpPr>
        <p:spPr>
          <a:xfrm>
            <a:off x="702270" y="2676118"/>
            <a:ext cx="2339759" cy="2968601"/>
          </a:xfrm>
          <a:custGeom>
            <a:avLst/>
            <a:gdLst/>
            <a:ahLst/>
            <a:cxnLst/>
            <a:rect l="l" t="t" r="r" b="b"/>
            <a:pathLst>
              <a:path w="2339759" h="2968601">
                <a:moveTo>
                  <a:pt x="0" y="2968601"/>
                </a:moveTo>
                <a:lnTo>
                  <a:pt x="0" y="0"/>
                </a:lnTo>
                <a:lnTo>
                  <a:pt x="2339759" y="0"/>
                </a:lnTo>
                <a:lnTo>
                  <a:pt x="2339759" y="2968601"/>
                </a:lnTo>
                <a:lnTo>
                  <a:pt x="0" y="2968601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1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Reflect on the understanding of key concepts like [specific concepts].</a:t>
            </a:r>
            <a:endParaRPr lang="en-US" sz="1100" dirty="0"/>
          </a:p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1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Use targeted questions to gauge student comprehension.</a:t>
            </a:r>
            <a:endParaRPr lang="en-US" sz="1100" dirty="0"/>
          </a:p>
        </p:txBody>
      </p:sp>
      <p:sp>
        <p:nvSpPr>
          <p:cNvPr id="18" name="Text 16"/>
          <p:cNvSpPr/>
          <p:nvPr/>
        </p:nvSpPr>
        <p:spPr>
          <a:xfrm>
            <a:off x="702269" y="2166246"/>
            <a:ext cx="2339759" cy="365760"/>
          </a:xfrm>
          <a:custGeom>
            <a:avLst/>
            <a:gdLst/>
            <a:ahLst/>
            <a:cxnLst/>
            <a:rect l="l" t="t" r="r" b="b"/>
            <a:pathLst>
              <a:path w="2339759" h="365760">
                <a:moveTo>
                  <a:pt x="0" y="365760"/>
                </a:moveTo>
                <a:lnTo>
                  <a:pt x="0" y="0"/>
                </a:lnTo>
                <a:lnTo>
                  <a:pt x="2339759" y="0"/>
                </a:lnTo>
                <a:lnTo>
                  <a:pt x="2339759" y="365760"/>
                </a:lnTo>
                <a:lnTo>
                  <a:pt x="0" y="36576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Progress Review</a:t>
            </a:r>
            <a:endParaRPr lang="en-US" sz="1400" dirty="0"/>
          </a:p>
        </p:txBody>
      </p:sp>
      <p:sp>
        <p:nvSpPr>
          <p:cNvPr id="19" name="Text 17"/>
          <p:cNvSpPr/>
          <p:nvPr/>
        </p:nvSpPr>
        <p:spPr>
          <a:xfrm>
            <a:off x="702269" y="1656374"/>
            <a:ext cx="365760" cy="365760"/>
          </a:xfrm>
          <a:custGeom>
            <a:avLst/>
            <a:gdLst/>
            <a:ahLst/>
            <a:cxnLst/>
            <a:rect l="l" t="t" r="r" b="b"/>
            <a:pathLst>
              <a:path w="365760" h="365760">
                <a:moveTo>
                  <a:pt x="245745" y="45720"/>
                </a:moveTo>
                <a:lnTo>
                  <a:pt x="274320" y="45720"/>
                </a:lnTo>
                <a:cubicBezTo>
                  <a:pt x="299537" y="45720"/>
                  <a:pt x="320040" y="66223"/>
                  <a:pt x="320040" y="91440"/>
                </a:cubicBezTo>
                <a:lnTo>
                  <a:pt x="320040" y="320040"/>
                </a:lnTo>
                <a:cubicBezTo>
                  <a:pt x="320040" y="345257"/>
                  <a:pt x="299537" y="365760"/>
                  <a:pt x="274320" y="365760"/>
                </a:cubicBezTo>
                <a:lnTo>
                  <a:pt x="91440" y="365760"/>
                </a:lnTo>
                <a:cubicBezTo>
                  <a:pt x="66223" y="365760"/>
                  <a:pt x="45720" y="345257"/>
                  <a:pt x="45720" y="320040"/>
                </a:cubicBezTo>
                <a:lnTo>
                  <a:pt x="45720" y="91440"/>
                </a:lnTo>
                <a:cubicBezTo>
                  <a:pt x="45720" y="66223"/>
                  <a:pt x="66223" y="45720"/>
                  <a:pt x="91440" y="45720"/>
                </a:cubicBezTo>
                <a:lnTo>
                  <a:pt x="120015" y="45720"/>
                </a:lnTo>
                <a:lnTo>
                  <a:pt x="126873" y="45720"/>
                </a:lnTo>
                <a:cubicBezTo>
                  <a:pt x="132159" y="19645"/>
                  <a:pt x="155234" y="0"/>
                  <a:pt x="182880" y="0"/>
                </a:cubicBezTo>
                <a:cubicBezTo>
                  <a:pt x="210526" y="0"/>
                  <a:pt x="233601" y="19645"/>
                  <a:pt x="238887" y="45720"/>
                </a:cubicBezTo>
                <a:lnTo>
                  <a:pt x="245745" y="45720"/>
                </a:lnTo>
                <a:moveTo>
                  <a:pt x="91440" y="80010"/>
                </a:moveTo>
                <a:cubicBezTo>
                  <a:pt x="85154" y="80010"/>
                  <a:pt x="80010" y="85154"/>
                  <a:pt x="80010" y="91440"/>
                </a:cubicBezTo>
                <a:lnTo>
                  <a:pt x="80010" y="320040"/>
                </a:lnTo>
                <a:cubicBezTo>
                  <a:pt x="80010" y="326327"/>
                  <a:pt x="85154" y="331470"/>
                  <a:pt x="91440" y="331470"/>
                </a:cubicBezTo>
                <a:lnTo>
                  <a:pt x="274320" y="331470"/>
                </a:lnTo>
                <a:cubicBezTo>
                  <a:pt x="280606" y="331470"/>
                  <a:pt x="285750" y="326327"/>
                  <a:pt x="285750" y="320040"/>
                </a:cubicBezTo>
                <a:lnTo>
                  <a:pt x="285750" y="91440"/>
                </a:lnTo>
                <a:cubicBezTo>
                  <a:pt x="285750" y="85154"/>
                  <a:pt x="280606" y="80010"/>
                  <a:pt x="274320" y="80010"/>
                </a:cubicBezTo>
                <a:lnTo>
                  <a:pt x="262890" y="80010"/>
                </a:lnTo>
                <a:lnTo>
                  <a:pt x="262890" y="97155"/>
                </a:lnTo>
                <a:cubicBezTo>
                  <a:pt x="262890" y="106656"/>
                  <a:pt x="255246" y="114300"/>
                  <a:pt x="245745" y="114300"/>
                </a:cubicBezTo>
                <a:lnTo>
                  <a:pt x="182880" y="114300"/>
                </a:lnTo>
                <a:lnTo>
                  <a:pt x="120015" y="114300"/>
                </a:lnTo>
                <a:cubicBezTo>
                  <a:pt x="110514" y="114300"/>
                  <a:pt x="102870" y="106656"/>
                  <a:pt x="102870" y="97155"/>
                </a:cubicBezTo>
                <a:lnTo>
                  <a:pt x="102870" y="80010"/>
                </a:lnTo>
                <a:lnTo>
                  <a:pt x="91440" y="80010"/>
                </a:lnTo>
                <a:moveTo>
                  <a:pt x="182880" y="74295"/>
                </a:moveTo>
                <a:cubicBezTo>
                  <a:pt x="192349" y="74295"/>
                  <a:pt x="200025" y="66619"/>
                  <a:pt x="200025" y="57150"/>
                </a:cubicBezTo>
                <a:cubicBezTo>
                  <a:pt x="200025" y="47681"/>
                  <a:pt x="192349" y="40005"/>
                  <a:pt x="182880" y="40005"/>
                </a:cubicBezTo>
                <a:cubicBezTo>
                  <a:pt x="173411" y="40005"/>
                  <a:pt x="165735" y="47681"/>
                  <a:pt x="165735" y="57150"/>
                </a:cubicBezTo>
                <a:cubicBezTo>
                  <a:pt x="165735" y="66619"/>
                  <a:pt x="173411" y="74295"/>
                  <a:pt x="182880" y="74295"/>
                </a:cubicBezTo>
              </a:path>
            </a:pathLst>
          </a:custGeom>
          <a:solidFill>
            <a:srgbClr val="D3E6FF"/>
          </a:solidFill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1" y="6200512"/>
            <a:ext cx="8991602" cy="657488"/>
          </a:xfrm>
          <a:custGeom>
            <a:avLst/>
            <a:gdLst/>
            <a:ahLst/>
            <a:cxnLst/>
            <a:rect l="l" t="t" r="r" b="b"/>
            <a:pathLst>
              <a:path w="8991602" h="657488">
                <a:moveTo>
                  <a:pt x="0" y="657488"/>
                </a:moveTo>
                <a:lnTo>
                  <a:pt x="0" y="0"/>
                </a:lnTo>
                <a:lnTo>
                  <a:pt x="8991602" y="0"/>
                </a:lnTo>
                <a:lnTo>
                  <a:pt x="8991602" y="657488"/>
                </a:lnTo>
                <a:lnTo>
                  <a:pt x="0" y="657488"/>
                </a:lnTo>
              </a:path>
            </a:pathLst>
          </a:custGeom>
          <a:gradFill>
            <a:gsLst>
              <a:gs pos="0">
                <a:srgbClr val="d3e6ff">
                  <a:alpha val="50000"/>
                </a:srgbClr>
              </a:gs>
              <a:gs pos="100000">
                <a:srgbClr val="fff1ef">
                  <a:alpha val="40000"/>
                </a:srgbClr>
              </a:gs>
            </a:gsLst>
            <a:lin ang="0"/>
          </a:gradFill>
          <a:ln/>
        </p:spPr>
        <p:txBody>
          <a:bodyPr wrap="square" lIns="90000" tIns="46800" rIns="90000" bIns="46800" rtlCol="0" anchor="ctr"/>
          <a:lstStyle/>
          <a:p>
            <a:pPr algn="ctr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3" name="Text 1"/>
          <p:cNvSpPr/>
          <p:nvPr/>
        </p:nvSpPr>
        <p:spPr>
          <a:xfrm>
            <a:off x="548639" y="1423722"/>
            <a:ext cx="3931920" cy="2286000"/>
          </a:xfrm>
          <a:custGeom>
            <a:avLst/>
            <a:gdLst/>
            <a:ahLst/>
            <a:cxnLst/>
            <a:rect l="l" t="t" r="r" b="b"/>
            <a:pathLst>
              <a:path w="3931920" h="2286000">
                <a:moveTo>
                  <a:pt x="64122" y="2286000"/>
                </a:moveTo>
                <a:cubicBezTo>
                  <a:pt x="28709" y="2286000"/>
                  <a:pt x="0" y="2257291"/>
                  <a:pt x="0" y="2221878"/>
                </a:cubicBezTo>
                <a:lnTo>
                  <a:pt x="0" y="64122"/>
                </a:lnTo>
                <a:cubicBezTo>
                  <a:pt x="0" y="28709"/>
                  <a:pt x="28709" y="0"/>
                  <a:pt x="64122" y="0"/>
                </a:cubicBezTo>
                <a:lnTo>
                  <a:pt x="3867798" y="0"/>
                </a:lnTo>
                <a:cubicBezTo>
                  <a:pt x="3903211" y="0"/>
                  <a:pt x="3931920" y="28709"/>
                  <a:pt x="3931920" y="64122"/>
                </a:cubicBezTo>
                <a:lnTo>
                  <a:pt x="3931920" y="2221878"/>
                </a:lnTo>
                <a:cubicBezTo>
                  <a:pt x="3931920" y="2257291"/>
                  <a:pt x="3903211" y="2286000"/>
                  <a:pt x="3867798" y="2286000"/>
                </a:cubicBezTo>
                <a:lnTo>
                  <a:pt x="64122" y="2286000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90000" tIns="46800" rIns="90000" bIns="46800" rtlCol="0" anchor="t"/>
          <a:lstStyle/>
          <a:p>
            <a:pPr algn="l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4" name="Text 2"/>
          <p:cNvSpPr/>
          <p:nvPr/>
        </p:nvSpPr>
        <p:spPr>
          <a:xfrm>
            <a:off x="4709159" y="1423722"/>
            <a:ext cx="3931920" cy="2286000"/>
          </a:xfrm>
          <a:custGeom>
            <a:avLst/>
            <a:gdLst/>
            <a:ahLst/>
            <a:cxnLst/>
            <a:rect l="l" t="t" r="r" b="b"/>
            <a:pathLst>
              <a:path w="3931920" h="2286000">
                <a:moveTo>
                  <a:pt x="64122" y="2286000"/>
                </a:moveTo>
                <a:cubicBezTo>
                  <a:pt x="28709" y="2286000"/>
                  <a:pt x="0" y="2257291"/>
                  <a:pt x="0" y="2221878"/>
                </a:cubicBezTo>
                <a:lnTo>
                  <a:pt x="0" y="64122"/>
                </a:lnTo>
                <a:cubicBezTo>
                  <a:pt x="0" y="28709"/>
                  <a:pt x="28709" y="0"/>
                  <a:pt x="64122" y="0"/>
                </a:cubicBezTo>
                <a:lnTo>
                  <a:pt x="3867798" y="0"/>
                </a:lnTo>
                <a:cubicBezTo>
                  <a:pt x="3903211" y="0"/>
                  <a:pt x="3931920" y="28709"/>
                  <a:pt x="3931920" y="64122"/>
                </a:cubicBezTo>
                <a:lnTo>
                  <a:pt x="3931920" y="2221878"/>
                </a:lnTo>
                <a:cubicBezTo>
                  <a:pt x="3931920" y="2257291"/>
                  <a:pt x="3903211" y="2286000"/>
                  <a:pt x="3867798" y="2286000"/>
                </a:cubicBezTo>
                <a:lnTo>
                  <a:pt x="64122" y="2286000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90000" tIns="46800" rIns="90000" bIns="46800" rtlCol="0" anchor="t"/>
          <a:lstStyle/>
          <a:p>
            <a:pPr algn="l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5" name="Text 3"/>
          <p:cNvSpPr/>
          <p:nvPr/>
        </p:nvSpPr>
        <p:spPr>
          <a:xfrm>
            <a:off x="548639" y="3853834"/>
            <a:ext cx="3931920" cy="2286000"/>
          </a:xfrm>
          <a:custGeom>
            <a:avLst/>
            <a:gdLst/>
            <a:ahLst/>
            <a:cxnLst/>
            <a:rect l="l" t="t" r="r" b="b"/>
            <a:pathLst>
              <a:path w="3931920" h="2286000">
                <a:moveTo>
                  <a:pt x="64122" y="2286000"/>
                </a:moveTo>
                <a:cubicBezTo>
                  <a:pt x="28709" y="2286000"/>
                  <a:pt x="0" y="2257291"/>
                  <a:pt x="0" y="2221878"/>
                </a:cubicBezTo>
                <a:lnTo>
                  <a:pt x="0" y="64122"/>
                </a:lnTo>
                <a:cubicBezTo>
                  <a:pt x="0" y="28709"/>
                  <a:pt x="28709" y="0"/>
                  <a:pt x="64122" y="0"/>
                </a:cubicBezTo>
                <a:lnTo>
                  <a:pt x="3867798" y="0"/>
                </a:lnTo>
                <a:cubicBezTo>
                  <a:pt x="3903211" y="0"/>
                  <a:pt x="3931920" y="28709"/>
                  <a:pt x="3931920" y="64122"/>
                </a:cubicBezTo>
                <a:lnTo>
                  <a:pt x="3931920" y="2221878"/>
                </a:lnTo>
                <a:cubicBezTo>
                  <a:pt x="3931920" y="2257291"/>
                  <a:pt x="3903211" y="2286000"/>
                  <a:pt x="3867798" y="2286000"/>
                </a:cubicBezTo>
                <a:lnTo>
                  <a:pt x="64122" y="2286000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90000" tIns="46800" rIns="90000" bIns="46800" rtlCol="0" anchor="t"/>
          <a:lstStyle/>
          <a:p>
            <a:pPr algn="l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6" name="Text 4"/>
          <p:cNvSpPr/>
          <p:nvPr/>
        </p:nvSpPr>
        <p:spPr>
          <a:xfrm>
            <a:off x="4709159" y="3853834"/>
            <a:ext cx="3931920" cy="2286000"/>
          </a:xfrm>
          <a:custGeom>
            <a:avLst/>
            <a:gdLst/>
            <a:ahLst/>
            <a:cxnLst/>
            <a:rect l="l" t="t" r="r" b="b"/>
            <a:pathLst>
              <a:path w="3931920" h="2286000">
                <a:moveTo>
                  <a:pt x="64122" y="2286000"/>
                </a:moveTo>
                <a:cubicBezTo>
                  <a:pt x="28709" y="2286000"/>
                  <a:pt x="0" y="2257291"/>
                  <a:pt x="0" y="2221878"/>
                </a:cubicBezTo>
                <a:lnTo>
                  <a:pt x="0" y="64122"/>
                </a:lnTo>
                <a:cubicBezTo>
                  <a:pt x="0" y="28709"/>
                  <a:pt x="28709" y="0"/>
                  <a:pt x="64122" y="0"/>
                </a:cubicBezTo>
                <a:lnTo>
                  <a:pt x="3867798" y="0"/>
                </a:lnTo>
                <a:cubicBezTo>
                  <a:pt x="3903211" y="0"/>
                  <a:pt x="3931920" y="28709"/>
                  <a:pt x="3931920" y="64122"/>
                </a:cubicBezTo>
                <a:lnTo>
                  <a:pt x="3931920" y="2221878"/>
                </a:lnTo>
                <a:cubicBezTo>
                  <a:pt x="3931920" y="2257291"/>
                  <a:pt x="3903211" y="2286000"/>
                  <a:pt x="3867798" y="2286000"/>
                </a:cubicBezTo>
                <a:lnTo>
                  <a:pt x="64122" y="2286000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90000" tIns="46800" rIns="90000" bIns="46800" rtlCol="0" anchor="t"/>
          <a:lstStyle/>
          <a:p>
            <a:pPr algn="l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7" name="Text 5"/>
          <p:cNvSpPr/>
          <p:nvPr/>
        </p:nvSpPr>
        <p:spPr>
          <a:xfrm>
            <a:off x="832196" y="6355080"/>
            <a:ext cx="5615710" cy="365760"/>
          </a:xfrm>
          <a:custGeom>
            <a:avLst/>
            <a:gdLst/>
            <a:ahLst/>
            <a:cxnLst/>
            <a:rect l="l" t="t" r="r" b="b"/>
            <a:pathLst>
              <a:path w="5615710" h="365760">
                <a:moveTo>
                  <a:pt x="0" y="365760"/>
                </a:moveTo>
                <a:lnTo>
                  <a:pt x="0" y="0"/>
                </a:lnTo>
                <a:lnTo>
                  <a:pt x="5615710" y="0"/>
                </a:lnTo>
                <a:lnTo>
                  <a:pt x="5615710" y="365760"/>
                </a:lnTo>
                <a:lnTo>
                  <a:pt x="0" y="365760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00142F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Engaging with Dutch: A Comprehensive Journey through Grammar and Pronunciation</a:t>
            </a:r>
            <a:endParaRPr lang="en-US" sz="800" dirty="0"/>
          </a:p>
        </p:txBody>
      </p:sp>
      <p:sp>
        <p:nvSpPr>
          <p:cNvPr id="8" name="Text 6"/>
          <p:cNvSpPr/>
          <p:nvPr/>
        </p:nvSpPr>
        <p:spPr>
          <a:xfrm>
            <a:off x="548639" y="6355080"/>
            <a:ext cx="274320" cy="365760"/>
          </a:xfrm>
          <a:custGeom>
            <a:avLst/>
            <a:gdLst/>
            <a:ahLst/>
            <a:cxnLst/>
            <a:rect l="l" t="t" r="r" b="b"/>
            <a:pathLst>
              <a:path w="274320" h="365760">
                <a:moveTo>
                  <a:pt x="0" y="365760"/>
                </a:moveTo>
                <a:lnTo>
                  <a:pt x="0" y="0"/>
                </a:lnTo>
                <a:lnTo>
                  <a:pt x="274320" y="0"/>
                </a:lnTo>
                <a:lnTo>
                  <a:pt x="274320" y="365760"/>
                </a:lnTo>
                <a:lnTo>
                  <a:pt x="0" y="365760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00142F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15</a:t>
            </a:r>
            <a:endParaRPr lang="en-US" sz="800" dirty="0"/>
          </a:p>
        </p:txBody>
      </p:sp>
      <p:sp>
        <p:nvSpPr>
          <p:cNvPr id="9" name="Text 7"/>
          <p:cNvSpPr/>
          <p:nvPr/>
        </p:nvSpPr>
        <p:spPr>
          <a:xfrm>
            <a:off x="7726679" y="6217920"/>
            <a:ext cx="914400" cy="548640"/>
          </a:xfrm>
          <a:custGeom>
            <a:avLst/>
            <a:gdLst/>
            <a:ahLst/>
            <a:cxnLst/>
            <a:rect l="l" t="t" r="r" b="b"/>
            <a:pathLst>
              <a:path w="914400" h="548640">
                <a:moveTo>
                  <a:pt x="0" y="548640"/>
                </a:moveTo>
                <a:lnTo>
                  <a:pt x="0" y="0"/>
                </a:lnTo>
                <a:lnTo>
                  <a:pt x="914400" y="0"/>
                </a:lnTo>
                <a:lnTo>
                  <a:pt x="914400" y="548640"/>
                </a:lnTo>
                <a:lnTo>
                  <a:pt x="0" y="548640"/>
                </a:lnTo>
              </a:path>
            </a:pathLst>
          </a:custGeom>
          <a:noFill/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0" name="Text 8"/>
          <p:cNvSpPr/>
          <p:nvPr/>
        </p:nvSpPr>
        <p:spPr>
          <a:xfrm>
            <a:off x="8991602" y="0"/>
            <a:ext cx="3200397" cy="6857998"/>
          </a:xfrm>
          <a:custGeom>
            <a:avLst/>
            <a:gdLst/>
            <a:ahLst/>
            <a:cxnLst/>
            <a:rect l="l" t="t" r="r" b="b"/>
            <a:pathLst>
              <a:path w="3200397" h="6857998">
                <a:moveTo>
                  <a:pt x="0" y="6857998"/>
                </a:moveTo>
                <a:lnTo>
                  <a:pt x="0" y="0"/>
                </a:lnTo>
                <a:lnTo>
                  <a:pt x="3200397" y="0"/>
                </a:lnTo>
                <a:lnTo>
                  <a:pt x="3200397" y="6857998"/>
                </a:lnTo>
                <a:lnTo>
                  <a:pt x="0" y="6857998"/>
                </a:lnTo>
              </a:path>
            </a:pathLst>
          </a:custGeom>
          <a:blipFill>
            <a:blip r:embed="rId1"/>
            <a:srcRect l="33320" r="33320" t="0" b="0"/>
            <a:stretch/>
          </a:blipFill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Text 9"/>
          <p:cNvSpPr/>
          <p:nvPr/>
        </p:nvSpPr>
        <p:spPr>
          <a:xfrm>
            <a:off x="548640" y="548639"/>
            <a:ext cx="8092439" cy="696501"/>
          </a:xfrm>
          <a:custGeom>
            <a:avLst/>
            <a:gdLst/>
            <a:ahLst/>
            <a:cxnLst/>
            <a:rect l="l" t="t" r="r" b="b"/>
            <a:pathLst>
              <a:path w="8092439" h="696501">
                <a:moveTo>
                  <a:pt x="0" y="696501"/>
                </a:moveTo>
                <a:lnTo>
                  <a:pt x="0" y="0"/>
                </a:lnTo>
                <a:lnTo>
                  <a:pt x="8092439" y="0"/>
                </a:lnTo>
                <a:lnTo>
                  <a:pt x="8092439" y="696501"/>
                </a:lnTo>
                <a:lnTo>
                  <a:pt x="0" y="696501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Additional Resources</a:t>
            </a:r>
            <a:endParaRPr lang="en-US" sz="2400" dirty="0"/>
          </a:p>
        </p:txBody>
      </p:sp>
      <p:sp>
        <p:nvSpPr>
          <p:cNvPr id="12" name="Text 10"/>
          <p:cNvSpPr/>
          <p:nvPr/>
        </p:nvSpPr>
        <p:spPr>
          <a:xfrm>
            <a:off x="4937759" y="4873577"/>
            <a:ext cx="3474720" cy="1097280"/>
          </a:xfrm>
          <a:custGeom>
            <a:avLst/>
            <a:gdLst/>
            <a:ahLst/>
            <a:cxnLst/>
            <a:rect l="l" t="t" r="r" b="b"/>
            <a:pathLst>
              <a:path w="3474720" h="1097280">
                <a:moveTo>
                  <a:pt x="0" y="1097280"/>
                </a:moveTo>
                <a:lnTo>
                  <a:pt x="0" y="0"/>
                </a:lnTo>
                <a:lnTo>
                  <a:pt x="3474720" y="0"/>
                </a:lnTo>
                <a:lnTo>
                  <a:pt x="3474720" y="1097280"/>
                </a:lnTo>
                <a:lnTo>
                  <a:pt x="0" y="109728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0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Consider personalized tutoring for focused language support.</a:t>
            </a:r>
            <a:endParaRPr lang="en-US" sz="1000" dirty="0"/>
          </a:p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0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Sessions can target your specific learning goals.</a:t>
            </a:r>
            <a:endParaRPr lang="en-US" sz="1000" dirty="0"/>
          </a:p>
        </p:txBody>
      </p:sp>
      <p:sp>
        <p:nvSpPr>
          <p:cNvPr id="13" name="Text 11"/>
          <p:cNvSpPr/>
          <p:nvPr/>
        </p:nvSpPr>
        <p:spPr>
          <a:xfrm>
            <a:off x="4937759" y="4394186"/>
            <a:ext cx="3474720" cy="365760"/>
          </a:xfrm>
          <a:custGeom>
            <a:avLst/>
            <a:gdLst/>
            <a:ahLst/>
            <a:cxnLst/>
            <a:rect l="l" t="t" r="r" b="b"/>
            <a:pathLst>
              <a:path w="3474720" h="365760">
                <a:moveTo>
                  <a:pt x="0" y="365760"/>
                </a:moveTo>
                <a:lnTo>
                  <a:pt x="0" y="0"/>
                </a:lnTo>
                <a:lnTo>
                  <a:pt x="3474720" y="0"/>
                </a:lnTo>
                <a:lnTo>
                  <a:pt x="3474720" y="365760"/>
                </a:lnTo>
                <a:lnTo>
                  <a:pt x="0" y="36576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One-on-One Tutoring</a:t>
            </a:r>
            <a:endParaRPr lang="en-US" sz="1300" dirty="0"/>
          </a:p>
        </p:txBody>
      </p:sp>
      <p:sp>
        <p:nvSpPr>
          <p:cNvPr id="14" name="Text 12"/>
          <p:cNvSpPr/>
          <p:nvPr/>
        </p:nvSpPr>
        <p:spPr>
          <a:xfrm>
            <a:off x="4937759" y="3997946"/>
            <a:ext cx="274320" cy="274320"/>
          </a:xfrm>
          <a:custGeom>
            <a:avLst/>
            <a:gdLst/>
            <a:ahLst/>
            <a:cxnLst/>
            <a:rect l="l" t="t" r="r" b="b"/>
            <a:pathLst>
              <a:path w="274320" h="274320">
                <a:moveTo>
                  <a:pt x="19647" y="193207"/>
                </a:moveTo>
                <a:lnTo>
                  <a:pt x="7324" y="235052"/>
                </a:lnTo>
                <a:lnTo>
                  <a:pt x="680" y="257662"/>
                </a:lnTo>
                <a:cubicBezTo>
                  <a:pt x="-659" y="262216"/>
                  <a:pt x="573" y="267091"/>
                  <a:pt x="3895" y="270413"/>
                </a:cubicBezTo>
                <a:cubicBezTo>
                  <a:pt x="7217" y="273735"/>
                  <a:pt x="12092" y="274967"/>
                  <a:pt x="16593" y="273682"/>
                </a:cubicBezTo>
                <a:lnTo>
                  <a:pt x="39257" y="266984"/>
                </a:lnTo>
                <a:lnTo>
                  <a:pt x="81101" y="254661"/>
                </a:lnTo>
                <a:cubicBezTo>
                  <a:pt x="86673" y="253054"/>
                  <a:pt x="91870" y="250375"/>
                  <a:pt x="96424" y="246892"/>
                </a:cubicBezTo>
                <a:lnTo>
                  <a:pt x="96585" y="247000"/>
                </a:lnTo>
                <a:lnTo>
                  <a:pt x="96853" y="246571"/>
                </a:lnTo>
                <a:cubicBezTo>
                  <a:pt x="97603" y="245982"/>
                  <a:pt x="98300" y="245392"/>
                  <a:pt x="98996" y="244803"/>
                </a:cubicBezTo>
                <a:cubicBezTo>
                  <a:pt x="99746" y="244160"/>
                  <a:pt x="100443" y="243464"/>
                  <a:pt x="101139" y="242767"/>
                </a:cubicBezTo>
                <a:lnTo>
                  <a:pt x="264124" y="79836"/>
                </a:lnTo>
                <a:cubicBezTo>
                  <a:pt x="275857" y="68102"/>
                  <a:pt x="277304" y="50046"/>
                  <a:pt x="268517" y="36706"/>
                </a:cubicBezTo>
                <a:cubicBezTo>
                  <a:pt x="267285" y="34830"/>
                  <a:pt x="265785" y="33009"/>
                  <a:pt x="264124" y="31348"/>
                </a:cubicBezTo>
                <a:lnTo>
                  <a:pt x="243014" y="10184"/>
                </a:lnTo>
                <a:cubicBezTo>
                  <a:pt x="229619" y="-3210"/>
                  <a:pt x="207920" y="-3210"/>
                  <a:pt x="194526" y="10184"/>
                </a:cubicBezTo>
                <a:lnTo>
                  <a:pt x="31541" y="173169"/>
                </a:lnTo>
                <a:cubicBezTo>
                  <a:pt x="30202" y="174508"/>
                  <a:pt x="28916" y="175955"/>
                  <a:pt x="27737" y="177455"/>
                </a:cubicBezTo>
                <a:lnTo>
                  <a:pt x="27309" y="177723"/>
                </a:lnTo>
                <a:lnTo>
                  <a:pt x="27416" y="177884"/>
                </a:lnTo>
                <a:cubicBezTo>
                  <a:pt x="23933" y="182438"/>
                  <a:pt x="21308" y="187635"/>
                  <a:pt x="19647" y="193207"/>
                </a:cubicBezTo>
                <a:lnTo>
                  <a:pt x="19647" y="193207"/>
                </a:lnTo>
                <a:moveTo>
                  <a:pt x="205349" y="102178"/>
                </a:moveTo>
                <a:lnTo>
                  <a:pt x="105908" y="201619"/>
                </a:lnTo>
                <a:lnTo>
                  <a:pt x="79333" y="194975"/>
                </a:lnTo>
                <a:lnTo>
                  <a:pt x="72689" y="168401"/>
                </a:lnTo>
                <a:lnTo>
                  <a:pt x="172130" y="68960"/>
                </a:lnTo>
                <a:lnTo>
                  <a:pt x="205349" y="102178"/>
                </a:lnTo>
                <a:moveTo>
                  <a:pt x="52115" y="192136"/>
                </a:moveTo>
                <a:lnTo>
                  <a:pt x="56241" y="208745"/>
                </a:lnTo>
                <a:cubicBezTo>
                  <a:pt x="57366" y="213353"/>
                  <a:pt x="61009" y="216942"/>
                  <a:pt x="65617" y="218121"/>
                </a:cubicBezTo>
                <a:lnTo>
                  <a:pt x="82226" y="222247"/>
                </a:lnTo>
                <a:lnTo>
                  <a:pt x="78261" y="228247"/>
                </a:lnTo>
                <a:cubicBezTo>
                  <a:pt x="76868" y="228998"/>
                  <a:pt x="75422" y="229641"/>
                  <a:pt x="73922" y="230069"/>
                </a:cubicBezTo>
                <a:lnTo>
                  <a:pt x="61384" y="233766"/>
                </a:lnTo>
                <a:lnTo>
                  <a:pt x="31970" y="242339"/>
                </a:lnTo>
                <a:lnTo>
                  <a:pt x="40596" y="212978"/>
                </a:lnTo>
                <a:lnTo>
                  <a:pt x="44293" y="200440"/>
                </a:lnTo>
                <a:cubicBezTo>
                  <a:pt x="44722" y="198940"/>
                  <a:pt x="45365" y="197440"/>
                  <a:pt x="46115" y="196101"/>
                </a:cubicBezTo>
                <a:lnTo>
                  <a:pt x="52115" y="192136"/>
                </a:lnTo>
                <a:moveTo>
                  <a:pt x="169076" y="117019"/>
                </a:moveTo>
                <a:cubicBezTo>
                  <a:pt x="172398" y="113697"/>
                  <a:pt x="172398" y="108232"/>
                  <a:pt x="169076" y="104911"/>
                </a:cubicBezTo>
                <a:cubicBezTo>
                  <a:pt x="165755" y="101589"/>
                  <a:pt x="160290" y="101589"/>
                  <a:pt x="156968" y="104911"/>
                </a:cubicBezTo>
                <a:lnTo>
                  <a:pt x="105533" y="156346"/>
                </a:lnTo>
                <a:cubicBezTo>
                  <a:pt x="102211" y="159667"/>
                  <a:pt x="102211" y="165132"/>
                  <a:pt x="105533" y="168454"/>
                </a:cubicBezTo>
                <a:cubicBezTo>
                  <a:pt x="108855" y="171776"/>
                  <a:pt x="114320" y="171776"/>
                  <a:pt x="117641" y="168454"/>
                </a:cubicBezTo>
                <a:lnTo>
                  <a:pt x="169076" y="117019"/>
                </a:lnTo>
              </a:path>
            </a:pathLst>
          </a:custGeom>
          <a:gradFill>
            <a:gsLst>
              <a:gs pos="0">
                <a:srgbClr val="ffc6be">
                  <a:alpha val="100000"/>
                </a:srgbClr>
              </a:gs>
              <a:gs pos="100000">
                <a:srgbClr val="a4ccff">
                  <a:alpha val="100000"/>
                </a:srgbClr>
              </a:gs>
            </a:gsLst>
            <a:lin ang="0"/>
          </a:gradFill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5" name="Text 13"/>
          <p:cNvSpPr/>
          <p:nvPr/>
        </p:nvSpPr>
        <p:spPr>
          <a:xfrm>
            <a:off x="777239" y="4873577"/>
            <a:ext cx="3474720" cy="1097280"/>
          </a:xfrm>
          <a:custGeom>
            <a:avLst/>
            <a:gdLst/>
            <a:ahLst/>
            <a:cxnLst/>
            <a:rect l="l" t="t" r="r" b="b"/>
            <a:pathLst>
              <a:path w="3474720" h="1097280">
                <a:moveTo>
                  <a:pt x="0" y="1097280"/>
                </a:moveTo>
                <a:lnTo>
                  <a:pt x="0" y="0"/>
                </a:lnTo>
                <a:lnTo>
                  <a:pt x="3474720" y="0"/>
                </a:lnTo>
                <a:lnTo>
                  <a:pt x="3474720" y="1097280"/>
                </a:lnTo>
                <a:lnTo>
                  <a:pt x="0" y="109728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0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Engage in language exchange programs for real conversation practice.</a:t>
            </a:r>
            <a:endParaRPr lang="en-US" sz="1000" dirty="0"/>
          </a:p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0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Speaking with native speakers boosts your language proficiency.</a:t>
            </a:r>
            <a:endParaRPr lang="en-US" sz="1000" dirty="0"/>
          </a:p>
        </p:txBody>
      </p:sp>
      <p:sp>
        <p:nvSpPr>
          <p:cNvPr id="16" name="Text 14"/>
          <p:cNvSpPr/>
          <p:nvPr/>
        </p:nvSpPr>
        <p:spPr>
          <a:xfrm>
            <a:off x="777239" y="4394186"/>
            <a:ext cx="3474720" cy="365760"/>
          </a:xfrm>
          <a:custGeom>
            <a:avLst/>
            <a:gdLst/>
            <a:ahLst/>
            <a:cxnLst/>
            <a:rect l="l" t="t" r="r" b="b"/>
            <a:pathLst>
              <a:path w="3474720" h="365760">
                <a:moveTo>
                  <a:pt x="0" y="365760"/>
                </a:moveTo>
                <a:lnTo>
                  <a:pt x="0" y="0"/>
                </a:lnTo>
                <a:lnTo>
                  <a:pt x="3474720" y="0"/>
                </a:lnTo>
                <a:lnTo>
                  <a:pt x="3474720" y="365760"/>
                </a:lnTo>
                <a:lnTo>
                  <a:pt x="0" y="36576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Exchange Programs</a:t>
            </a:r>
            <a:endParaRPr lang="en-US" sz="1300" dirty="0"/>
          </a:p>
        </p:txBody>
      </p:sp>
      <p:sp>
        <p:nvSpPr>
          <p:cNvPr id="17" name="Text 15"/>
          <p:cNvSpPr/>
          <p:nvPr/>
        </p:nvSpPr>
        <p:spPr>
          <a:xfrm>
            <a:off x="777239" y="3997946"/>
            <a:ext cx="274320" cy="274320"/>
          </a:xfrm>
          <a:custGeom>
            <a:avLst/>
            <a:gdLst/>
            <a:ahLst/>
            <a:cxnLst/>
            <a:rect l="l" t="t" r="r" b="b"/>
            <a:pathLst>
              <a:path w="274320" h="274320">
                <a:moveTo>
                  <a:pt x="137160" y="248603"/>
                </a:moveTo>
                <a:cubicBezTo>
                  <a:pt x="141125" y="248603"/>
                  <a:pt x="151626" y="244745"/>
                  <a:pt x="162663" y="222671"/>
                </a:cubicBezTo>
                <a:cubicBezTo>
                  <a:pt x="167378" y="213187"/>
                  <a:pt x="171450" y="201668"/>
                  <a:pt x="174450" y="188595"/>
                </a:cubicBezTo>
                <a:lnTo>
                  <a:pt x="99870" y="188595"/>
                </a:lnTo>
                <a:cubicBezTo>
                  <a:pt x="102870" y="201668"/>
                  <a:pt x="106942" y="213187"/>
                  <a:pt x="111657" y="222671"/>
                </a:cubicBezTo>
                <a:cubicBezTo>
                  <a:pt x="122694" y="244745"/>
                  <a:pt x="133195" y="248603"/>
                  <a:pt x="137160" y="248603"/>
                </a:cubicBezTo>
                <a:lnTo>
                  <a:pt x="137160" y="248603"/>
                </a:lnTo>
                <a:moveTo>
                  <a:pt x="95637" y="162878"/>
                </a:moveTo>
                <a:lnTo>
                  <a:pt x="178683" y="162878"/>
                </a:lnTo>
                <a:cubicBezTo>
                  <a:pt x="179540" y="154680"/>
                  <a:pt x="180023" y="146054"/>
                  <a:pt x="180023" y="137160"/>
                </a:cubicBezTo>
                <a:cubicBezTo>
                  <a:pt x="180023" y="128266"/>
                  <a:pt x="179540" y="119640"/>
                  <a:pt x="178683" y="111443"/>
                </a:cubicBezTo>
                <a:lnTo>
                  <a:pt x="95637" y="111443"/>
                </a:lnTo>
                <a:cubicBezTo>
                  <a:pt x="94780" y="119640"/>
                  <a:pt x="94298" y="128266"/>
                  <a:pt x="94298" y="137160"/>
                </a:cubicBezTo>
                <a:cubicBezTo>
                  <a:pt x="94298" y="146054"/>
                  <a:pt x="94780" y="154680"/>
                  <a:pt x="95637" y="162878"/>
                </a:cubicBezTo>
                <a:lnTo>
                  <a:pt x="95637" y="162878"/>
                </a:lnTo>
                <a:moveTo>
                  <a:pt x="99870" y="85725"/>
                </a:moveTo>
                <a:lnTo>
                  <a:pt x="174450" y="85725"/>
                </a:lnTo>
                <a:cubicBezTo>
                  <a:pt x="171450" y="72652"/>
                  <a:pt x="167378" y="61133"/>
                  <a:pt x="162663" y="51649"/>
                </a:cubicBezTo>
                <a:cubicBezTo>
                  <a:pt x="151626" y="29575"/>
                  <a:pt x="141125" y="25717"/>
                  <a:pt x="137160" y="25717"/>
                </a:cubicBezTo>
                <a:cubicBezTo>
                  <a:pt x="133195" y="25717"/>
                  <a:pt x="122694" y="29575"/>
                  <a:pt x="111657" y="51649"/>
                </a:cubicBezTo>
                <a:cubicBezTo>
                  <a:pt x="106942" y="61133"/>
                  <a:pt x="102870" y="72652"/>
                  <a:pt x="99870" y="85725"/>
                </a:cubicBezTo>
                <a:lnTo>
                  <a:pt x="99870" y="85725"/>
                </a:lnTo>
                <a:moveTo>
                  <a:pt x="204508" y="111443"/>
                </a:moveTo>
                <a:cubicBezTo>
                  <a:pt x="205311" y="119747"/>
                  <a:pt x="205686" y="128373"/>
                  <a:pt x="205686" y="137160"/>
                </a:cubicBezTo>
                <a:cubicBezTo>
                  <a:pt x="205686" y="145947"/>
                  <a:pt x="205258" y="154573"/>
                  <a:pt x="204508" y="162877"/>
                </a:cubicBezTo>
                <a:lnTo>
                  <a:pt x="245602" y="162877"/>
                </a:lnTo>
                <a:cubicBezTo>
                  <a:pt x="247531" y="154626"/>
                  <a:pt x="248603" y="146000"/>
                  <a:pt x="248603" y="137160"/>
                </a:cubicBezTo>
                <a:cubicBezTo>
                  <a:pt x="248603" y="128320"/>
                  <a:pt x="247584" y="119694"/>
                  <a:pt x="245602" y="111443"/>
                </a:cubicBezTo>
                <a:lnTo>
                  <a:pt x="204508" y="111443"/>
                </a:lnTo>
                <a:moveTo>
                  <a:pt x="236012" y="85725"/>
                </a:moveTo>
                <a:cubicBezTo>
                  <a:pt x="224546" y="63704"/>
                  <a:pt x="205954" y="46024"/>
                  <a:pt x="183291" y="35683"/>
                </a:cubicBezTo>
                <a:cubicBezTo>
                  <a:pt x="190845" y="49399"/>
                  <a:pt x="196846" y="66491"/>
                  <a:pt x="200757" y="85725"/>
                </a:cubicBezTo>
                <a:lnTo>
                  <a:pt x="236065" y="85725"/>
                </a:lnTo>
                <a:lnTo>
                  <a:pt x="236012" y="85725"/>
                </a:lnTo>
                <a:moveTo>
                  <a:pt x="73509" y="85725"/>
                </a:moveTo>
                <a:cubicBezTo>
                  <a:pt x="77420" y="66491"/>
                  <a:pt x="83421" y="49453"/>
                  <a:pt x="90976" y="35683"/>
                </a:cubicBezTo>
                <a:cubicBezTo>
                  <a:pt x="68312" y="46024"/>
                  <a:pt x="49721" y="63704"/>
                  <a:pt x="38255" y="85725"/>
                </a:cubicBezTo>
                <a:lnTo>
                  <a:pt x="73563" y="85725"/>
                </a:lnTo>
                <a:lnTo>
                  <a:pt x="73509" y="85725"/>
                </a:lnTo>
                <a:moveTo>
                  <a:pt x="28718" y="111443"/>
                </a:moveTo>
                <a:cubicBezTo>
                  <a:pt x="26789" y="119694"/>
                  <a:pt x="25718" y="128320"/>
                  <a:pt x="25718" y="137160"/>
                </a:cubicBezTo>
                <a:cubicBezTo>
                  <a:pt x="25718" y="146000"/>
                  <a:pt x="26736" y="154626"/>
                  <a:pt x="28718" y="162877"/>
                </a:cubicBezTo>
                <a:lnTo>
                  <a:pt x="69812" y="162877"/>
                </a:lnTo>
                <a:cubicBezTo>
                  <a:pt x="69009" y="154573"/>
                  <a:pt x="68634" y="145947"/>
                  <a:pt x="68634" y="137160"/>
                </a:cubicBezTo>
                <a:cubicBezTo>
                  <a:pt x="68634" y="128373"/>
                  <a:pt x="69062" y="119747"/>
                  <a:pt x="69812" y="111443"/>
                </a:cubicBezTo>
                <a:lnTo>
                  <a:pt x="28718" y="111443"/>
                </a:lnTo>
                <a:moveTo>
                  <a:pt x="183291" y="238637"/>
                </a:moveTo>
                <a:cubicBezTo>
                  <a:pt x="205954" y="228296"/>
                  <a:pt x="224546" y="210616"/>
                  <a:pt x="236012" y="188595"/>
                </a:cubicBezTo>
                <a:lnTo>
                  <a:pt x="200704" y="188595"/>
                </a:lnTo>
                <a:cubicBezTo>
                  <a:pt x="196792" y="207830"/>
                  <a:pt x="190792" y="224867"/>
                  <a:pt x="183237" y="238637"/>
                </a:cubicBezTo>
                <a:lnTo>
                  <a:pt x="183291" y="238637"/>
                </a:lnTo>
                <a:moveTo>
                  <a:pt x="91029" y="238637"/>
                </a:moveTo>
                <a:cubicBezTo>
                  <a:pt x="83475" y="224921"/>
                  <a:pt x="77474" y="207830"/>
                  <a:pt x="73563" y="188595"/>
                </a:cubicBezTo>
                <a:lnTo>
                  <a:pt x="38255" y="188595"/>
                </a:lnTo>
                <a:cubicBezTo>
                  <a:pt x="49721" y="210616"/>
                  <a:pt x="68312" y="228296"/>
                  <a:pt x="90976" y="238637"/>
                </a:cubicBezTo>
                <a:lnTo>
                  <a:pt x="91029" y="238637"/>
                </a:lnTo>
                <a:moveTo>
                  <a:pt x="137160" y="274320"/>
                </a:moveTo>
                <a:cubicBezTo>
                  <a:pt x="61409" y="274320"/>
                  <a:pt x="0" y="212911"/>
                  <a:pt x="0" y="137160"/>
                </a:cubicBezTo>
                <a:cubicBezTo>
                  <a:pt x="0" y="61409"/>
                  <a:pt x="61409" y="0"/>
                  <a:pt x="137160" y="0"/>
                </a:cubicBezTo>
                <a:cubicBezTo>
                  <a:pt x="212911" y="0"/>
                  <a:pt x="274320" y="61409"/>
                  <a:pt x="274320" y="137160"/>
                </a:cubicBezTo>
                <a:cubicBezTo>
                  <a:pt x="274320" y="212911"/>
                  <a:pt x="212911" y="274320"/>
                  <a:pt x="137160" y="274320"/>
                </a:cubicBezTo>
              </a:path>
            </a:pathLst>
          </a:custGeom>
          <a:gradFill>
            <a:gsLst>
              <a:gs pos="0">
                <a:srgbClr val="ffc6be">
                  <a:alpha val="100000"/>
                </a:srgbClr>
              </a:gs>
              <a:gs pos="100000">
                <a:srgbClr val="a4ccff">
                  <a:alpha val="100000"/>
                </a:srgbClr>
              </a:gs>
            </a:gsLst>
            <a:lin ang="0"/>
          </a:gradFill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8" name="Text 16"/>
          <p:cNvSpPr/>
          <p:nvPr/>
        </p:nvSpPr>
        <p:spPr>
          <a:xfrm>
            <a:off x="4937759" y="2443465"/>
            <a:ext cx="3474720" cy="1097280"/>
          </a:xfrm>
          <a:custGeom>
            <a:avLst/>
            <a:gdLst/>
            <a:ahLst/>
            <a:cxnLst/>
            <a:rect l="l" t="t" r="r" b="b"/>
            <a:pathLst>
              <a:path w="3474720" h="1097280">
                <a:moveTo>
                  <a:pt x="0" y="1097280"/>
                </a:moveTo>
                <a:lnTo>
                  <a:pt x="0" y="0"/>
                </a:lnTo>
                <a:lnTo>
                  <a:pt x="3474720" y="0"/>
                </a:lnTo>
                <a:lnTo>
                  <a:pt x="3474720" y="1097280"/>
                </a:lnTo>
                <a:lnTo>
                  <a:pt x="0" y="109728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0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Utilize grammar guides and textbooks for structured learning.</a:t>
            </a:r>
            <a:endParaRPr lang="en-US" sz="1000" dirty="0"/>
          </a:p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0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These resources clarify rules and provide practical examples.</a:t>
            </a:r>
            <a:endParaRPr lang="en-US" sz="1000" dirty="0"/>
          </a:p>
        </p:txBody>
      </p:sp>
      <p:sp>
        <p:nvSpPr>
          <p:cNvPr id="19" name="Text 17"/>
          <p:cNvSpPr/>
          <p:nvPr/>
        </p:nvSpPr>
        <p:spPr>
          <a:xfrm>
            <a:off x="4937759" y="1964074"/>
            <a:ext cx="3474720" cy="365760"/>
          </a:xfrm>
          <a:custGeom>
            <a:avLst/>
            <a:gdLst/>
            <a:ahLst/>
            <a:cxnLst/>
            <a:rect l="l" t="t" r="r" b="b"/>
            <a:pathLst>
              <a:path w="3474720" h="365760">
                <a:moveTo>
                  <a:pt x="0" y="365760"/>
                </a:moveTo>
                <a:lnTo>
                  <a:pt x="0" y="0"/>
                </a:lnTo>
                <a:lnTo>
                  <a:pt x="3474720" y="0"/>
                </a:lnTo>
                <a:lnTo>
                  <a:pt x="3474720" y="365760"/>
                </a:lnTo>
                <a:lnTo>
                  <a:pt x="0" y="36576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Grammar Texts</a:t>
            </a:r>
            <a:endParaRPr lang="en-US" sz="1300" dirty="0"/>
          </a:p>
        </p:txBody>
      </p:sp>
      <p:sp>
        <p:nvSpPr>
          <p:cNvPr id="20" name="Text 18"/>
          <p:cNvSpPr/>
          <p:nvPr/>
        </p:nvSpPr>
        <p:spPr>
          <a:xfrm>
            <a:off x="4937759" y="1567834"/>
            <a:ext cx="274320" cy="274320"/>
          </a:xfrm>
          <a:custGeom>
            <a:avLst/>
            <a:gdLst/>
            <a:ahLst/>
            <a:cxnLst/>
            <a:rect l="l" t="t" r="r" b="b"/>
            <a:pathLst>
              <a:path w="274320" h="274320">
                <a:moveTo>
                  <a:pt x="17145" y="47149"/>
                </a:moveTo>
                <a:cubicBezTo>
                  <a:pt x="17145" y="21110"/>
                  <a:pt x="38255" y="0"/>
                  <a:pt x="64294" y="0"/>
                </a:cubicBezTo>
                <a:lnTo>
                  <a:pt x="227171" y="0"/>
                </a:lnTo>
                <a:cubicBezTo>
                  <a:pt x="243727" y="0"/>
                  <a:pt x="257175" y="13448"/>
                  <a:pt x="257175" y="30004"/>
                </a:cubicBezTo>
                <a:lnTo>
                  <a:pt x="257175" y="184309"/>
                </a:lnTo>
                <a:cubicBezTo>
                  <a:pt x="257175" y="196257"/>
                  <a:pt x="250156" y="206597"/>
                  <a:pt x="240030" y="211419"/>
                </a:cubicBezTo>
                <a:lnTo>
                  <a:pt x="240030" y="248602"/>
                </a:lnTo>
                <a:lnTo>
                  <a:pt x="244316" y="248602"/>
                </a:lnTo>
                <a:cubicBezTo>
                  <a:pt x="251442" y="248602"/>
                  <a:pt x="257175" y="254335"/>
                  <a:pt x="257175" y="261461"/>
                </a:cubicBezTo>
                <a:cubicBezTo>
                  <a:pt x="257175" y="268587"/>
                  <a:pt x="251442" y="274320"/>
                  <a:pt x="244316" y="274320"/>
                </a:cubicBezTo>
                <a:lnTo>
                  <a:pt x="60007" y="274320"/>
                </a:lnTo>
                <a:cubicBezTo>
                  <a:pt x="36326" y="274320"/>
                  <a:pt x="17145" y="255139"/>
                  <a:pt x="17145" y="231458"/>
                </a:cubicBezTo>
                <a:cubicBezTo>
                  <a:pt x="17145" y="230011"/>
                  <a:pt x="17199" y="228564"/>
                  <a:pt x="17359" y="227171"/>
                </a:cubicBezTo>
                <a:lnTo>
                  <a:pt x="17145" y="227171"/>
                </a:lnTo>
                <a:lnTo>
                  <a:pt x="17145" y="47149"/>
                </a:lnTo>
                <a:moveTo>
                  <a:pt x="60008" y="214313"/>
                </a:moveTo>
                <a:cubicBezTo>
                  <a:pt x="50524" y="214313"/>
                  <a:pt x="42863" y="221974"/>
                  <a:pt x="42863" y="231458"/>
                </a:cubicBezTo>
                <a:cubicBezTo>
                  <a:pt x="42863" y="240941"/>
                  <a:pt x="50524" y="248603"/>
                  <a:pt x="60008" y="248603"/>
                </a:cubicBezTo>
                <a:lnTo>
                  <a:pt x="214313" y="248603"/>
                </a:lnTo>
                <a:lnTo>
                  <a:pt x="214313" y="214313"/>
                </a:lnTo>
                <a:lnTo>
                  <a:pt x="60008" y="214313"/>
                </a:lnTo>
                <a:moveTo>
                  <a:pt x="42863" y="192185"/>
                </a:moveTo>
                <a:cubicBezTo>
                  <a:pt x="48113" y="189881"/>
                  <a:pt x="53900" y="188595"/>
                  <a:pt x="60008" y="188595"/>
                </a:cubicBezTo>
                <a:lnTo>
                  <a:pt x="227171" y="188595"/>
                </a:lnTo>
                <a:cubicBezTo>
                  <a:pt x="229529" y="188595"/>
                  <a:pt x="231458" y="186666"/>
                  <a:pt x="231458" y="184309"/>
                </a:cubicBezTo>
                <a:lnTo>
                  <a:pt x="231458" y="30004"/>
                </a:lnTo>
                <a:cubicBezTo>
                  <a:pt x="231458" y="27646"/>
                  <a:pt x="229529" y="25718"/>
                  <a:pt x="227171" y="25718"/>
                </a:cubicBezTo>
                <a:lnTo>
                  <a:pt x="64294" y="25718"/>
                </a:lnTo>
                <a:cubicBezTo>
                  <a:pt x="52453" y="25718"/>
                  <a:pt x="42863" y="35308"/>
                  <a:pt x="42863" y="47149"/>
                </a:cubicBezTo>
                <a:lnTo>
                  <a:pt x="42863" y="192185"/>
                </a:lnTo>
                <a:moveTo>
                  <a:pt x="98584" y="60008"/>
                </a:moveTo>
                <a:lnTo>
                  <a:pt x="192881" y="60008"/>
                </a:lnTo>
                <a:cubicBezTo>
                  <a:pt x="200007" y="60008"/>
                  <a:pt x="205740" y="65740"/>
                  <a:pt x="205740" y="72866"/>
                </a:cubicBezTo>
                <a:cubicBezTo>
                  <a:pt x="205740" y="79992"/>
                  <a:pt x="200007" y="85725"/>
                  <a:pt x="192881" y="85725"/>
                </a:cubicBezTo>
                <a:lnTo>
                  <a:pt x="98584" y="85725"/>
                </a:lnTo>
                <a:cubicBezTo>
                  <a:pt x="91458" y="85725"/>
                  <a:pt x="85725" y="79992"/>
                  <a:pt x="85725" y="72866"/>
                </a:cubicBezTo>
                <a:cubicBezTo>
                  <a:pt x="85725" y="65740"/>
                  <a:pt x="91458" y="60008"/>
                  <a:pt x="98584" y="60008"/>
                </a:cubicBezTo>
                <a:lnTo>
                  <a:pt x="98584" y="60008"/>
                </a:lnTo>
                <a:moveTo>
                  <a:pt x="98584" y="102870"/>
                </a:moveTo>
                <a:lnTo>
                  <a:pt x="192881" y="102870"/>
                </a:lnTo>
                <a:cubicBezTo>
                  <a:pt x="200007" y="102870"/>
                  <a:pt x="205740" y="108603"/>
                  <a:pt x="205740" y="115729"/>
                </a:cubicBezTo>
                <a:cubicBezTo>
                  <a:pt x="205740" y="122855"/>
                  <a:pt x="200007" y="128588"/>
                  <a:pt x="192881" y="128588"/>
                </a:cubicBezTo>
                <a:lnTo>
                  <a:pt x="98584" y="128588"/>
                </a:lnTo>
                <a:cubicBezTo>
                  <a:pt x="91458" y="128588"/>
                  <a:pt x="85725" y="122855"/>
                  <a:pt x="85725" y="115729"/>
                </a:cubicBezTo>
                <a:cubicBezTo>
                  <a:pt x="85725" y="108603"/>
                  <a:pt x="91458" y="102870"/>
                  <a:pt x="98584" y="102870"/>
                </a:cubicBezTo>
              </a:path>
            </a:pathLst>
          </a:custGeom>
          <a:gradFill>
            <a:gsLst>
              <a:gs pos="0">
                <a:srgbClr val="ffc6be">
                  <a:alpha val="100000"/>
                </a:srgbClr>
              </a:gs>
              <a:gs pos="100000">
                <a:srgbClr val="a4ccff">
                  <a:alpha val="100000"/>
                </a:srgbClr>
              </a:gs>
            </a:gsLst>
            <a:lin ang="0"/>
          </a:gradFill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21" name="Text 19"/>
          <p:cNvSpPr/>
          <p:nvPr/>
        </p:nvSpPr>
        <p:spPr>
          <a:xfrm>
            <a:off x="777239" y="2443465"/>
            <a:ext cx="3474720" cy="1097280"/>
          </a:xfrm>
          <a:custGeom>
            <a:avLst/>
            <a:gdLst/>
            <a:ahLst/>
            <a:cxnLst/>
            <a:rect l="l" t="t" r="r" b="b"/>
            <a:pathLst>
              <a:path w="3474720" h="1097280">
                <a:moveTo>
                  <a:pt x="0" y="1097280"/>
                </a:moveTo>
                <a:lnTo>
                  <a:pt x="0" y="0"/>
                </a:lnTo>
                <a:lnTo>
                  <a:pt x="3474720" y="0"/>
                </a:lnTo>
                <a:lnTo>
                  <a:pt x="3474720" y="1097280"/>
                </a:lnTo>
                <a:lnTo>
                  <a:pt x="0" y="109728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0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Explore online resources and innovative language learning apps.</a:t>
            </a:r>
            <a:endParaRPr lang="en-US" sz="1000" dirty="0"/>
          </a:p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0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These platforms include interactive features to enhance skills.</a:t>
            </a:r>
            <a:endParaRPr lang="en-US" sz="1000" dirty="0"/>
          </a:p>
        </p:txBody>
      </p:sp>
      <p:sp>
        <p:nvSpPr>
          <p:cNvPr id="22" name="Text 20"/>
          <p:cNvSpPr/>
          <p:nvPr/>
        </p:nvSpPr>
        <p:spPr>
          <a:xfrm>
            <a:off x="777239" y="1964074"/>
            <a:ext cx="3474720" cy="365760"/>
          </a:xfrm>
          <a:custGeom>
            <a:avLst/>
            <a:gdLst/>
            <a:ahLst/>
            <a:cxnLst/>
            <a:rect l="l" t="t" r="r" b="b"/>
            <a:pathLst>
              <a:path w="3474720" h="365760">
                <a:moveTo>
                  <a:pt x="0" y="365760"/>
                </a:moveTo>
                <a:lnTo>
                  <a:pt x="0" y="0"/>
                </a:lnTo>
                <a:lnTo>
                  <a:pt x="3474720" y="0"/>
                </a:lnTo>
                <a:lnTo>
                  <a:pt x="3474720" y="365760"/>
                </a:lnTo>
                <a:lnTo>
                  <a:pt x="0" y="36576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Language Apps</a:t>
            </a:r>
            <a:endParaRPr lang="en-US" sz="1300" dirty="0"/>
          </a:p>
        </p:txBody>
      </p:sp>
      <p:sp>
        <p:nvSpPr>
          <p:cNvPr id="23" name="Text 21"/>
          <p:cNvSpPr/>
          <p:nvPr/>
        </p:nvSpPr>
        <p:spPr>
          <a:xfrm>
            <a:off x="777239" y="1567834"/>
            <a:ext cx="274320" cy="274320"/>
          </a:xfrm>
          <a:custGeom>
            <a:avLst/>
            <a:gdLst/>
            <a:ahLst/>
            <a:cxnLst/>
            <a:rect l="l" t="t" r="r" b="b"/>
            <a:pathLst>
              <a:path w="274320" h="274320">
                <a:moveTo>
                  <a:pt x="164592" y="61722"/>
                </a:moveTo>
                <a:cubicBezTo>
                  <a:pt x="168364" y="61722"/>
                  <a:pt x="171450" y="64808"/>
                  <a:pt x="171450" y="68580"/>
                </a:cubicBezTo>
                <a:lnTo>
                  <a:pt x="171450" y="164592"/>
                </a:lnTo>
                <a:cubicBezTo>
                  <a:pt x="171450" y="168364"/>
                  <a:pt x="168364" y="171450"/>
                  <a:pt x="164592" y="171450"/>
                </a:cubicBezTo>
                <a:lnTo>
                  <a:pt x="120572" y="171450"/>
                </a:lnTo>
                <a:lnTo>
                  <a:pt x="113157" y="171450"/>
                </a:lnTo>
                <a:lnTo>
                  <a:pt x="78867" y="171450"/>
                </a:lnTo>
                <a:lnTo>
                  <a:pt x="71452" y="171450"/>
                </a:lnTo>
                <a:lnTo>
                  <a:pt x="27432" y="171450"/>
                </a:lnTo>
                <a:cubicBezTo>
                  <a:pt x="23660" y="171450"/>
                  <a:pt x="20574" y="168364"/>
                  <a:pt x="20574" y="164592"/>
                </a:cubicBezTo>
                <a:lnTo>
                  <a:pt x="20574" y="68580"/>
                </a:lnTo>
                <a:cubicBezTo>
                  <a:pt x="20574" y="64808"/>
                  <a:pt x="23660" y="61722"/>
                  <a:pt x="27432" y="61722"/>
                </a:cubicBezTo>
                <a:lnTo>
                  <a:pt x="164592" y="61722"/>
                </a:lnTo>
                <a:moveTo>
                  <a:pt x="27432" y="192024"/>
                </a:moveTo>
                <a:lnTo>
                  <a:pt x="64594" y="192024"/>
                </a:lnTo>
                <a:lnTo>
                  <a:pt x="57736" y="212598"/>
                </a:lnTo>
                <a:lnTo>
                  <a:pt x="37719" y="212598"/>
                </a:lnTo>
                <a:cubicBezTo>
                  <a:pt x="32018" y="212598"/>
                  <a:pt x="27432" y="217184"/>
                  <a:pt x="27432" y="222885"/>
                </a:cubicBezTo>
                <a:cubicBezTo>
                  <a:pt x="27432" y="228586"/>
                  <a:pt x="32018" y="233172"/>
                  <a:pt x="37719" y="233172"/>
                </a:cubicBezTo>
                <a:lnTo>
                  <a:pt x="50878" y="233172"/>
                </a:lnTo>
                <a:lnTo>
                  <a:pt x="65151" y="233172"/>
                </a:lnTo>
                <a:lnTo>
                  <a:pt x="126873" y="233172"/>
                </a:lnTo>
                <a:lnTo>
                  <a:pt x="141146" y="233172"/>
                </a:lnTo>
                <a:lnTo>
                  <a:pt x="154305" y="233172"/>
                </a:lnTo>
                <a:cubicBezTo>
                  <a:pt x="160006" y="233172"/>
                  <a:pt x="164592" y="228586"/>
                  <a:pt x="164592" y="222885"/>
                </a:cubicBezTo>
                <a:cubicBezTo>
                  <a:pt x="164592" y="217184"/>
                  <a:pt x="160006" y="212598"/>
                  <a:pt x="154305" y="212598"/>
                </a:cubicBezTo>
                <a:lnTo>
                  <a:pt x="134288" y="212598"/>
                </a:lnTo>
                <a:lnTo>
                  <a:pt x="127430" y="192024"/>
                </a:lnTo>
                <a:lnTo>
                  <a:pt x="164592" y="192024"/>
                </a:lnTo>
                <a:cubicBezTo>
                  <a:pt x="179722" y="192024"/>
                  <a:pt x="192024" y="179722"/>
                  <a:pt x="192024" y="164592"/>
                </a:cubicBezTo>
                <a:lnTo>
                  <a:pt x="192024" y="68580"/>
                </a:lnTo>
                <a:cubicBezTo>
                  <a:pt x="192024" y="53450"/>
                  <a:pt x="179722" y="41148"/>
                  <a:pt x="164592" y="41148"/>
                </a:cubicBezTo>
                <a:lnTo>
                  <a:pt x="27432" y="41148"/>
                </a:lnTo>
                <a:cubicBezTo>
                  <a:pt x="12302" y="41148"/>
                  <a:pt x="0" y="53450"/>
                  <a:pt x="0" y="68580"/>
                </a:cubicBezTo>
                <a:lnTo>
                  <a:pt x="0" y="164592"/>
                </a:lnTo>
                <a:cubicBezTo>
                  <a:pt x="0" y="179722"/>
                  <a:pt x="12302" y="192024"/>
                  <a:pt x="27432" y="192024"/>
                </a:cubicBezTo>
                <a:lnTo>
                  <a:pt x="27432" y="192024"/>
                </a:lnTo>
                <a:moveTo>
                  <a:pt x="79424" y="212598"/>
                </a:moveTo>
                <a:lnTo>
                  <a:pt x="86282" y="192024"/>
                </a:lnTo>
                <a:lnTo>
                  <a:pt x="105742" y="192024"/>
                </a:lnTo>
                <a:lnTo>
                  <a:pt x="112600" y="212598"/>
                </a:lnTo>
                <a:lnTo>
                  <a:pt x="79424" y="212598"/>
                </a:lnTo>
                <a:moveTo>
                  <a:pt x="226314" y="61722"/>
                </a:moveTo>
                <a:lnTo>
                  <a:pt x="253746" y="61722"/>
                </a:lnTo>
                <a:lnTo>
                  <a:pt x="253746" y="75438"/>
                </a:lnTo>
                <a:lnTo>
                  <a:pt x="226314" y="75438"/>
                </a:lnTo>
                <a:lnTo>
                  <a:pt x="226314" y="61722"/>
                </a:lnTo>
                <a:moveTo>
                  <a:pt x="226314" y="96012"/>
                </a:moveTo>
                <a:lnTo>
                  <a:pt x="253746" y="96012"/>
                </a:lnTo>
                <a:lnTo>
                  <a:pt x="253746" y="109728"/>
                </a:lnTo>
                <a:lnTo>
                  <a:pt x="226314" y="109728"/>
                </a:lnTo>
                <a:lnTo>
                  <a:pt x="226314" y="96012"/>
                </a:lnTo>
                <a:moveTo>
                  <a:pt x="253746" y="130302"/>
                </a:moveTo>
                <a:lnTo>
                  <a:pt x="253746" y="212598"/>
                </a:lnTo>
                <a:lnTo>
                  <a:pt x="226314" y="212598"/>
                </a:lnTo>
                <a:lnTo>
                  <a:pt x="226314" y="130302"/>
                </a:lnTo>
                <a:lnTo>
                  <a:pt x="253746" y="130302"/>
                </a:lnTo>
                <a:moveTo>
                  <a:pt x="205740" y="61722"/>
                </a:moveTo>
                <a:lnTo>
                  <a:pt x="205740" y="212598"/>
                </a:lnTo>
                <a:cubicBezTo>
                  <a:pt x="205740" y="223957"/>
                  <a:pt x="214955" y="233172"/>
                  <a:pt x="226314" y="233172"/>
                </a:cubicBezTo>
                <a:lnTo>
                  <a:pt x="253746" y="233172"/>
                </a:lnTo>
                <a:cubicBezTo>
                  <a:pt x="265105" y="233172"/>
                  <a:pt x="274320" y="223957"/>
                  <a:pt x="274320" y="212598"/>
                </a:cubicBezTo>
                <a:lnTo>
                  <a:pt x="274320" y="61722"/>
                </a:lnTo>
                <a:cubicBezTo>
                  <a:pt x="274320" y="50363"/>
                  <a:pt x="265105" y="41148"/>
                  <a:pt x="253746" y="41148"/>
                </a:cubicBezTo>
                <a:lnTo>
                  <a:pt x="226314" y="41148"/>
                </a:lnTo>
                <a:cubicBezTo>
                  <a:pt x="214955" y="41148"/>
                  <a:pt x="205740" y="50363"/>
                  <a:pt x="205740" y="61722"/>
                </a:cubicBezTo>
                <a:moveTo>
                  <a:pt x="240030" y="181737"/>
                </a:moveTo>
                <a:cubicBezTo>
                  <a:pt x="245711" y="181737"/>
                  <a:pt x="250317" y="177131"/>
                  <a:pt x="250317" y="171450"/>
                </a:cubicBezTo>
                <a:cubicBezTo>
                  <a:pt x="250317" y="165769"/>
                  <a:pt x="245711" y="161163"/>
                  <a:pt x="240030" y="161163"/>
                </a:cubicBezTo>
                <a:cubicBezTo>
                  <a:pt x="234349" y="161163"/>
                  <a:pt x="229743" y="165769"/>
                  <a:pt x="229743" y="171450"/>
                </a:cubicBezTo>
                <a:cubicBezTo>
                  <a:pt x="229743" y="177131"/>
                  <a:pt x="234349" y="181737"/>
                  <a:pt x="240030" y="181737"/>
                </a:cubicBezTo>
                <a:lnTo>
                  <a:pt x="240030" y="181737"/>
                </a:lnTo>
              </a:path>
            </a:pathLst>
          </a:custGeom>
          <a:gradFill>
            <a:gsLst>
              <a:gs pos="0">
                <a:srgbClr val="ffc6be">
                  <a:alpha val="100000"/>
                </a:srgbClr>
              </a:gs>
              <a:gs pos="100000">
                <a:srgbClr val="a4ccff">
                  <a:alpha val="100000"/>
                </a:srgbClr>
              </a:gs>
            </a:gsLst>
            <a:lin ang="0"/>
          </a:gradFill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1" y="6200512"/>
            <a:ext cx="8991602" cy="657488"/>
          </a:xfrm>
          <a:custGeom>
            <a:avLst/>
            <a:gdLst/>
            <a:ahLst/>
            <a:cxnLst/>
            <a:rect l="l" t="t" r="r" b="b"/>
            <a:pathLst>
              <a:path w="8991602" h="657488">
                <a:moveTo>
                  <a:pt x="0" y="657488"/>
                </a:moveTo>
                <a:lnTo>
                  <a:pt x="0" y="0"/>
                </a:lnTo>
                <a:lnTo>
                  <a:pt x="8991602" y="0"/>
                </a:lnTo>
                <a:lnTo>
                  <a:pt x="8991602" y="657488"/>
                </a:lnTo>
                <a:lnTo>
                  <a:pt x="0" y="657488"/>
                </a:lnTo>
              </a:path>
            </a:pathLst>
          </a:custGeom>
          <a:gradFill>
            <a:gsLst>
              <a:gs pos="0">
                <a:srgbClr val="d3e6ff">
                  <a:alpha val="50000"/>
                </a:srgbClr>
              </a:gs>
              <a:gs pos="100000">
                <a:srgbClr val="fff1ef">
                  <a:alpha val="40000"/>
                </a:srgbClr>
              </a:gs>
            </a:gsLst>
            <a:lin ang="0"/>
          </a:gradFill>
          <a:ln/>
        </p:spPr>
        <p:txBody>
          <a:bodyPr wrap="square" lIns="90000" tIns="46800" rIns="90000" bIns="46800" rtlCol="0" anchor="ctr"/>
          <a:lstStyle/>
          <a:p>
            <a:pPr algn="ctr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3" name="Text 1"/>
          <p:cNvSpPr/>
          <p:nvPr/>
        </p:nvSpPr>
        <p:spPr>
          <a:xfrm>
            <a:off x="548640" y="1512262"/>
            <a:ext cx="2651759" cy="4357317"/>
          </a:xfrm>
          <a:custGeom>
            <a:avLst/>
            <a:gdLst/>
            <a:ahLst/>
            <a:cxnLst/>
            <a:rect l="l" t="t" r="r" b="b"/>
            <a:pathLst>
              <a:path w="2651759" h="4357317">
                <a:moveTo>
                  <a:pt x="74382" y="4357317"/>
                </a:moveTo>
                <a:cubicBezTo>
                  <a:pt x="33302" y="4357317"/>
                  <a:pt x="0" y="4324015"/>
                  <a:pt x="0" y="4282935"/>
                </a:cubicBezTo>
                <a:lnTo>
                  <a:pt x="0" y="74382"/>
                </a:lnTo>
                <a:cubicBezTo>
                  <a:pt x="0" y="33302"/>
                  <a:pt x="33302" y="0"/>
                  <a:pt x="74382" y="0"/>
                </a:cubicBezTo>
                <a:lnTo>
                  <a:pt x="2577377" y="0"/>
                </a:lnTo>
                <a:cubicBezTo>
                  <a:pt x="2618457" y="0"/>
                  <a:pt x="2651759" y="33302"/>
                  <a:pt x="2651759" y="74382"/>
                </a:cubicBezTo>
                <a:lnTo>
                  <a:pt x="2651759" y="4282935"/>
                </a:lnTo>
                <a:cubicBezTo>
                  <a:pt x="2651759" y="4324015"/>
                  <a:pt x="2618457" y="4357317"/>
                  <a:pt x="2577377" y="4357317"/>
                </a:cubicBezTo>
                <a:lnTo>
                  <a:pt x="74382" y="4357317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90000" tIns="46800" rIns="90000" bIns="46800" rtlCol="0" anchor="t"/>
          <a:lstStyle/>
          <a:p>
            <a:pPr algn="l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4" name="Text 2"/>
          <p:cNvSpPr/>
          <p:nvPr/>
        </p:nvSpPr>
        <p:spPr>
          <a:xfrm>
            <a:off x="3354028" y="1512262"/>
            <a:ext cx="2651759" cy="4357317"/>
          </a:xfrm>
          <a:custGeom>
            <a:avLst/>
            <a:gdLst/>
            <a:ahLst/>
            <a:cxnLst/>
            <a:rect l="l" t="t" r="r" b="b"/>
            <a:pathLst>
              <a:path w="2651759" h="4357317">
                <a:moveTo>
                  <a:pt x="74382" y="4357317"/>
                </a:moveTo>
                <a:cubicBezTo>
                  <a:pt x="33302" y="4357317"/>
                  <a:pt x="0" y="4324015"/>
                  <a:pt x="0" y="4282935"/>
                </a:cubicBezTo>
                <a:lnTo>
                  <a:pt x="0" y="74382"/>
                </a:lnTo>
                <a:cubicBezTo>
                  <a:pt x="0" y="33302"/>
                  <a:pt x="33302" y="0"/>
                  <a:pt x="74382" y="0"/>
                </a:cubicBezTo>
                <a:lnTo>
                  <a:pt x="2577377" y="0"/>
                </a:lnTo>
                <a:cubicBezTo>
                  <a:pt x="2618457" y="0"/>
                  <a:pt x="2651759" y="33302"/>
                  <a:pt x="2651759" y="74382"/>
                </a:cubicBezTo>
                <a:lnTo>
                  <a:pt x="2651759" y="4282935"/>
                </a:lnTo>
                <a:cubicBezTo>
                  <a:pt x="2651759" y="4324015"/>
                  <a:pt x="2618457" y="4357317"/>
                  <a:pt x="2577377" y="4357317"/>
                </a:cubicBezTo>
                <a:lnTo>
                  <a:pt x="74382" y="4357317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90000" tIns="46800" rIns="90000" bIns="46800" rtlCol="0" anchor="t"/>
          <a:lstStyle/>
          <a:p>
            <a:pPr algn="l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5" name="Text 3"/>
          <p:cNvSpPr/>
          <p:nvPr/>
        </p:nvSpPr>
        <p:spPr>
          <a:xfrm>
            <a:off x="6159416" y="1512262"/>
            <a:ext cx="2651759" cy="4357317"/>
          </a:xfrm>
          <a:custGeom>
            <a:avLst/>
            <a:gdLst/>
            <a:ahLst/>
            <a:cxnLst/>
            <a:rect l="l" t="t" r="r" b="b"/>
            <a:pathLst>
              <a:path w="2651759" h="4357317">
                <a:moveTo>
                  <a:pt x="74382" y="4357317"/>
                </a:moveTo>
                <a:cubicBezTo>
                  <a:pt x="33302" y="4357317"/>
                  <a:pt x="0" y="4324015"/>
                  <a:pt x="0" y="4282935"/>
                </a:cubicBezTo>
                <a:lnTo>
                  <a:pt x="0" y="74382"/>
                </a:lnTo>
                <a:cubicBezTo>
                  <a:pt x="0" y="33302"/>
                  <a:pt x="33302" y="0"/>
                  <a:pt x="74382" y="0"/>
                </a:cubicBezTo>
                <a:lnTo>
                  <a:pt x="2577377" y="0"/>
                </a:lnTo>
                <a:cubicBezTo>
                  <a:pt x="2618457" y="0"/>
                  <a:pt x="2651759" y="33302"/>
                  <a:pt x="2651759" y="74382"/>
                </a:cubicBezTo>
                <a:lnTo>
                  <a:pt x="2651759" y="4282935"/>
                </a:lnTo>
                <a:cubicBezTo>
                  <a:pt x="2651759" y="4324015"/>
                  <a:pt x="2618457" y="4357317"/>
                  <a:pt x="2577377" y="4357317"/>
                </a:cubicBezTo>
                <a:lnTo>
                  <a:pt x="74382" y="4357317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90000" tIns="46800" rIns="90000" bIns="46800" rtlCol="0" anchor="t"/>
          <a:lstStyle/>
          <a:p>
            <a:pPr algn="l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6" name="Text 4"/>
          <p:cNvSpPr/>
          <p:nvPr/>
        </p:nvSpPr>
        <p:spPr>
          <a:xfrm>
            <a:off x="832196" y="6355080"/>
            <a:ext cx="5615710" cy="365760"/>
          </a:xfrm>
          <a:custGeom>
            <a:avLst/>
            <a:gdLst/>
            <a:ahLst/>
            <a:cxnLst/>
            <a:rect l="l" t="t" r="r" b="b"/>
            <a:pathLst>
              <a:path w="5615710" h="365760">
                <a:moveTo>
                  <a:pt x="0" y="365760"/>
                </a:moveTo>
                <a:lnTo>
                  <a:pt x="0" y="0"/>
                </a:lnTo>
                <a:lnTo>
                  <a:pt x="5615710" y="0"/>
                </a:lnTo>
                <a:lnTo>
                  <a:pt x="5615710" y="365760"/>
                </a:lnTo>
                <a:lnTo>
                  <a:pt x="0" y="365760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00142F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Engaging with Dutch: A Comprehensive Journey through Grammar and Pronunciation</a:t>
            </a:r>
            <a:endParaRPr lang="en-US" sz="800" dirty="0"/>
          </a:p>
        </p:txBody>
      </p:sp>
      <p:sp>
        <p:nvSpPr>
          <p:cNvPr id="7" name="Text 5"/>
          <p:cNvSpPr/>
          <p:nvPr/>
        </p:nvSpPr>
        <p:spPr>
          <a:xfrm>
            <a:off x="548639" y="6355080"/>
            <a:ext cx="274320" cy="365760"/>
          </a:xfrm>
          <a:custGeom>
            <a:avLst/>
            <a:gdLst/>
            <a:ahLst/>
            <a:cxnLst/>
            <a:rect l="l" t="t" r="r" b="b"/>
            <a:pathLst>
              <a:path w="274320" h="365760">
                <a:moveTo>
                  <a:pt x="0" y="365760"/>
                </a:moveTo>
                <a:lnTo>
                  <a:pt x="0" y="0"/>
                </a:lnTo>
                <a:lnTo>
                  <a:pt x="274320" y="0"/>
                </a:lnTo>
                <a:lnTo>
                  <a:pt x="274320" y="365760"/>
                </a:lnTo>
                <a:lnTo>
                  <a:pt x="0" y="365760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00142F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16</a:t>
            </a:r>
            <a:endParaRPr lang="en-US" sz="800" dirty="0"/>
          </a:p>
        </p:txBody>
      </p:sp>
      <p:sp>
        <p:nvSpPr>
          <p:cNvPr id="8" name="Text 6"/>
          <p:cNvSpPr/>
          <p:nvPr/>
        </p:nvSpPr>
        <p:spPr>
          <a:xfrm>
            <a:off x="7896775" y="6217920"/>
            <a:ext cx="914400" cy="548640"/>
          </a:xfrm>
          <a:custGeom>
            <a:avLst/>
            <a:gdLst/>
            <a:ahLst/>
            <a:cxnLst/>
            <a:rect l="l" t="t" r="r" b="b"/>
            <a:pathLst>
              <a:path w="914400" h="548640">
                <a:moveTo>
                  <a:pt x="0" y="548640"/>
                </a:moveTo>
                <a:lnTo>
                  <a:pt x="0" y="0"/>
                </a:lnTo>
                <a:lnTo>
                  <a:pt x="914400" y="0"/>
                </a:lnTo>
                <a:lnTo>
                  <a:pt x="914400" y="548640"/>
                </a:lnTo>
                <a:lnTo>
                  <a:pt x="0" y="548640"/>
                </a:lnTo>
              </a:path>
            </a:pathLst>
          </a:custGeom>
          <a:noFill/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9" name="Text 7"/>
          <p:cNvSpPr/>
          <p:nvPr/>
        </p:nvSpPr>
        <p:spPr>
          <a:xfrm>
            <a:off x="8991602" y="0"/>
            <a:ext cx="3200397" cy="6857998"/>
          </a:xfrm>
          <a:custGeom>
            <a:avLst/>
            <a:gdLst/>
            <a:ahLst/>
            <a:cxnLst/>
            <a:rect l="l" t="t" r="r" b="b"/>
            <a:pathLst>
              <a:path w="3200397" h="6857998">
                <a:moveTo>
                  <a:pt x="0" y="6857998"/>
                </a:moveTo>
                <a:lnTo>
                  <a:pt x="0" y="0"/>
                </a:lnTo>
                <a:lnTo>
                  <a:pt x="3200397" y="0"/>
                </a:lnTo>
                <a:lnTo>
                  <a:pt x="3200397" y="6857998"/>
                </a:lnTo>
                <a:lnTo>
                  <a:pt x="0" y="6857998"/>
                </a:lnTo>
              </a:path>
            </a:pathLst>
          </a:custGeom>
          <a:blipFill>
            <a:blip r:embed="rId1"/>
            <a:srcRect l="34451" r="34451" t="0" b="0"/>
            <a:stretch/>
          </a:blipFill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0" name="Text 8"/>
          <p:cNvSpPr/>
          <p:nvPr/>
        </p:nvSpPr>
        <p:spPr>
          <a:xfrm>
            <a:off x="548640" y="548639"/>
            <a:ext cx="8262535" cy="696501"/>
          </a:xfrm>
          <a:custGeom>
            <a:avLst/>
            <a:gdLst/>
            <a:ahLst/>
            <a:cxnLst/>
            <a:rect l="l" t="t" r="r" b="b"/>
            <a:pathLst>
              <a:path w="8262535" h="696501">
                <a:moveTo>
                  <a:pt x="0" y="696501"/>
                </a:moveTo>
                <a:lnTo>
                  <a:pt x="0" y="0"/>
                </a:lnTo>
                <a:lnTo>
                  <a:pt x="8262535" y="0"/>
                </a:lnTo>
                <a:lnTo>
                  <a:pt x="8262535" y="696501"/>
                </a:lnTo>
                <a:lnTo>
                  <a:pt x="0" y="696501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Final Thoughts</a:t>
            </a:r>
            <a:endParaRPr lang="en-US" sz="2400" dirty="0"/>
          </a:p>
        </p:txBody>
      </p:sp>
      <p:sp>
        <p:nvSpPr>
          <p:cNvPr id="11" name="Text 9"/>
          <p:cNvSpPr/>
          <p:nvPr/>
        </p:nvSpPr>
        <p:spPr>
          <a:xfrm>
            <a:off x="6313046" y="2676118"/>
            <a:ext cx="2339759" cy="2968601"/>
          </a:xfrm>
          <a:custGeom>
            <a:avLst/>
            <a:gdLst/>
            <a:ahLst/>
            <a:cxnLst/>
            <a:rect l="l" t="t" r="r" b="b"/>
            <a:pathLst>
              <a:path w="2339759" h="2968601">
                <a:moveTo>
                  <a:pt x="0" y="2968601"/>
                </a:moveTo>
                <a:lnTo>
                  <a:pt x="0" y="0"/>
                </a:lnTo>
                <a:lnTo>
                  <a:pt x="2339759" y="0"/>
                </a:lnTo>
                <a:lnTo>
                  <a:pt x="2339759" y="2968601"/>
                </a:lnTo>
                <a:lnTo>
                  <a:pt x="0" y="2968601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1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Set specific goals for your language learning journey.</a:t>
            </a:r>
            <a:endParaRPr lang="en-US" sz="1100" dirty="0"/>
          </a:p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1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Stay curious and open to new learning methods.</a:t>
            </a:r>
            <a:endParaRPr lang="en-US" sz="1100" dirty="0"/>
          </a:p>
        </p:txBody>
      </p:sp>
      <p:sp>
        <p:nvSpPr>
          <p:cNvPr id="12" name="Text 10"/>
          <p:cNvSpPr/>
          <p:nvPr/>
        </p:nvSpPr>
        <p:spPr>
          <a:xfrm>
            <a:off x="6313045" y="2166246"/>
            <a:ext cx="2339759" cy="365760"/>
          </a:xfrm>
          <a:custGeom>
            <a:avLst/>
            <a:gdLst/>
            <a:ahLst/>
            <a:cxnLst/>
            <a:rect l="l" t="t" r="r" b="b"/>
            <a:pathLst>
              <a:path w="2339759" h="365760">
                <a:moveTo>
                  <a:pt x="0" y="365760"/>
                </a:moveTo>
                <a:lnTo>
                  <a:pt x="0" y="0"/>
                </a:lnTo>
                <a:lnTo>
                  <a:pt x="2339759" y="0"/>
                </a:lnTo>
                <a:lnTo>
                  <a:pt x="2339759" y="365760"/>
                </a:lnTo>
                <a:lnTo>
                  <a:pt x="0" y="36576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Future Learning Tips</a:t>
            </a:r>
            <a:endParaRPr lang="en-US" sz="1400" dirty="0"/>
          </a:p>
        </p:txBody>
      </p:sp>
      <p:sp>
        <p:nvSpPr>
          <p:cNvPr id="13" name="Text 11"/>
          <p:cNvSpPr/>
          <p:nvPr/>
        </p:nvSpPr>
        <p:spPr>
          <a:xfrm>
            <a:off x="6313045" y="1656374"/>
            <a:ext cx="365760" cy="365760"/>
          </a:xfrm>
          <a:custGeom>
            <a:avLst/>
            <a:gdLst/>
            <a:ahLst/>
            <a:cxnLst/>
            <a:rect l="l" t="t" r="r" b="b"/>
            <a:pathLst>
              <a:path w="365760" h="365760">
                <a:moveTo>
                  <a:pt x="258032" y="177808"/>
                </a:moveTo>
                <a:cubicBezTo>
                  <a:pt x="268319" y="163092"/>
                  <a:pt x="274320" y="145161"/>
                  <a:pt x="274320" y="125730"/>
                </a:cubicBezTo>
                <a:cubicBezTo>
                  <a:pt x="274320" y="75224"/>
                  <a:pt x="233386" y="34290"/>
                  <a:pt x="182880" y="34290"/>
                </a:cubicBezTo>
                <a:cubicBezTo>
                  <a:pt x="132374" y="34290"/>
                  <a:pt x="91440" y="75224"/>
                  <a:pt x="91440" y="125730"/>
                </a:cubicBezTo>
                <a:cubicBezTo>
                  <a:pt x="91440" y="145161"/>
                  <a:pt x="97441" y="163092"/>
                  <a:pt x="107728" y="177808"/>
                </a:cubicBezTo>
                <a:cubicBezTo>
                  <a:pt x="110371" y="181594"/>
                  <a:pt x="113514" y="185880"/>
                  <a:pt x="116872" y="190452"/>
                </a:cubicBezTo>
                <a:lnTo>
                  <a:pt x="116872" y="190452"/>
                </a:lnTo>
                <a:cubicBezTo>
                  <a:pt x="126087" y="203097"/>
                  <a:pt x="137089" y="218242"/>
                  <a:pt x="145304" y="233172"/>
                </a:cubicBezTo>
                <a:cubicBezTo>
                  <a:pt x="152733" y="246745"/>
                  <a:pt x="156520" y="260890"/>
                  <a:pt x="158377" y="274249"/>
                </a:cubicBezTo>
                <a:lnTo>
                  <a:pt x="123587" y="274320"/>
                </a:lnTo>
                <a:cubicBezTo>
                  <a:pt x="122015" y="265748"/>
                  <a:pt x="119372" y="257389"/>
                  <a:pt x="115157" y="249674"/>
                </a:cubicBezTo>
                <a:cubicBezTo>
                  <a:pt x="108085" y="236815"/>
                  <a:pt x="99298" y="224742"/>
                  <a:pt x="90511" y="212669"/>
                </a:cubicBezTo>
                <a:lnTo>
                  <a:pt x="90511" y="212669"/>
                </a:lnTo>
                <a:lnTo>
                  <a:pt x="90511" y="212669"/>
                </a:lnTo>
                <a:cubicBezTo>
                  <a:pt x="86797" y="207597"/>
                  <a:pt x="83082" y="202525"/>
                  <a:pt x="79510" y="197382"/>
                </a:cubicBezTo>
                <a:cubicBezTo>
                  <a:pt x="65437" y="177094"/>
                  <a:pt x="57150" y="152376"/>
                  <a:pt x="57150" y="125730"/>
                </a:cubicBezTo>
                <a:cubicBezTo>
                  <a:pt x="57150" y="56293"/>
                  <a:pt x="113443" y="0"/>
                  <a:pt x="182880" y="0"/>
                </a:cubicBezTo>
                <a:cubicBezTo>
                  <a:pt x="252317" y="0"/>
                  <a:pt x="308610" y="56293"/>
                  <a:pt x="308610" y="125730"/>
                </a:cubicBezTo>
                <a:cubicBezTo>
                  <a:pt x="308610" y="152376"/>
                  <a:pt x="300323" y="177094"/>
                  <a:pt x="286179" y="197382"/>
                </a:cubicBezTo>
                <a:cubicBezTo>
                  <a:pt x="282607" y="202525"/>
                  <a:pt x="278892" y="207597"/>
                  <a:pt x="275177" y="212669"/>
                </a:cubicBezTo>
                <a:lnTo>
                  <a:pt x="275177" y="212669"/>
                </a:lnTo>
                <a:lnTo>
                  <a:pt x="275177" y="212669"/>
                </a:lnTo>
                <a:cubicBezTo>
                  <a:pt x="266390" y="224671"/>
                  <a:pt x="257604" y="236744"/>
                  <a:pt x="250531" y="249674"/>
                </a:cubicBezTo>
                <a:cubicBezTo>
                  <a:pt x="246317" y="257389"/>
                  <a:pt x="243673" y="265747"/>
                  <a:pt x="242102" y="274320"/>
                </a:cubicBezTo>
                <a:lnTo>
                  <a:pt x="207383" y="274320"/>
                </a:lnTo>
                <a:cubicBezTo>
                  <a:pt x="209240" y="260961"/>
                  <a:pt x="213027" y="246745"/>
                  <a:pt x="220456" y="233243"/>
                </a:cubicBezTo>
                <a:cubicBezTo>
                  <a:pt x="228671" y="218313"/>
                  <a:pt x="239673" y="203168"/>
                  <a:pt x="248888" y="190524"/>
                </a:cubicBezTo>
                <a:lnTo>
                  <a:pt x="248888" y="190524"/>
                </a:lnTo>
                <a:lnTo>
                  <a:pt x="248888" y="190524"/>
                </a:lnTo>
                <a:lnTo>
                  <a:pt x="248888" y="190524"/>
                </a:lnTo>
                <a:cubicBezTo>
                  <a:pt x="252246" y="185952"/>
                  <a:pt x="255318" y="181666"/>
                  <a:pt x="257961" y="177879"/>
                </a:cubicBezTo>
                <a:lnTo>
                  <a:pt x="258032" y="177808"/>
                </a:lnTo>
                <a:moveTo>
                  <a:pt x="182880" y="91440"/>
                </a:moveTo>
                <a:cubicBezTo>
                  <a:pt x="163949" y="91440"/>
                  <a:pt x="148590" y="106799"/>
                  <a:pt x="148590" y="125730"/>
                </a:cubicBezTo>
                <a:cubicBezTo>
                  <a:pt x="148590" y="132017"/>
                  <a:pt x="143447" y="137160"/>
                  <a:pt x="137160" y="137160"/>
                </a:cubicBezTo>
                <a:cubicBezTo>
                  <a:pt x="130874" y="137160"/>
                  <a:pt x="125730" y="132017"/>
                  <a:pt x="125730" y="125730"/>
                </a:cubicBezTo>
                <a:cubicBezTo>
                  <a:pt x="125730" y="94155"/>
                  <a:pt x="151305" y="68580"/>
                  <a:pt x="182880" y="68580"/>
                </a:cubicBezTo>
                <a:cubicBezTo>
                  <a:pt x="189167" y="68580"/>
                  <a:pt x="194310" y="73723"/>
                  <a:pt x="194310" y="80010"/>
                </a:cubicBezTo>
                <a:cubicBezTo>
                  <a:pt x="194310" y="86296"/>
                  <a:pt x="189167" y="91440"/>
                  <a:pt x="182880" y="91440"/>
                </a:cubicBezTo>
                <a:lnTo>
                  <a:pt x="182880" y="91440"/>
                </a:lnTo>
                <a:moveTo>
                  <a:pt x="182880" y="365760"/>
                </a:moveTo>
                <a:cubicBezTo>
                  <a:pt x="151305" y="365760"/>
                  <a:pt x="125730" y="340185"/>
                  <a:pt x="125730" y="308610"/>
                </a:cubicBezTo>
                <a:lnTo>
                  <a:pt x="125730" y="297180"/>
                </a:lnTo>
                <a:lnTo>
                  <a:pt x="240030" y="297180"/>
                </a:lnTo>
                <a:lnTo>
                  <a:pt x="240030" y="308610"/>
                </a:lnTo>
                <a:cubicBezTo>
                  <a:pt x="240030" y="340185"/>
                  <a:pt x="214455" y="365760"/>
                  <a:pt x="182880" y="365760"/>
                </a:cubicBezTo>
              </a:path>
            </a:pathLst>
          </a:custGeom>
          <a:solidFill>
            <a:srgbClr val="D3E6FF"/>
          </a:solidFill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4" name="Text 12"/>
          <p:cNvSpPr/>
          <p:nvPr/>
        </p:nvSpPr>
        <p:spPr>
          <a:xfrm>
            <a:off x="3507658" y="2676118"/>
            <a:ext cx="2339759" cy="2968601"/>
          </a:xfrm>
          <a:custGeom>
            <a:avLst/>
            <a:gdLst/>
            <a:ahLst/>
            <a:cxnLst/>
            <a:rect l="l" t="t" r="r" b="b"/>
            <a:pathLst>
              <a:path w="2339759" h="2968601">
                <a:moveTo>
                  <a:pt x="0" y="2968601"/>
                </a:moveTo>
                <a:lnTo>
                  <a:pt x="0" y="0"/>
                </a:lnTo>
                <a:lnTo>
                  <a:pt x="2339759" y="0"/>
                </a:lnTo>
                <a:lnTo>
                  <a:pt x="2339759" y="2968601"/>
                </a:lnTo>
                <a:lnTo>
                  <a:pt x="0" y="2968601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1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Look for language exchange partners or conversation groups.</a:t>
            </a:r>
            <a:endParaRPr lang="en-US" sz="1100" dirty="0"/>
          </a:p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1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Utilize online resources for additional practice and review.</a:t>
            </a:r>
            <a:endParaRPr lang="en-US" sz="1100" dirty="0"/>
          </a:p>
        </p:txBody>
      </p:sp>
      <p:sp>
        <p:nvSpPr>
          <p:cNvPr id="15" name="Text 13"/>
          <p:cNvSpPr/>
          <p:nvPr/>
        </p:nvSpPr>
        <p:spPr>
          <a:xfrm>
            <a:off x="3507657" y="2166246"/>
            <a:ext cx="2339759" cy="365760"/>
          </a:xfrm>
          <a:custGeom>
            <a:avLst/>
            <a:gdLst/>
            <a:ahLst/>
            <a:cxnLst/>
            <a:rect l="l" t="t" r="r" b="b"/>
            <a:pathLst>
              <a:path w="2339759" h="365760">
                <a:moveTo>
                  <a:pt x="0" y="365760"/>
                </a:moveTo>
                <a:lnTo>
                  <a:pt x="0" y="0"/>
                </a:lnTo>
                <a:lnTo>
                  <a:pt x="2339759" y="0"/>
                </a:lnTo>
                <a:lnTo>
                  <a:pt x="2339759" y="365760"/>
                </a:lnTo>
                <a:lnTo>
                  <a:pt x="0" y="36576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Explore More Opportunities</a:t>
            </a:r>
            <a:endParaRPr lang="en-US" sz="1400" dirty="0"/>
          </a:p>
        </p:txBody>
      </p:sp>
      <p:sp>
        <p:nvSpPr>
          <p:cNvPr id="16" name="Text 14"/>
          <p:cNvSpPr/>
          <p:nvPr/>
        </p:nvSpPr>
        <p:spPr>
          <a:xfrm>
            <a:off x="3507657" y="1656374"/>
            <a:ext cx="365760" cy="365760"/>
          </a:xfrm>
          <a:custGeom>
            <a:avLst/>
            <a:gdLst/>
            <a:ahLst/>
            <a:cxnLst/>
            <a:rect l="l" t="t" r="r" b="b"/>
            <a:pathLst>
              <a:path w="365760" h="365760">
                <a:moveTo>
                  <a:pt x="262872" y="148621"/>
                </a:moveTo>
                <a:cubicBezTo>
                  <a:pt x="262872" y="85495"/>
                  <a:pt x="211698" y="34321"/>
                  <a:pt x="148572" y="34321"/>
                </a:cubicBezTo>
                <a:cubicBezTo>
                  <a:pt x="85446" y="34321"/>
                  <a:pt x="34272" y="85495"/>
                  <a:pt x="34272" y="148621"/>
                </a:cubicBezTo>
                <a:cubicBezTo>
                  <a:pt x="34272" y="211747"/>
                  <a:pt x="85446" y="262921"/>
                  <a:pt x="148572" y="262921"/>
                </a:cubicBezTo>
                <a:cubicBezTo>
                  <a:pt x="211698" y="262921"/>
                  <a:pt x="262872" y="211747"/>
                  <a:pt x="262872" y="148621"/>
                </a:cubicBezTo>
                <a:lnTo>
                  <a:pt x="262872" y="148621"/>
                </a:lnTo>
                <a:moveTo>
                  <a:pt x="240798" y="265136"/>
                </a:moveTo>
                <a:cubicBezTo>
                  <a:pt x="215509" y="285210"/>
                  <a:pt x="183434" y="297211"/>
                  <a:pt x="148572" y="297211"/>
                </a:cubicBezTo>
                <a:cubicBezTo>
                  <a:pt x="66490" y="297211"/>
                  <a:pt x="-18" y="230703"/>
                  <a:pt x="-18" y="148621"/>
                </a:cubicBezTo>
                <a:cubicBezTo>
                  <a:pt x="-18" y="66540"/>
                  <a:pt x="66490" y="31"/>
                  <a:pt x="148572" y="31"/>
                </a:cubicBezTo>
                <a:cubicBezTo>
                  <a:pt x="230654" y="31"/>
                  <a:pt x="297162" y="66540"/>
                  <a:pt x="297162" y="148621"/>
                </a:cubicBezTo>
                <a:cubicBezTo>
                  <a:pt x="297162" y="183483"/>
                  <a:pt x="285161" y="215558"/>
                  <a:pt x="265087" y="240847"/>
                </a:cubicBezTo>
                <a:lnTo>
                  <a:pt x="360741" y="336502"/>
                </a:lnTo>
                <a:cubicBezTo>
                  <a:pt x="367457" y="343217"/>
                  <a:pt x="367457" y="354075"/>
                  <a:pt x="360741" y="360719"/>
                </a:cubicBezTo>
                <a:cubicBezTo>
                  <a:pt x="354026" y="367363"/>
                  <a:pt x="343168" y="367434"/>
                  <a:pt x="336524" y="360719"/>
                </a:cubicBezTo>
                <a:lnTo>
                  <a:pt x="240798" y="265136"/>
                </a:lnTo>
              </a:path>
            </a:pathLst>
          </a:custGeom>
          <a:solidFill>
            <a:srgbClr val="D3E6FF"/>
          </a:solidFill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7" name="Text 15"/>
          <p:cNvSpPr/>
          <p:nvPr/>
        </p:nvSpPr>
        <p:spPr>
          <a:xfrm>
            <a:off x="702270" y="2676118"/>
            <a:ext cx="2339759" cy="2968601"/>
          </a:xfrm>
          <a:custGeom>
            <a:avLst/>
            <a:gdLst/>
            <a:ahLst/>
            <a:cxnLst/>
            <a:rect l="l" t="t" r="r" b="b"/>
            <a:pathLst>
              <a:path w="2339759" h="2968601">
                <a:moveTo>
                  <a:pt x="0" y="2968601"/>
                </a:moveTo>
                <a:lnTo>
                  <a:pt x="0" y="0"/>
                </a:lnTo>
                <a:lnTo>
                  <a:pt x="2339759" y="0"/>
                </a:lnTo>
                <a:lnTo>
                  <a:pt x="2339759" y="2968601"/>
                </a:lnTo>
                <a:lnTo>
                  <a:pt x="0" y="2968601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1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Continue to practice your Dutch skills regularly.</a:t>
            </a:r>
            <a:endParaRPr lang="en-US" sz="1100" dirty="0"/>
          </a:p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1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Consistency is key to mastering the language.</a:t>
            </a:r>
            <a:endParaRPr lang="en-US" sz="1100" dirty="0"/>
          </a:p>
        </p:txBody>
      </p:sp>
      <p:sp>
        <p:nvSpPr>
          <p:cNvPr id="18" name="Text 16"/>
          <p:cNvSpPr/>
          <p:nvPr/>
        </p:nvSpPr>
        <p:spPr>
          <a:xfrm>
            <a:off x="702269" y="2166246"/>
            <a:ext cx="2339759" cy="365760"/>
          </a:xfrm>
          <a:custGeom>
            <a:avLst/>
            <a:gdLst/>
            <a:ahLst/>
            <a:cxnLst/>
            <a:rect l="l" t="t" r="r" b="b"/>
            <a:pathLst>
              <a:path w="2339759" h="365760">
                <a:moveTo>
                  <a:pt x="0" y="365760"/>
                </a:moveTo>
                <a:lnTo>
                  <a:pt x="0" y="0"/>
                </a:lnTo>
                <a:lnTo>
                  <a:pt x="2339759" y="0"/>
                </a:lnTo>
                <a:lnTo>
                  <a:pt x="2339759" y="365760"/>
                </a:lnTo>
                <a:lnTo>
                  <a:pt x="0" y="36576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Keep Practicing</a:t>
            </a:r>
            <a:endParaRPr lang="en-US" sz="1400" dirty="0"/>
          </a:p>
        </p:txBody>
      </p:sp>
      <p:sp>
        <p:nvSpPr>
          <p:cNvPr id="19" name="Text 17"/>
          <p:cNvSpPr/>
          <p:nvPr/>
        </p:nvSpPr>
        <p:spPr>
          <a:xfrm>
            <a:off x="702269" y="1656374"/>
            <a:ext cx="365760" cy="365760"/>
          </a:xfrm>
          <a:custGeom>
            <a:avLst/>
            <a:gdLst/>
            <a:ahLst/>
            <a:cxnLst/>
            <a:rect l="l" t="t" r="r" b="b"/>
            <a:pathLst>
              <a:path w="365760" h="365760">
                <a:moveTo>
                  <a:pt x="182880" y="34290"/>
                </a:moveTo>
                <a:lnTo>
                  <a:pt x="308610" y="34290"/>
                </a:lnTo>
                <a:cubicBezTo>
                  <a:pt x="314896" y="34290"/>
                  <a:pt x="320040" y="39434"/>
                  <a:pt x="320040" y="45720"/>
                </a:cubicBezTo>
                <a:lnTo>
                  <a:pt x="320040" y="320040"/>
                </a:lnTo>
                <a:cubicBezTo>
                  <a:pt x="320040" y="326327"/>
                  <a:pt x="314897" y="331470"/>
                  <a:pt x="308610" y="331470"/>
                </a:cubicBezTo>
                <a:lnTo>
                  <a:pt x="182880" y="331470"/>
                </a:lnTo>
                <a:lnTo>
                  <a:pt x="182880" y="34290"/>
                </a:lnTo>
                <a:moveTo>
                  <a:pt x="148590" y="34290"/>
                </a:moveTo>
                <a:lnTo>
                  <a:pt x="148590" y="331470"/>
                </a:lnTo>
                <a:lnTo>
                  <a:pt x="102870" y="331470"/>
                </a:lnTo>
                <a:cubicBezTo>
                  <a:pt x="96584" y="331470"/>
                  <a:pt x="91440" y="326327"/>
                  <a:pt x="91440" y="320040"/>
                </a:cubicBezTo>
                <a:lnTo>
                  <a:pt x="91440" y="297180"/>
                </a:lnTo>
                <a:lnTo>
                  <a:pt x="108585" y="297180"/>
                </a:lnTo>
                <a:cubicBezTo>
                  <a:pt x="118086" y="297180"/>
                  <a:pt x="125730" y="289536"/>
                  <a:pt x="125730" y="280035"/>
                </a:cubicBezTo>
                <a:cubicBezTo>
                  <a:pt x="125730" y="270534"/>
                  <a:pt x="118086" y="262890"/>
                  <a:pt x="108585" y="262890"/>
                </a:cubicBezTo>
                <a:lnTo>
                  <a:pt x="91440" y="262890"/>
                </a:lnTo>
                <a:lnTo>
                  <a:pt x="91440" y="200025"/>
                </a:lnTo>
                <a:lnTo>
                  <a:pt x="108585" y="200025"/>
                </a:lnTo>
                <a:cubicBezTo>
                  <a:pt x="118086" y="200025"/>
                  <a:pt x="125730" y="192381"/>
                  <a:pt x="125730" y="182880"/>
                </a:cubicBezTo>
                <a:cubicBezTo>
                  <a:pt x="125730" y="173379"/>
                  <a:pt x="118086" y="165735"/>
                  <a:pt x="108585" y="165735"/>
                </a:cubicBezTo>
                <a:lnTo>
                  <a:pt x="91440" y="165735"/>
                </a:lnTo>
                <a:lnTo>
                  <a:pt x="91440" y="102870"/>
                </a:lnTo>
                <a:lnTo>
                  <a:pt x="108585" y="102870"/>
                </a:lnTo>
                <a:cubicBezTo>
                  <a:pt x="118086" y="102870"/>
                  <a:pt x="125730" y="95226"/>
                  <a:pt x="125730" y="85725"/>
                </a:cubicBezTo>
                <a:cubicBezTo>
                  <a:pt x="125730" y="76224"/>
                  <a:pt x="118086" y="68580"/>
                  <a:pt x="108585" y="68580"/>
                </a:cubicBezTo>
                <a:lnTo>
                  <a:pt x="91440" y="68580"/>
                </a:lnTo>
                <a:lnTo>
                  <a:pt x="91440" y="45720"/>
                </a:lnTo>
                <a:cubicBezTo>
                  <a:pt x="91440" y="39433"/>
                  <a:pt x="96584" y="34290"/>
                  <a:pt x="102870" y="34290"/>
                </a:cubicBezTo>
                <a:lnTo>
                  <a:pt x="148590" y="34290"/>
                </a:lnTo>
                <a:moveTo>
                  <a:pt x="57150" y="297180"/>
                </a:moveTo>
                <a:lnTo>
                  <a:pt x="57150" y="320040"/>
                </a:lnTo>
                <a:cubicBezTo>
                  <a:pt x="57150" y="345257"/>
                  <a:pt x="77653" y="365760"/>
                  <a:pt x="102870" y="365760"/>
                </a:cubicBezTo>
                <a:lnTo>
                  <a:pt x="308610" y="365760"/>
                </a:lnTo>
                <a:cubicBezTo>
                  <a:pt x="333827" y="365760"/>
                  <a:pt x="354330" y="345257"/>
                  <a:pt x="354330" y="320040"/>
                </a:cubicBezTo>
                <a:lnTo>
                  <a:pt x="354330" y="45720"/>
                </a:lnTo>
                <a:cubicBezTo>
                  <a:pt x="354330" y="20503"/>
                  <a:pt x="333827" y="0"/>
                  <a:pt x="308610" y="0"/>
                </a:cubicBezTo>
                <a:lnTo>
                  <a:pt x="102870" y="0"/>
                </a:lnTo>
                <a:cubicBezTo>
                  <a:pt x="77653" y="0"/>
                  <a:pt x="57150" y="20503"/>
                  <a:pt x="57150" y="45720"/>
                </a:cubicBezTo>
                <a:lnTo>
                  <a:pt x="57150" y="68580"/>
                </a:lnTo>
                <a:lnTo>
                  <a:pt x="28575" y="68580"/>
                </a:lnTo>
                <a:cubicBezTo>
                  <a:pt x="19074" y="68580"/>
                  <a:pt x="11430" y="76224"/>
                  <a:pt x="11430" y="85725"/>
                </a:cubicBezTo>
                <a:cubicBezTo>
                  <a:pt x="11430" y="95226"/>
                  <a:pt x="19074" y="102870"/>
                  <a:pt x="28575" y="102870"/>
                </a:cubicBezTo>
                <a:lnTo>
                  <a:pt x="57150" y="102870"/>
                </a:lnTo>
                <a:lnTo>
                  <a:pt x="57150" y="165735"/>
                </a:lnTo>
                <a:lnTo>
                  <a:pt x="28575" y="165735"/>
                </a:lnTo>
                <a:cubicBezTo>
                  <a:pt x="19074" y="165735"/>
                  <a:pt x="11430" y="173379"/>
                  <a:pt x="11430" y="182880"/>
                </a:cubicBezTo>
                <a:cubicBezTo>
                  <a:pt x="11430" y="192381"/>
                  <a:pt x="19074" y="200025"/>
                  <a:pt x="28575" y="200025"/>
                </a:cubicBezTo>
                <a:lnTo>
                  <a:pt x="57150" y="200025"/>
                </a:lnTo>
                <a:lnTo>
                  <a:pt x="57150" y="262890"/>
                </a:lnTo>
                <a:lnTo>
                  <a:pt x="28575" y="262890"/>
                </a:lnTo>
                <a:cubicBezTo>
                  <a:pt x="19074" y="262890"/>
                  <a:pt x="11430" y="270534"/>
                  <a:pt x="11430" y="280035"/>
                </a:cubicBezTo>
                <a:cubicBezTo>
                  <a:pt x="11430" y="289536"/>
                  <a:pt x="19074" y="297180"/>
                  <a:pt x="28575" y="297180"/>
                </a:cubicBezTo>
                <a:lnTo>
                  <a:pt x="57150" y="297180"/>
                </a:lnTo>
              </a:path>
            </a:pathLst>
          </a:custGeom>
          <a:solidFill>
            <a:srgbClr val="D3E6FF"/>
          </a:solidFill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1" y="6200512"/>
            <a:ext cx="8991602" cy="657488"/>
          </a:xfrm>
          <a:custGeom>
            <a:avLst/>
            <a:gdLst/>
            <a:ahLst/>
            <a:cxnLst/>
            <a:rect l="l" t="t" r="r" b="b"/>
            <a:pathLst>
              <a:path w="8991602" h="657488">
                <a:moveTo>
                  <a:pt x="0" y="657488"/>
                </a:moveTo>
                <a:lnTo>
                  <a:pt x="0" y="0"/>
                </a:lnTo>
                <a:lnTo>
                  <a:pt x="8991602" y="0"/>
                </a:lnTo>
                <a:lnTo>
                  <a:pt x="8991602" y="657488"/>
                </a:lnTo>
                <a:lnTo>
                  <a:pt x="0" y="657488"/>
                </a:lnTo>
              </a:path>
            </a:pathLst>
          </a:custGeom>
          <a:gradFill>
            <a:gsLst>
              <a:gs pos="0">
                <a:srgbClr val="d3e6ff">
                  <a:alpha val="50000"/>
                </a:srgbClr>
              </a:gs>
              <a:gs pos="100000">
                <a:srgbClr val="fff1ef">
                  <a:alpha val="40000"/>
                </a:srgbClr>
              </a:gs>
            </a:gsLst>
            <a:lin ang="0"/>
          </a:gradFill>
          <a:ln/>
        </p:spPr>
        <p:txBody>
          <a:bodyPr wrap="square" lIns="90000" tIns="46800" rIns="90000" bIns="46800" rtlCol="0" anchor="ctr"/>
          <a:lstStyle/>
          <a:p>
            <a:pPr algn="ctr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3" name="Text 1"/>
          <p:cNvSpPr/>
          <p:nvPr/>
        </p:nvSpPr>
        <p:spPr>
          <a:xfrm>
            <a:off x="548640" y="1512262"/>
            <a:ext cx="2651759" cy="4357317"/>
          </a:xfrm>
          <a:custGeom>
            <a:avLst/>
            <a:gdLst/>
            <a:ahLst/>
            <a:cxnLst/>
            <a:rect l="l" t="t" r="r" b="b"/>
            <a:pathLst>
              <a:path w="2651759" h="4357317">
                <a:moveTo>
                  <a:pt x="74382" y="4357317"/>
                </a:moveTo>
                <a:cubicBezTo>
                  <a:pt x="33302" y="4357317"/>
                  <a:pt x="0" y="4324015"/>
                  <a:pt x="0" y="4282935"/>
                </a:cubicBezTo>
                <a:lnTo>
                  <a:pt x="0" y="74382"/>
                </a:lnTo>
                <a:cubicBezTo>
                  <a:pt x="0" y="33302"/>
                  <a:pt x="33302" y="0"/>
                  <a:pt x="74382" y="0"/>
                </a:cubicBezTo>
                <a:lnTo>
                  <a:pt x="2577377" y="0"/>
                </a:lnTo>
                <a:cubicBezTo>
                  <a:pt x="2618457" y="0"/>
                  <a:pt x="2651759" y="33302"/>
                  <a:pt x="2651759" y="74382"/>
                </a:cubicBezTo>
                <a:lnTo>
                  <a:pt x="2651759" y="4282935"/>
                </a:lnTo>
                <a:cubicBezTo>
                  <a:pt x="2651759" y="4324015"/>
                  <a:pt x="2618457" y="4357317"/>
                  <a:pt x="2577377" y="4357317"/>
                </a:cubicBezTo>
                <a:lnTo>
                  <a:pt x="74382" y="4357317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90000" tIns="46800" rIns="90000" bIns="46800" rtlCol="0" anchor="t"/>
          <a:lstStyle/>
          <a:p>
            <a:pPr algn="l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4" name="Text 2"/>
          <p:cNvSpPr/>
          <p:nvPr/>
        </p:nvSpPr>
        <p:spPr>
          <a:xfrm>
            <a:off x="3354028" y="1512262"/>
            <a:ext cx="2651759" cy="4357317"/>
          </a:xfrm>
          <a:custGeom>
            <a:avLst/>
            <a:gdLst/>
            <a:ahLst/>
            <a:cxnLst/>
            <a:rect l="l" t="t" r="r" b="b"/>
            <a:pathLst>
              <a:path w="2651759" h="4357317">
                <a:moveTo>
                  <a:pt x="74382" y="4357317"/>
                </a:moveTo>
                <a:cubicBezTo>
                  <a:pt x="33302" y="4357317"/>
                  <a:pt x="0" y="4324015"/>
                  <a:pt x="0" y="4282935"/>
                </a:cubicBezTo>
                <a:lnTo>
                  <a:pt x="0" y="74382"/>
                </a:lnTo>
                <a:cubicBezTo>
                  <a:pt x="0" y="33302"/>
                  <a:pt x="33302" y="0"/>
                  <a:pt x="74382" y="0"/>
                </a:cubicBezTo>
                <a:lnTo>
                  <a:pt x="2577377" y="0"/>
                </a:lnTo>
                <a:cubicBezTo>
                  <a:pt x="2618457" y="0"/>
                  <a:pt x="2651759" y="33302"/>
                  <a:pt x="2651759" y="74382"/>
                </a:cubicBezTo>
                <a:lnTo>
                  <a:pt x="2651759" y="4282935"/>
                </a:lnTo>
                <a:cubicBezTo>
                  <a:pt x="2651759" y="4324015"/>
                  <a:pt x="2618457" y="4357317"/>
                  <a:pt x="2577377" y="4357317"/>
                </a:cubicBezTo>
                <a:lnTo>
                  <a:pt x="74382" y="4357317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90000" tIns="46800" rIns="90000" bIns="46800" rtlCol="0" anchor="t"/>
          <a:lstStyle/>
          <a:p>
            <a:pPr algn="l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5" name="Text 3"/>
          <p:cNvSpPr/>
          <p:nvPr/>
        </p:nvSpPr>
        <p:spPr>
          <a:xfrm>
            <a:off x="6159416" y="1512262"/>
            <a:ext cx="2651759" cy="4357317"/>
          </a:xfrm>
          <a:custGeom>
            <a:avLst/>
            <a:gdLst/>
            <a:ahLst/>
            <a:cxnLst/>
            <a:rect l="l" t="t" r="r" b="b"/>
            <a:pathLst>
              <a:path w="2651759" h="4357317">
                <a:moveTo>
                  <a:pt x="74382" y="4357317"/>
                </a:moveTo>
                <a:cubicBezTo>
                  <a:pt x="33302" y="4357317"/>
                  <a:pt x="0" y="4324015"/>
                  <a:pt x="0" y="4282935"/>
                </a:cubicBezTo>
                <a:lnTo>
                  <a:pt x="0" y="74382"/>
                </a:lnTo>
                <a:cubicBezTo>
                  <a:pt x="0" y="33302"/>
                  <a:pt x="33302" y="0"/>
                  <a:pt x="74382" y="0"/>
                </a:cubicBezTo>
                <a:lnTo>
                  <a:pt x="2577377" y="0"/>
                </a:lnTo>
                <a:cubicBezTo>
                  <a:pt x="2618457" y="0"/>
                  <a:pt x="2651759" y="33302"/>
                  <a:pt x="2651759" y="74382"/>
                </a:cubicBezTo>
                <a:lnTo>
                  <a:pt x="2651759" y="4282935"/>
                </a:lnTo>
                <a:cubicBezTo>
                  <a:pt x="2651759" y="4324015"/>
                  <a:pt x="2618457" y="4357317"/>
                  <a:pt x="2577377" y="4357317"/>
                </a:cubicBezTo>
                <a:lnTo>
                  <a:pt x="74382" y="4357317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90000" tIns="46800" rIns="90000" bIns="46800" rtlCol="0" anchor="t"/>
          <a:lstStyle/>
          <a:p>
            <a:pPr algn="l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6" name="Text 4"/>
          <p:cNvSpPr/>
          <p:nvPr/>
        </p:nvSpPr>
        <p:spPr>
          <a:xfrm>
            <a:off x="832196" y="6355080"/>
            <a:ext cx="5615710" cy="365760"/>
          </a:xfrm>
          <a:custGeom>
            <a:avLst/>
            <a:gdLst/>
            <a:ahLst/>
            <a:cxnLst/>
            <a:rect l="l" t="t" r="r" b="b"/>
            <a:pathLst>
              <a:path w="5615710" h="365760">
                <a:moveTo>
                  <a:pt x="0" y="365760"/>
                </a:moveTo>
                <a:lnTo>
                  <a:pt x="0" y="0"/>
                </a:lnTo>
                <a:lnTo>
                  <a:pt x="5615710" y="0"/>
                </a:lnTo>
                <a:lnTo>
                  <a:pt x="5615710" y="365760"/>
                </a:lnTo>
                <a:lnTo>
                  <a:pt x="0" y="365760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00142F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Engaging with Dutch: A Comprehensive Journey through Grammar and Pronunciation</a:t>
            </a:r>
            <a:endParaRPr lang="en-US" sz="800" dirty="0"/>
          </a:p>
        </p:txBody>
      </p:sp>
      <p:sp>
        <p:nvSpPr>
          <p:cNvPr id="7" name="Text 5"/>
          <p:cNvSpPr/>
          <p:nvPr/>
        </p:nvSpPr>
        <p:spPr>
          <a:xfrm>
            <a:off x="548639" y="6355080"/>
            <a:ext cx="274320" cy="365760"/>
          </a:xfrm>
          <a:custGeom>
            <a:avLst/>
            <a:gdLst/>
            <a:ahLst/>
            <a:cxnLst/>
            <a:rect l="l" t="t" r="r" b="b"/>
            <a:pathLst>
              <a:path w="274320" h="365760">
                <a:moveTo>
                  <a:pt x="0" y="365760"/>
                </a:moveTo>
                <a:lnTo>
                  <a:pt x="0" y="0"/>
                </a:lnTo>
                <a:lnTo>
                  <a:pt x="274320" y="0"/>
                </a:lnTo>
                <a:lnTo>
                  <a:pt x="274320" y="365760"/>
                </a:lnTo>
                <a:lnTo>
                  <a:pt x="0" y="365760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00142F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17</a:t>
            </a:r>
            <a:endParaRPr lang="en-US" sz="800" dirty="0"/>
          </a:p>
        </p:txBody>
      </p:sp>
      <p:sp>
        <p:nvSpPr>
          <p:cNvPr id="8" name="Text 6"/>
          <p:cNvSpPr/>
          <p:nvPr/>
        </p:nvSpPr>
        <p:spPr>
          <a:xfrm>
            <a:off x="7896775" y="6217920"/>
            <a:ext cx="914400" cy="548640"/>
          </a:xfrm>
          <a:custGeom>
            <a:avLst/>
            <a:gdLst/>
            <a:ahLst/>
            <a:cxnLst/>
            <a:rect l="l" t="t" r="r" b="b"/>
            <a:pathLst>
              <a:path w="914400" h="548640">
                <a:moveTo>
                  <a:pt x="0" y="548640"/>
                </a:moveTo>
                <a:lnTo>
                  <a:pt x="0" y="0"/>
                </a:lnTo>
                <a:lnTo>
                  <a:pt x="914400" y="0"/>
                </a:lnTo>
                <a:lnTo>
                  <a:pt x="914400" y="548640"/>
                </a:lnTo>
                <a:lnTo>
                  <a:pt x="0" y="548640"/>
                </a:lnTo>
              </a:path>
            </a:pathLst>
          </a:custGeom>
          <a:noFill/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9" name="Text 7"/>
          <p:cNvSpPr/>
          <p:nvPr/>
        </p:nvSpPr>
        <p:spPr>
          <a:xfrm>
            <a:off x="8991602" y="0"/>
            <a:ext cx="3200397" cy="6857998"/>
          </a:xfrm>
          <a:custGeom>
            <a:avLst/>
            <a:gdLst/>
            <a:ahLst/>
            <a:cxnLst/>
            <a:rect l="l" t="t" r="r" b="b"/>
            <a:pathLst>
              <a:path w="3200397" h="6857998">
                <a:moveTo>
                  <a:pt x="0" y="6857998"/>
                </a:moveTo>
                <a:lnTo>
                  <a:pt x="0" y="0"/>
                </a:lnTo>
                <a:lnTo>
                  <a:pt x="3200397" y="0"/>
                </a:lnTo>
                <a:lnTo>
                  <a:pt x="3200397" y="6857998"/>
                </a:lnTo>
                <a:lnTo>
                  <a:pt x="0" y="6857998"/>
                </a:lnTo>
              </a:path>
            </a:pathLst>
          </a:custGeom>
          <a:blipFill>
            <a:blip r:embed="rId1"/>
            <a:srcRect l="34451" r="34451" t="0" b="0"/>
            <a:stretch/>
          </a:blipFill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0" name="Text 8"/>
          <p:cNvSpPr/>
          <p:nvPr/>
        </p:nvSpPr>
        <p:spPr>
          <a:xfrm>
            <a:off x="548640" y="548639"/>
            <a:ext cx="8262535" cy="696501"/>
          </a:xfrm>
          <a:custGeom>
            <a:avLst/>
            <a:gdLst/>
            <a:ahLst/>
            <a:cxnLst/>
            <a:rect l="l" t="t" r="r" b="b"/>
            <a:pathLst>
              <a:path w="8262535" h="696501">
                <a:moveTo>
                  <a:pt x="0" y="696501"/>
                </a:moveTo>
                <a:lnTo>
                  <a:pt x="0" y="0"/>
                </a:lnTo>
                <a:lnTo>
                  <a:pt x="8262535" y="0"/>
                </a:lnTo>
                <a:lnTo>
                  <a:pt x="8262535" y="696501"/>
                </a:lnTo>
                <a:lnTo>
                  <a:pt x="0" y="696501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Appendix</a:t>
            </a:r>
            <a:endParaRPr lang="en-US" sz="2400" dirty="0"/>
          </a:p>
        </p:txBody>
      </p:sp>
      <p:sp>
        <p:nvSpPr>
          <p:cNvPr id="11" name="Text 9"/>
          <p:cNvSpPr/>
          <p:nvPr/>
        </p:nvSpPr>
        <p:spPr>
          <a:xfrm>
            <a:off x="6313046" y="2676118"/>
            <a:ext cx="2339759" cy="2968601"/>
          </a:xfrm>
          <a:custGeom>
            <a:avLst/>
            <a:gdLst/>
            <a:ahLst/>
            <a:cxnLst/>
            <a:rect l="l" t="t" r="r" b="b"/>
            <a:pathLst>
              <a:path w="2339759" h="2968601">
                <a:moveTo>
                  <a:pt x="0" y="2968601"/>
                </a:moveTo>
                <a:lnTo>
                  <a:pt x="0" y="0"/>
                </a:lnTo>
                <a:lnTo>
                  <a:pt x="2339759" y="0"/>
                </a:lnTo>
                <a:lnTo>
                  <a:pt x="2339759" y="2968601"/>
                </a:lnTo>
                <a:lnTo>
                  <a:pt x="0" y="2968601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1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Participate in language exchange programs, such as Tandem or HelloTalk, to practice speaking with native speakers.</a:t>
            </a:r>
            <a:endParaRPr lang="en-US" sz="1100" dirty="0"/>
          </a:p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1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These programs facilitate real conversations, helping you gain confidence and improve fluency.</a:t>
            </a:r>
            <a:endParaRPr lang="en-US" sz="1100" dirty="0"/>
          </a:p>
        </p:txBody>
      </p:sp>
      <p:sp>
        <p:nvSpPr>
          <p:cNvPr id="12" name="Text 10"/>
          <p:cNvSpPr/>
          <p:nvPr/>
        </p:nvSpPr>
        <p:spPr>
          <a:xfrm>
            <a:off x="6313045" y="2166246"/>
            <a:ext cx="2339759" cy="365760"/>
          </a:xfrm>
          <a:custGeom>
            <a:avLst/>
            <a:gdLst/>
            <a:ahLst/>
            <a:cxnLst/>
            <a:rect l="l" t="t" r="r" b="b"/>
            <a:pathLst>
              <a:path w="2339759" h="365760">
                <a:moveTo>
                  <a:pt x="0" y="365760"/>
                </a:moveTo>
                <a:lnTo>
                  <a:pt x="0" y="0"/>
                </a:lnTo>
                <a:lnTo>
                  <a:pt x="2339759" y="0"/>
                </a:lnTo>
                <a:lnTo>
                  <a:pt x="2339759" y="365760"/>
                </a:lnTo>
                <a:lnTo>
                  <a:pt x="0" y="36576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Language Practice</a:t>
            </a:r>
            <a:endParaRPr lang="en-US" sz="1400" dirty="0"/>
          </a:p>
        </p:txBody>
      </p:sp>
      <p:sp>
        <p:nvSpPr>
          <p:cNvPr id="13" name="Text 11"/>
          <p:cNvSpPr/>
          <p:nvPr/>
        </p:nvSpPr>
        <p:spPr>
          <a:xfrm>
            <a:off x="6313045" y="1656374"/>
            <a:ext cx="365760" cy="365760"/>
          </a:xfrm>
          <a:custGeom>
            <a:avLst/>
            <a:gdLst/>
            <a:ahLst/>
            <a:cxnLst/>
            <a:rect l="l" t="t" r="r" b="b"/>
            <a:pathLst>
              <a:path w="365760" h="365760">
                <a:moveTo>
                  <a:pt x="217170" y="68580"/>
                </a:moveTo>
                <a:lnTo>
                  <a:pt x="217170" y="182880"/>
                </a:lnTo>
                <a:cubicBezTo>
                  <a:pt x="217170" y="201811"/>
                  <a:pt x="201811" y="217170"/>
                  <a:pt x="182880" y="217170"/>
                </a:cubicBezTo>
                <a:cubicBezTo>
                  <a:pt x="163949" y="217170"/>
                  <a:pt x="148590" y="201811"/>
                  <a:pt x="148590" y="182880"/>
                </a:cubicBezTo>
                <a:lnTo>
                  <a:pt x="148590" y="68580"/>
                </a:lnTo>
                <a:cubicBezTo>
                  <a:pt x="148590" y="49649"/>
                  <a:pt x="163949" y="34290"/>
                  <a:pt x="182880" y="34290"/>
                </a:cubicBezTo>
                <a:cubicBezTo>
                  <a:pt x="201811" y="34290"/>
                  <a:pt x="217170" y="49649"/>
                  <a:pt x="217170" y="68580"/>
                </a:cubicBezTo>
                <a:lnTo>
                  <a:pt x="217170" y="68580"/>
                </a:lnTo>
                <a:moveTo>
                  <a:pt x="114300" y="68580"/>
                </a:moveTo>
                <a:lnTo>
                  <a:pt x="114300" y="182880"/>
                </a:lnTo>
                <a:cubicBezTo>
                  <a:pt x="114300" y="220742"/>
                  <a:pt x="145018" y="251460"/>
                  <a:pt x="182880" y="251460"/>
                </a:cubicBezTo>
                <a:cubicBezTo>
                  <a:pt x="220742" y="251460"/>
                  <a:pt x="251460" y="220742"/>
                  <a:pt x="251460" y="182880"/>
                </a:cubicBezTo>
                <a:lnTo>
                  <a:pt x="251460" y="68580"/>
                </a:lnTo>
                <a:cubicBezTo>
                  <a:pt x="251460" y="30718"/>
                  <a:pt x="220742" y="0"/>
                  <a:pt x="182880" y="0"/>
                </a:cubicBezTo>
                <a:cubicBezTo>
                  <a:pt x="145018" y="0"/>
                  <a:pt x="114300" y="30718"/>
                  <a:pt x="114300" y="68580"/>
                </a:cubicBezTo>
                <a:lnTo>
                  <a:pt x="114300" y="68580"/>
                </a:lnTo>
                <a:moveTo>
                  <a:pt x="91440" y="154305"/>
                </a:moveTo>
                <a:cubicBezTo>
                  <a:pt x="91440" y="144804"/>
                  <a:pt x="83796" y="137160"/>
                  <a:pt x="74295" y="137160"/>
                </a:cubicBezTo>
                <a:cubicBezTo>
                  <a:pt x="64794" y="137160"/>
                  <a:pt x="57150" y="144804"/>
                  <a:pt x="57150" y="154305"/>
                </a:cubicBezTo>
                <a:lnTo>
                  <a:pt x="57150" y="182880"/>
                </a:lnTo>
                <a:cubicBezTo>
                  <a:pt x="57150" y="246531"/>
                  <a:pt x="104442" y="299109"/>
                  <a:pt x="165735" y="307467"/>
                </a:cubicBezTo>
                <a:lnTo>
                  <a:pt x="165735" y="331470"/>
                </a:lnTo>
                <a:lnTo>
                  <a:pt x="131445" y="331470"/>
                </a:lnTo>
                <a:cubicBezTo>
                  <a:pt x="121944" y="331470"/>
                  <a:pt x="114300" y="339114"/>
                  <a:pt x="114300" y="348615"/>
                </a:cubicBezTo>
                <a:cubicBezTo>
                  <a:pt x="114300" y="358116"/>
                  <a:pt x="121944" y="365760"/>
                  <a:pt x="131445" y="365760"/>
                </a:cubicBezTo>
                <a:lnTo>
                  <a:pt x="182880" y="365760"/>
                </a:lnTo>
                <a:lnTo>
                  <a:pt x="234315" y="365760"/>
                </a:lnTo>
                <a:cubicBezTo>
                  <a:pt x="243816" y="365760"/>
                  <a:pt x="251460" y="358116"/>
                  <a:pt x="251460" y="348615"/>
                </a:cubicBezTo>
                <a:cubicBezTo>
                  <a:pt x="251460" y="339114"/>
                  <a:pt x="243816" y="331470"/>
                  <a:pt x="234315" y="331470"/>
                </a:cubicBezTo>
                <a:lnTo>
                  <a:pt x="200025" y="331470"/>
                </a:lnTo>
                <a:lnTo>
                  <a:pt x="200025" y="307467"/>
                </a:lnTo>
                <a:cubicBezTo>
                  <a:pt x="261318" y="299109"/>
                  <a:pt x="308610" y="246531"/>
                  <a:pt x="308610" y="182880"/>
                </a:cubicBezTo>
                <a:lnTo>
                  <a:pt x="308610" y="154305"/>
                </a:lnTo>
                <a:cubicBezTo>
                  <a:pt x="308610" y="144804"/>
                  <a:pt x="300966" y="137160"/>
                  <a:pt x="291465" y="137160"/>
                </a:cubicBezTo>
                <a:cubicBezTo>
                  <a:pt x="281964" y="137160"/>
                  <a:pt x="274320" y="144804"/>
                  <a:pt x="274320" y="154305"/>
                </a:cubicBezTo>
                <a:lnTo>
                  <a:pt x="274320" y="182880"/>
                </a:lnTo>
                <a:cubicBezTo>
                  <a:pt x="274320" y="233386"/>
                  <a:pt x="233386" y="274320"/>
                  <a:pt x="182880" y="274320"/>
                </a:cubicBezTo>
                <a:cubicBezTo>
                  <a:pt x="132374" y="274320"/>
                  <a:pt x="91440" y="233386"/>
                  <a:pt x="91440" y="182880"/>
                </a:cubicBezTo>
                <a:lnTo>
                  <a:pt x="91440" y="154305"/>
                </a:lnTo>
              </a:path>
            </a:pathLst>
          </a:custGeom>
          <a:solidFill>
            <a:srgbClr val="D3E6FF"/>
          </a:solidFill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4" name="Text 12"/>
          <p:cNvSpPr/>
          <p:nvPr/>
        </p:nvSpPr>
        <p:spPr>
          <a:xfrm>
            <a:off x="3507658" y="2676118"/>
            <a:ext cx="2339759" cy="2968601"/>
          </a:xfrm>
          <a:custGeom>
            <a:avLst/>
            <a:gdLst/>
            <a:ahLst/>
            <a:cxnLst/>
            <a:rect l="l" t="t" r="r" b="b"/>
            <a:pathLst>
              <a:path w="2339759" h="2968601">
                <a:moveTo>
                  <a:pt x="0" y="2968601"/>
                </a:moveTo>
                <a:lnTo>
                  <a:pt x="0" y="0"/>
                </a:lnTo>
                <a:lnTo>
                  <a:pt x="2339759" y="0"/>
                </a:lnTo>
                <a:lnTo>
                  <a:pt x="2339759" y="2968601"/>
                </a:lnTo>
                <a:lnTo>
                  <a:pt x="0" y="2968601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1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Utilize recommended grammar guides like 'English Grammar in Use' and 'The Elements of Style.'</a:t>
            </a:r>
            <a:endParaRPr lang="en-US" sz="1100" dirty="0"/>
          </a:p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1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These textbooks offer clear explanations and practical exercises to enhance your grammar skills.</a:t>
            </a:r>
            <a:endParaRPr lang="en-US" sz="1100" dirty="0"/>
          </a:p>
        </p:txBody>
      </p:sp>
      <p:sp>
        <p:nvSpPr>
          <p:cNvPr id="15" name="Text 13"/>
          <p:cNvSpPr/>
          <p:nvPr/>
        </p:nvSpPr>
        <p:spPr>
          <a:xfrm>
            <a:off x="3507657" y="2166246"/>
            <a:ext cx="2339759" cy="365760"/>
          </a:xfrm>
          <a:custGeom>
            <a:avLst/>
            <a:gdLst/>
            <a:ahLst/>
            <a:cxnLst/>
            <a:rect l="l" t="t" r="r" b="b"/>
            <a:pathLst>
              <a:path w="2339759" h="365760">
                <a:moveTo>
                  <a:pt x="0" y="365760"/>
                </a:moveTo>
                <a:lnTo>
                  <a:pt x="0" y="0"/>
                </a:lnTo>
                <a:lnTo>
                  <a:pt x="2339759" y="0"/>
                </a:lnTo>
                <a:lnTo>
                  <a:pt x="2339759" y="365760"/>
                </a:lnTo>
                <a:lnTo>
                  <a:pt x="0" y="36576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Grammar Tools</a:t>
            </a:r>
            <a:endParaRPr lang="en-US" sz="1400" dirty="0"/>
          </a:p>
        </p:txBody>
      </p:sp>
      <p:sp>
        <p:nvSpPr>
          <p:cNvPr id="16" name="Text 14"/>
          <p:cNvSpPr/>
          <p:nvPr/>
        </p:nvSpPr>
        <p:spPr>
          <a:xfrm>
            <a:off x="3507657" y="1656374"/>
            <a:ext cx="365760" cy="365760"/>
          </a:xfrm>
          <a:custGeom>
            <a:avLst/>
            <a:gdLst/>
            <a:ahLst/>
            <a:cxnLst/>
            <a:rect l="l" t="t" r="r" b="b"/>
            <a:pathLst>
              <a:path w="365760" h="365760">
                <a:moveTo>
                  <a:pt x="182880" y="34290"/>
                </a:moveTo>
                <a:lnTo>
                  <a:pt x="308610" y="34290"/>
                </a:lnTo>
                <a:cubicBezTo>
                  <a:pt x="314896" y="34290"/>
                  <a:pt x="320040" y="39434"/>
                  <a:pt x="320040" y="45720"/>
                </a:cubicBezTo>
                <a:lnTo>
                  <a:pt x="320040" y="320040"/>
                </a:lnTo>
                <a:cubicBezTo>
                  <a:pt x="320040" y="326327"/>
                  <a:pt x="314897" y="331470"/>
                  <a:pt x="308610" y="331470"/>
                </a:cubicBezTo>
                <a:lnTo>
                  <a:pt x="182880" y="331470"/>
                </a:lnTo>
                <a:lnTo>
                  <a:pt x="182880" y="34290"/>
                </a:lnTo>
                <a:moveTo>
                  <a:pt x="148590" y="34290"/>
                </a:moveTo>
                <a:lnTo>
                  <a:pt x="148590" y="331470"/>
                </a:lnTo>
                <a:lnTo>
                  <a:pt x="102870" y="331470"/>
                </a:lnTo>
                <a:cubicBezTo>
                  <a:pt x="96584" y="331470"/>
                  <a:pt x="91440" y="326327"/>
                  <a:pt x="91440" y="320040"/>
                </a:cubicBezTo>
                <a:lnTo>
                  <a:pt x="91440" y="297180"/>
                </a:lnTo>
                <a:lnTo>
                  <a:pt x="108585" y="297180"/>
                </a:lnTo>
                <a:cubicBezTo>
                  <a:pt x="118086" y="297180"/>
                  <a:pt x="125730" y="289536"/>
                  <a:pt x="125730" y="280035"/>
                </a:cubicBezTo>
                <a:cubicBezTo>
                  <a:pt x="125730" y="270534"/>
                  <a:pt x="118086" y="262890"/>
                  <a:pt x="108585" y="262890"/>
                </a:cubicBezTo>
                <a:lnTo>
                  <a:pt x="91440" y="262890"/>
                </a:lnTo>
                <a:lnTo>
                  <a:pt x="91440" y="200025"/>
                </a:lnTo>
                <a:lnTo>
                  <a:pt x="108585" y="200025"/>
                </a:lnTo>
                <a:cubicBezTo>
                  <a:pt x="118086" y="200025"/>
                  <a:pt x="125730" y="192381"/>
                  <a:pt x="125730" y="182880"/>
                </a:cubicBezTo>
                <a:cubicBezTo>
                  <a:pt x="125730" y="173379"/>
                  <a:pt x="118086" y="165735"/>
                  <a:pt x="108585" y="165735"/>
                </a:cubicBezTo>
                <a:lnTo>
                  <a:pt x="91440" y="165735"/>
                </a:lnTo>
                <a:lnTo>
                  <a:pt x="91440" y="102870"/>
                </a:lnTo>
                <a:lnTo>
                  <a:pt x="108585" y="102870"/>
                </a:lnTo>
                <a:cubicBezTo>
                  <a:pt x="118086" y="102870"/>
                  <a:pt x="125730" y="95226"/>
                  <a:pt x="125730" y="85725"/>
                </a:cubicBezTo>
                <a:cubicBezTo>
                  <a:pt x="125730" y="76224"/>
                  <a:pt x="118086" y="68580"/>
                  <a:pt x="108585" y="68580"/>
                </a:cubicBezTo>
                <a:lnTo>
                  <a:pt x="91440" y="68580"/>
                </a:lnTo>
                <a:lnTo>
                  <a:pt x="91440" y="45720"/>
                </a:lnTo>
                <a:cubicBezTo>
                  <a:pt x="91440" y="39433"/>
                  <a:pt x="96584" y="34290"/>
                  <a:pt x="102870" y="34290"/>
                </a:cubicBezTo>
                <a:lnTo>
                  <a:pt x="148590" y="34290"/>
                </a:lnTo>
                <a:moveTo>
                  <a:pt x="57150" y="297180"/>
                </a:moveTo>
                <a:lnTo>
                  <a:pt x="57150" y="320040"/>
                </a:lnTo>
                <a:cubicBezTo>
                  <a:pt x="57150" y="345257"/>
                  <a:pt x="77653" y="365760"/>
                  <a:pt x="102870" y="365760"/>
                </a:cubicBezTo>
                <a:lnTo>
                  <a:pt x="308610" y="365760"/>
                </a:lnTo>
                <a:cubicBezTo>
                  <a:pt x="333827" y="365760"/>
                  <a:pt x="354330" y="345257"/>
                  <a:pt x="354330" y="320040"/>
                </a:cubicBezTo>
                <a:lnTo>
                  <a:pt x="354330" y="45720"/>
                </a:lnTo>
                <a:cubicBezTo>
                  <a:pt x="354330" y="20503"/>
                  <a:pt x="333827" y="0"/>
                  <a:pt x="308610" y="0"/>
                </a:cubicBezTo>
                <a:lnTo>
                  <a:pt x="102870" y="0"/>
                </a:lnTo>
                <a:cubicBezTo>
                  <a:pt x="77653" y="0"/>
                  <a:pt x="57150" y="20503"/>
                  <a:pt x="57150" y="45720"/>
                </a:cubicBezTo>
                <a:lnTo>
                  <a:pt x="57150" y="68580"/>
                </a:lnTo>
                <a:lnTo>
                  <a:pt x="28575" y="68580"/>
                </a:lnTo>
                <a:cubicBezTo>
                  <a:pt x="19074" y="68580"/>
                  <a:pt x="11430" y="76224"/>
                  <a:pt x="11430" y="85725"/>
                </a:cubicBezTo>
                <a:cubicBezTo>
                  <a:pt x="11430" y="95226"/>
                  <a:pt x="19074" y="102870"/>
                  <a:pt x="28575" y="102870"/>
                </a:cubicBezTo>
                <a:lnTo>
                  <a:pt x="57150" y="102870"/>
                </a:lnTo>
                <a:lnTo>
                  <a:pt x="57150" y="165735"/>
                </a:lnTo>
                <a:lnTo>
                  <a:pt x="28575" y="165735"/>
                </a:lnTo>
                <a:cubicBezTo>
                  <a:pt x="19074" y="165735"/>
                  <a:pt x="11430" y="173379"/>
                  <a:pt x="11430" y="182880"/>
                </a:cubicBezTo>
                <a:cubicBezTo>
                  <a:pt x="11430" y="192381"/>
                  <a:pt x="19074" y="200025"/>
                  <a:pt x="28575" y="200025"/>
                </a:cubicBezTo>
                <a:lnTo>
                  <a:pt x="57150" y="200025"/>
                </a:lnTo>
                <a:lnTo>
                  <a:pt x="57150" y="262890"/>
                </a:lnTo>
                <a:lnTo>
                  <a:pt x="28575" y="262890"/>
                </a:lnTo>
                <a:cubicBezTo>
                  <a:pt x="19074" y="262890"/>
                  <a:pt x="11430" y="270534"/>
                  <a:pt x="11430" y="280035"/>
                </a:cubicBezTo>
                <a:cubicBezTo>
                  <a:pt x="11430" y="289536"/>
                  <a:pt x="19074" y="297180"/>
                  <a:pt x="28575" y="297180"/>
                </a:cubicBezTo>
                <a:lnTo>
                  <a:pt x="57150" y="297180"/>
                </a:lnTo>
              </a:path>
            </a:pathLst>
          </a:custGeom>
          <a:solidFill>
            <a:srgbClr val="D3E6FF"/>
          </a:solidFill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7" name="Text 15"/>
          <p:cNvSpPr/>
          <p:nvPr/>
        </p:nvSpPr>
        <p:spPr>
          <a:xfrm>
            <a:off x="702270" y="2676118"/>
            <a:ext cx="2339759" cy="2968601"/>
          </a:xfrm>
          <a:custGeom>
            <a:avLst/>
            <a:gdLst/>
            <a:ahLst/>
            <a:cxnLst/>
            <a:rect l="l" t="t" r="r" b="b"/>
            <a:pathLst>
              <a:path w="2339759" h="2968601">
                <a:moveTo>
                  <a:pt x="0" y="2968601"/>
                </a:moveTo>
                <a:lnTo>
                  <a:pt x="0" y="0"/>
                </a:lnTo>
                <a:lnTo>
                  <a:pt x="2339759" y="0"/>
                </a:lnTo>
                <a:lnTo>
                  <a:pt x="2339759" y="2968601"/>
                </a:lnTo>
                <a:lnTo>
                  <a:pt x="0" y="2968601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1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Discover additional resources for language learners.</a:t>
            </a:r>
            <a:endParaRPr lang="en-US" sz="1100" dirty="0"/>
          </a:p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1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These resources include online courses, apps, and study groups that provide structured support.</a:t>
            </a:r>
            <a:endParaRPr lang="en-US" sz="1100" dirty="0"/>
          </a:p>
        </p:txBody>
      </p:sp>
      <p:sp>
        <p:nvSpPr>
          <p:cNvPr id="18" name="Text 16"/>
          <p:cNvSpPr/>
          <p:nvPr/>
        </p:nvSpPr>
        <p:spPr>
          <a:xfrm>
            <a:off x="702269" y="2166246"/>
            <a:ext cx="2339759" cy="365760"/>
          </a:xfrm>
          <a:custGeom>
            <a:avLst/>
            <a:gdLst/>
            <a:ahLst/>
            <a:cxnLst/>
            <a:rect l="l" t="t" r="r" b="b"/>
            <a:pathLst>
              <a:path w="2339759" h="365760">
                <a:moveTo>
                  <a:pt x="0" y="365760"/>
                </a:moveTo>
                <a:lnTo>
                  <a:pt x="0" y="0"/>
                </a:lnTo>
                <a:lnTo>
                  <a:pt x="2339759" y="0"/>
                </a:lnTo>
                <a:lnTo>
                  <a:pt x="2339759" y="365760"/>
                </a:lnTo>
                <a:lnTo>
                  <a:pt x="0" y="36576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Resource Support</a:t>
            </a:r>
            <a:endParaRPr lang="en-US" sz="1400" dirty="0"/>
          </a:p>
        </p:txBody>
      </p:sp>
      <p:sp>
        <p:nvSpPr>
          <p:cNvPr id="19" name="Text 17"/>
          <p:cNvSpPr/>
          <p:nvPr/>
        </p:nvSpPr>
        <p:spPr>
          <a:xfrm>
            <a:off x="702269" y="1656374"/>
            <a:ext cx="365760" cy="365760"/>
          </a:xfrm>
          <a:custGeom>
            <a:avLst/>
            <a:gdLst/>
            <a:ahLst/>
            <a:cxnLst/>
            <a:rect l="l" t="t" r="r" b="b"/>
            <a:pathLst>
              <a:path w="365760" h="365760">
                <a:moveTo>
                  <a:pt x="22860" y="62865"/>
                </a:moveTo>
                <a:cubicBezTo>
                  <a:pt x="22860" y="28146"/>
                  <a:pt x="51006" y="0"/>
                  <a:pt x="85725" y="0"/>
                </a:cubicBezTo>
                <a:lnTo>
                  <a:pt x="302895" y="0"/>
                </a:lnTo>
                <a:cubicBezTo>
                  <a:pt x="324969" y="0"/>
                  <a:pt x="342900" y="17931"/>
                  <a:pt x="342900" y="40005"/>
                </a:cubicBezTo>
                <a:lnTo>
                  <a:pt x="342900" y="245745"/>
                </a:lnTo>
                <a:cubicBezTo>
                  <a:pt x="342900" y="261676"/>
                  <a:pt x="333542" y="275463"/>
                  <a:pt x="320040" y="281892"/>
                </a:cubicBezTo>
                <a:lnTo>
                  <a:pt x="320040" y="331470"/>
                </a:lnTo>
                <a:lnTo>
                  <a:pt x="325755" y="331470"/>
                </a:lnTo>
                <a:cubicBezTo>
                  <a:pt x="335256" y="331470"/>
                  <a:pt x="342900" y="339114"/>
                  <a:pt x="342900" y="348615"/>
                </a:cubicBezTo>
                <a:cubicBezTo>
                  <a:pt x="342900" y="358116"/>
                  <a:pt x="335256" y="365760"/>
                  <a:pt x="325755" y="365760"/>
                </a:cubicBezTo>
                <a:lnTo>
                  <a:pt x="80010" y="365760"/>
                </a:lnTo>
                <a:cubicBezTo>
                  <a:pt x="48435" y="365760"/>
                  <a:pt x="22860" y="340185"/>
                  <a:pt x="22860" y="308610"/>
                </a:cubicBezTo>
                <a:cubicBezTo>
                  <a:pt x="22860" y="306681"/>
                  <a:pt x="22931" y="304752"/>
                  <a:pt x="23146" y="302895"/>
                </a:cubicBezTo>
                <a:lnTo>
                  <a:pt x="22860" y="302895"/>
                </a:lnTo>
                <a:lnTo>
                  <a:pt x="22860" y="62865"/>
                </a:lnTo>
                <a:moveTo>
                  <a:pt x="80010" y="285750"/>
                </a:moveTo>
                <a:cubicBezTo>
                  <a:pt x="67366" y="285750"/>
                  <a:pt x="57150" y="295966"/>
                  <a:pt x="57150" y="308610"/>
                </a:cubicBezTo>
                <a:cubicBezTo>
                  <a:pt x="57150" y="321254"/>
                  <a:pt x="67366" y="331470"/>
                  <a:pt x="80010" y="331470"/>
                </a:cubicBezTo>
                <a:lnTo>
                  <a:pt x="285750" y="331470"/>
                </a:lnTo>
                <a:lnTo>
                  <a:pt x="285750" y="285750"/>
                </a:lnTo>
                <a:lnTo>
                  <a:pt x="80010" y="285750"/>
                </a:lnTo>
                <a:moveTo>
                  <a:pt x="57150" y="256246"/>
                </a:moveTo>
                <a:cubicBezTo>
                  <a:pt x="64151" y="253174"/>
                  <a:pt x="71866" y="251460"/>
                  <a:pt x="80010" y="251460"/>
                </a:cubicBezTo>
                <a:lnTo>
                  <a:pt x="302895" y="251460"/>
                </a:lnTo>
                <a:cubicBezTo>
                  <a:pt x="306038" y="251460"/>
                  <a:pt x="308610" y="248888"/>
                  <a:pt x="308610" y="245745"/>
                </a:cubicBezTo>
                <a:lnTo>
                  <a:pt x="308610" y="40005"/>
                </a:lnTo>
                <a:cubicBezTo>
                  <a:pt x="308610" y="36862"/>
                  <a:pt x="306038" y="34290"/>
                  <a:pt x="302895" y="34290"/>
                </a:cubicBezTo>
                <a:lnTo>
                  <a:pt x="85725" y="34290"/>
                </a:lnTo>
                <a:cubicBezTo>
                  <a:pt x="69937" y="34290"/>
                  <a:pt x="57150" y="47077"/>
                  <a:pt x="57150" y="62865"/>
                </a:cubicBezTo>
                <a:lnTo>
                  <a:pt x="57150" y="256246"/>
                </a:lnTo>
                <a:moveTo>
                  <a:pt x="131445" y="80010"/>
                </a:moveTo>
                <a:lnTo>
                  <a:pt x="257175" y="80010"/>
                </a:lnTo>
                <a:cubicBezTo>
                  <a:pt x="266676" y="80010"/>
                  <a:pt x="274320" y="87654"/>
                  <a:pt x="274320" y="97155"/>
                </a:cubicBezTo>
                <a:cubicBezTo>
                  <a:pt x="274320" y="106656"/>
                  <a:pt x="266676" y="114300"/>
                  <a:pt x="257175" y="114300"/>
                </a:cubicBezTo>
                <a:lnTo>
                  <a:pt x="131445" y="114300"/>
                </a:lnTo>
                <a:cubicBezTo>
                  <a:pt x="121944" y="114300"/>
                  <a:pt x="114300" y="106656"/>
                  <a:pt x="114300" y="97155"/>
                </a:cubicBezTo>
                <a:cubicBezTo>
                  <a:pt x="114300" y="87654"/>
                  <a:pt x="121944" y="80010"/>
                  <a:pt x="131445" y="80010"/>
                </a:cubicBezTo>
                <a:moveTo>
                  <a:pt x="131445" y="137160"/>
                </a:moveTo>
                <a:lnTo>
                  <a:pt x="257175" y="137160"/>
                </a:lnTo>
                <a:cubicBezTo>
                  <a:pt x="266676" y="137160"/>
                  <a:pt x="274320" y="144804"/>
                  <a:pt x="274320" y="154305"/>
                </a:cubicBezTo>
                <a:cubicBezTo>
                  <a:pt x="274320" y="163806"/>
                  <a:pt x="266676" y="171450"/>
                  <a:pt x="257175" y="171450"/>
                </a:cubicBezTo>
                <a:lnTo>
                  <a:pt x="131445" y="171450"/>
                </a:lnTo>
                <a:cubicBezTo>
                  <a:pt x="121944" y="171450"/>
                  <a:pt x="114300" y="163806"/>
                  <a:pt x="114300" y="154305"/>
                </a:cubicBezTo>
                <a:cubicBezTo>
                  <a:pt x="114300" y="144804"/>
                  <a:pt x="121944" y="137160"/>
                  <a:pt x="131445" y="137160"/>
                </a:cubicBezTo>
                <a:lnTo>
                  <a:pt x="131445" y="137160"/>
                </a:lnTo>
              </a:path>
            </a:pathLst>
          </a:custGeom>
          <a:solidFill>
            <a:srgbClr val="D3E6FF"/>
          </a:solidFill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1" y="6200512"/>
            <a:ext cx="8991602" cy="657488"/>
          </a:xfrm>
          <a:custGeom>
            <a:avLst/>
            <a:gdLst/>
            <a:ahLst/>
            <a:cxnLst/>
            <a:rect l="l" t="t" r="r" b="b"/>
            <a:pathLst>
              <a:path w="8991602" h="657488">
                <a:moveTo>
                  <a:pt x="0" y="657488"/>
                </a:moveTo>
                <a:lnTo>
                  <a:pt x="0" y="0"/>
                </a:lnTo>
                <a:lnTo>
                  <a:pt x="8991602" y="0"/>
                </a:lnTo>
                <a:lnTo>
                  <a:pt x="8991602" y="657488"/>
                </a:lnTo>
                <a:lnTo>
                  <a:pt x="0" y="657488"/>
                </a:lnTo>
              </a:path>
            </a:pathLst>
          </a:custGeom>
          <a:gradFill>
            <a:gsLst>
              <a:gs pos="0">
                <a:srgbClr val="d3e6ff">
                  <a:alpha val="50000"/>
                </a:srgbClr>
              </a:gs>
              <a:gs pos="100000">
                <a:srgbClr val="fff1ef">
                  <a:alpha val="40000"/>
                </a:srgbClr>
              </a:gs>
            </a:gsLst>
            <a:lin ang="0"/>
          </a:gradFill>
          <a:ln/>
        </p:spPr>
        <p:txBody>
          <a:bodyPr wrap="square" lIns="90000" tIns="46800" rIns="90000" bIns="46800" rtlCol="0" anchor="ctr"/>
          <a:lstStyle/>
          <a:p>
            <a:pPr algn="ctr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3" name="Text 1"/>
          <p:cNvSpPr/>
          <p:nvPr/>
        </p:nvSpPr>
        <p:spPr>
          <a:xfrm>
            <a:off x="548640" y="1512262"/>
            <a:ext cx="2651759" cy="4357317"/>
          </a:xfrm>
          <a:custGeom>
            <a:avLst/>
            <a:gdLst/>
            <a:ahLst/>
            <a:cxnLst/>
            <a:rect l="l" t="t" r="r" b="b"/>
            <a:pathLst>
              <a:path w="2651759" h="4357317">
                <a:moveTo>
                  <a:pt x="74382" y="4357317"/>
                </a:moveTo>
                <a:cubicBezTo>
                  <a:pt x="33302" y="4357317"/>
                  <a:pt x="0" y="4324015"/>
                  <a:pt x="0" y="4282935"/>
                </a:cubicBezTo>
                <a:lnTo>
                  <a:pt x="0" y="74382"/>
                </a:lnTo>
                <a:cubicBezTo>
                  <a:pt x="0" y="33302"/>
                  <a:pt x="33302" y="0"/>
                  <a:pt x="74382" y="0"/>
                </a:cubicBezTo>
                <a:lnTo>
                  <a:pt x="2577377" y="0"/>
                </a:lnTo>
                <a:cubicBezTo>
                  <a:pt x="2618457" y="0"/>
                  <a:pt x="2651759" y="33302"/>
                  <a:pt x="2651759" y="74382"/>
                </a:cubicBezTo>
                <a:lnTo>
                  <a:pt x="2651759" y="4282935"/>
                </a:lnTo>
                <a:cubicBezTo>
                  <a:pt x="2651759" y="4324015"/>
                  <a:pt x="2618457" y="4357317"/>
                  <a:pt x="2577377" y="4357317"/>
                </a:cubicBezTo>
                <a:lnTo>
                  <a:pt x="74382" y="4357317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90000" tIns="46800" rIns="90000" bIns="46800" rtlCol="0" anchor="t"/>
          <a:lstStyle/>
          <a:p>
            <a:pPr algn="l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4" name="Text 2"/>
          <p:cNvSpPr/>
          <p:nvPr/>
        </p:nvSpPr>
        <p:spPr>
          <a:xfrm>
            <a:off x="3354028" y="1512262"/>
            <a:ext cx="2651759" cy="4357317"/>
          </a:xfrm>
          <a:custGeom>
            <a:avLst/>
            <a:gdLst/>
            <a:ahLst/>
            <a:cxnLst/>
            <a:rect l="l" t="t" r="r" b="b"/>
            <a:pathLst>
              <a:path w="2651759" h="4357317">
                <a:moveTo>
                  <a:pt x="74382" y="4357317"/>
                </a:moveTo>
                <a:cubicBezTo>
                  <a:pt x="33302" y="4357317"/>
                  <a:pt x="0" y="4324015"/>
                  <a:pt x="0" y="4282935"/>
                </a:cubicBezTo>
                <a:lnTo>
                  <a:pt x="0" y="74382"/>
                </a:lnTo>
                <a:cubicBezTo>
                  <a:pt x="0" y="33302"/>
                  <a:pt x="33302" y="0"/>
                  <a:pt x="74382" y="0"/>
                </a:cubicBezTo>
                <a:lnTo>
                  <a:pt x="2577377" y="0"/>
                </a:lnTo>
                <a:cubicBezTo>
                  <a:pt x="2618457" y="0"/>
                  <a:pt x="2651759" y="33302"/>
                  <a:pt x="2651759" y="74382"/>
                </a:cubicBezTo>
                <a:lnTo>
                  <a:pt x="2651759" y="4282935"/>
                </a:lnTo>
                <a:cubicBezTo>
                  <a:pt x="2651759" y="4324015"/>
                  <a:pt x="2618457" y="4357317"/>
                  <a:pt x="2577377" y="4357317"/>
                </a:cubicBezTo>
                <a:lnTo>
                  <a:pt x="74382" y="4357317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90000" tIns="46800" rIns="90000" bIns="46800" rtlCol="0" anchor="t"/>
          <a:lstStyle/>
          <a:p>
            <a:pPr algn="l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5" name="Text 3"/>
          <p:cNvSpPr/>
          <p:nvPr/>
        </p:nvSpPr>
        <p:spPr>
          <a:xfrm>
            <a:off x="6159416" y="1512262"/>
            <a:ext cx="2651759" cy="4357317"/>
          </a:xfrm>
          <a:custGeom>
            <a:avLst/>
            <a:gdLst/>
            <a:ahLst/>
            <a:cxnLst/>
            <a:rect l="l" t="t" r="r" b="b"/>
            <a:pathLst>
              <a:path w="2651759" h="4357317">
                <a:moveTo>
                  <a:pt x="74382" y="4357317"/>
                </a:moveTo>
                <a:cubicBezTo>
                  <a:pt x="33302" y="4357317"/>
                  <a:pt x="0" y="4324015"/>
                  <a:pt x="0" y="4282935"/>
                </a:cubicBezTo>
                <a:lnTo>
                  <a:pt x="0" y="74382"/>
                </a:lnTo>
                <a:cubicBezTo>
                  <a:pt x="0" y="33302"/>
                  <a:pt x="33302" y="0"/>
                  <a:pt x="74382" y="0"/>
                </a:cubicBezTo>
                <a:lnTo>
                  <a:pt x="2577377" y="0"/>
                </a:lnTo>
                <a:cubicBezTo>
                  <a:pt x="2618457" y="0"/>
                  <a:pt x="2651759" y="33302"/>
                  <a:pt x="2651759" y="74382"/>
                </a:cubicBezTo>
                <a:lnTo>
                  <a:pt x="2651759" y="4282935"/>
                </a:lnTo>
                <a:cubicBezTo>
                  <a:pt x="2651759" y="4324015"/>
                  <a:pt x="2618457" y="4357317"/>
                  <a:pt x="2577377" y="4357317"/>
                </a:cubicBezTo>
                <a:lnTo>
                  <a:pt x="74382" y="4357317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90000" tIns="46800" rIns="90000" bIns="46800" rtlCol="0" anchor="t"/>
          <a:lstStyle/>
          <a:p>
            <a:pPr algn="l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6" name="Text 4"/>
          <p:cNvSpPr/>
          <p:nvPr/>
        </p:nvSpPr>
        <p:spPr>
          <a:xfrm>
            <a:off x="832196" y="6355080"/>
            <a:ext cx="5615710" cy="365760"/>
          </a:xfrm>
          <a:custGeom>
            <a:avLst/>
            <a:gdLst/>
            <a:ahLst/>
            <a:cxnLst/>
            <a:rect l="l" t="t" r="r" b="b"/>
            <a:pathLst>
              <a:path w="5615710" h="365760">
                <a:moveTo>
                  <a:pt x="0" y="365760"/>
                </a:moveTo>
                <a:lnTo>
                  <a:pt x="0" y="0"/>
                </a:lnTo>
                <a:lnTo>
                  <a:pt x="5615710" y="0"/>
                </a:lnTo>
                <a:lnTo>
                  <a:pt x="5615710" y="365760"/>
                </a:lnTo>
                <a:lnTo>
                  <a:pt x="0" y="365760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00142F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Engaging with Dutch: A Comprehensive Journey through Grammar and Pronunciation</a:t>
            </a:r>
            <a:endParaRPr lang="en-US" sz="800" dirty="0"/>
          </a:p>
        </p:txBody>
      </p:sp>
      <p:sp>
        <p:nvSpPr>
          <p:cNvPr id="7" name="Text 5"/>
          <p:cNvSpPr/>
          <p:nvPr/>
        </p:nvSpPr>
        <p:spPr>
          <a:xfrm>
            <a:off x="548639" y="6355080"/>
            <a:ext cx="274320" cy="365760"/>
          </a:xfrm>
          <a:custGeom>
            <a:avLst/>
            <a:gdLst/>
            <a:ahLst/>
            <a:cxnLst/>
            <a:rect l="l" t="t" r="r" b="b"/>
            <a:pathLst>
              <a:path w="274320" h="365760">
                <a:moveTo>
                  <a:pt x="0" y="365760"/>
                </a:moveTo>
                <a:lnTo>
                  <a:pt x="0" y="0"/>
                </a:lnTo>
                <a:lnTo>
                  <a:pt x="274320" y="0"/>
                </a:lnTo>
                <a:lnTo>
                  <a:pt x="274320" y="365760"/>
                </a:lnTo>
                <a:lnTo>
                  <a:pt x="0" y="365760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00142F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18</a:t>
            </a:r>
            <a:endParaRPr lang="en-US" sz="800" dirty="0"/>
          </a:p>
        </p:txBody>
      </p:sp>
      <p:sp>
        <p:nvSpPr>
          <p:cNvPr id="8" name="Text 6"/>
          <p:cNvSpPr/>
          <p:nvPr/>
        </p:nvSpPr>
        <p:spPr>
          <a:xfrm>
            <a:off x="7896775" y="6217920"/>
            <a:ext cx="914400" cy="548640"/>
          </a:xfrm>
          <a:custGeom>
            <a:avLst/>
            <a:gdLst/>
            <a:ahLst/>
            <a:cxnLst/>
            <a:rect l="l" t="t" r="r" b="b"/>
            <a:pathLst>
              <a:path w="914400" h="548640">
                <a:moveTo>
                  <a:pt x="0" y="548640"/>
                </a:moveTo>
                <a:lnTo>
                  <a:pt x="0" y="0"/>
                </a:lnTo>
                <a:lnTo>
                  <a:pt x="914400" y="0"/>
                </a:lnTo>
                <a:lnTo>
                  <a:pt x="914400" y="548640"/>
                </a:lnTo>
                <a:lnTo>
                  <a:pt x="0" y="548640"/>
                </a:lnTo>
              </a:path>
            </a:pathLst>
          </a:custGeom>
          <a:noFill/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9" name="Text 7"/>
          <p:cNvSpPr/>
          <p:nvPr/>
        </p:nvSpPr>
        <p:spPr>
          <a:xfrm>
            <a:off x="8991602" y="0"/>
            <a:ext cx="3200397" cy="6857998"/>
          </a:xfrm>
          <a:custGeom>
            <a:avLst/>
            <a:gdLst/>
            <a:ahLst/>
            <a:cxnLst/>
            <a:rect l="l" t="t" r="r" b="b"/>
            <a:pathLst>
              <a:path w="3200397" h="6857998">
                <a:moveTo>
                  <a:pt x="0" y="6857998"/>
                </a:moveTo>
                <a:lnTo>
                  <a:pt x="0" y="0"/>
                </a:lnTo>
                <a:lnTo>
                  <a:pt x="3200397" y="0"/>
                </a:lnTo>
                <a:lnTo>
                  <a:pt x="3200397" y="6857998"/>
                </a:lnTo>
                <a:lnTo>
                  <a:pt x="0" y="6857998"/>
                </a:lnTo>
              </a:path>
            </a:pathLst>
          </a:custGeom>
          <a:blipFill>
            <a:blip r:embed="rId1"/>
            <a:srcRect l="33557" r="33557" t="0" b="0"/>
            <a:stretch/>
          </a:blipFill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0" name="Text 8"/>
          <p:cNvSpPr/>
          <p:nvPr/>
        </p:nvSpPr>
        <p:spPr>
          <a:xfrm>
            <a:off x="548640" y="548639"/>
            <a:ext cx="8262535" cy="696501"/>
          </a:xfrm>
          <a:custGeom>
            <a:avLst/>
            <a:gdLst/>
            <a:ahLst/>
            <a:cxnLst/>
            <a:rect l="l" t="t" r="r" b="b"/>
            <a:pathLst>
              <a:path w="8262535" h="696501">
                <a:moveTo>
                  <a:pt x="0" y="696501"/>
                </a:moveTo>
                <a:lnTo>
                  <a:pt x="0" y="0"/>
                </a:lnTo>
                <a:lnTo>
                  <a:pt x="8262535" y="0"/>
                </a:lnTo>
                <a:lnTo>
                  <a:pt x="8262535" y="696501"/>
                </a:lnTo>
                <a:lnTo>
                  <a:pt x="0" y="696501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References</a:t>
            </a:r>
            <a:endParaRPr lang="en-US" sz="2400" dirty="0"/>
          </a:p>
        </p:txBody>
      </p:sp>
      <p:sp>
        <p:nvSpPr>
          <p:cNvPr id="11" name="Text 9"/>
          <p:cNvSpPr/>
          <p:nvPr/>
        </p:nvSpPr>
        <p:spPr>
          <a:xfrm>
            <a:off x="6313046" y="2676118"/>
            <a:ext cx="2339759" cy="2968601"/>
          </a:xfrm>
          <a:custGeom>
            <a:avLst/>
            <a:gdLst/>
            <a:ahLst/>
            <a:cxnLst/>
            <a:rect l="l" t="t" r="r" b="b"/>
            <a:pathLst>
              <a:path w="2339759" h="2968601">
                <a:moveTo>
                  <a:pt x="0" y="2968601"/>
                </a:moveTo>
                <a:lnTo>
                  <a:pt x="0" y="0"/>
                </a:lnTo>
                <a:lnTo>
                  <a:pt x="2339759" y="0"/>
                </a:lnTo>
                <a:lnTo>
                  <a:pt x="2339759" y="2968601"/>
                </a:lnTo>
                <a:lnTo>
                  <a:pt x="0" y="2968601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1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We welcome your feedback on this lesson.</a:t>
            </a:r>
            <a:endParaRPr lang="en-US" sz="1100" dirty="0"/>
          </a:p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1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Your input helps improve our future content.</a:t>
            </a:r>
            <a:endParaRPr lang="en-US" sz="1100" dirty="0"/>
          </a:p>
        </p:txBody>
      </p:sp>
      <p:sp>
        <p:nvSpPr>
          <p:cNvPr id="12" name="Text 10"/>
          <p:cNvSpPr/>
          <p:nvPr/>
        </p:nvSpPr>
        <p:spPr>
          <a:xfrm>
            <a:off x="6313045" y="2166246"/>
            <a:ext cx="2339759" cy="365760"/>
          </a:xfrm>
          <a:custGeom>
            <a:avLst/>
            <a:gdLst/>
            <a:ahLst/>
            <a:cxnLst/>
            <a:rect l="l" t="t" r="r" b="b"/>
            <a:pathLst>
              <a:path w="2339759" h="365760">
                <a:moveTo>
                  <a:pt x="0" y="365760"/>
                </a:moveTo>
                <a:lnTo>
                  <a:pt x="0" y="0"/>
                </a:lnTo>
                <a:lnTo>
                  <a:pt x="2339759" y="0"/>
                </a:lnTo>
                <a:lnTo>
                  <a:pt x="2339759" y="365760"/>
                </a:lnTo>
                <a:lnTo>
                  <a:pt x="0" y="36576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Feedback Options</a:t>
            </a:r>
            <a:endParaRPr lang="en-US" sz="1400" dirty="0"/>
          </a:p>
        </p:txBody>
      </p:sp>
      <p:sp>
        <p:nvSpPr>
          <p:cNvPr id="13" name="Text 11"/>
          <p:cNvSpPr/>
          <p:nvPr/>
        </p:nvSpPr>
        <p:spPr>
          <a:xfrm>
            <a:off x="6313045" y="1656374"/>
            <a:ext cx="365760" cy="365760"/>
          </a:xfrm>
          <a:custGeom>
            <a:avLst/>
            <a:gdLst/>
            <a:ahLst/>
            <a:cxnLst/>
            <a:rect l="l" t="t" r="r" b="b"/>
            <a:pathLst>
              <a:path w="365760" h="365760">
                <a:moveTo>
                  <a:pt x="88343" y="279499"/>
                </a:moveTo>
                <a:cubicBezTo>
                  <a:pt x="97558" y="272784"/>
                  <a:pt x="109489" y="271070"/>
                  <a:pt x="120204" y="274927"/>
                </a:cubicBezTo>
                <a:cubicBezTo>
                  <a:pt x="139135" y="281785"/>
                  <a:pt x="160352" y="285714"/>
                  <a:pt x="182926" y="285714"/>
                </a:cubicBezTo>
                <a:cubicBezTo>
                  <a:pt x="272009" y="285714"/>
                  <a:pt x="331516" y="228207"/>
                  <a:pt x="331516" y="171414"/>
                </a:cubicBezTo>
                <a:cubicBezTo>
                  <a:pt x="331516" y="114621"/>
                  <a:pt x="272009" y="57114"/>
                  <a:pt x="182926" y="57114"/>
                </a:cubicBezTo>
                <a:cubicBezTo>
                  <a:pt x="93844" y="57114"/>
                  <a:pt x="34336" y="114621"/>
                  <a:pt x="34336" y="171414"/>
                </a:cubicBezTo>
                <a:cubicBezTo>
                  <a:pt x="34336" y="194274"/>
                  <a:pt x="43195" y="216277"/>
                  <a:pt x="59839" y="235137"/>
                </a:cubicBezTo>
                <a:cubicBezTo>
                  <a:pt x="65983" y="242066"/>
                  <a:pt x="68983" y="251210"/>
                  <a:pt x="68269" y="260497"/>
                </a:cubicBezTo>
                <a:cubicBezTo>
                  <a:pt x="67269" y="273427"/>
                  <a:pt x="64197" y="285286"/>
                  <a:pt x="60197" y="295787"/>
                </a:cubicBezTo>
                <a:cubicBezTo>
                  <a:pt x="72341" y="290143"/>
                  <a:pt x="82414" y="283857"/>
                  <a:pt x="88343" y="279571"/>
                </a:cubicBezTo>
                <a:lnTo>
                  <a:pt x="88343" y="279499"/>
                </a:lnTo>
                <a:moveTo>
                  <a:pt x="15191" y="308503"/>
                </a:moveTo>
                <a:cubicBezTo>
                  <a:pt x="16477" y="306574"/>
                  <a:pt x="17691" y="304645"/>
                  <a:pt x="18834" y="302716"/>
                </a:cubicBezTo>
                <a:cubicBezTo>
                  <a:pt x="25978" y="290858"/>
                  <a:pt x="32765" y="275284"/>
                  <a:pt x="34122" y="257782"/>
                </a:cubicBezTo>
                <a:cubicBezTo>
                  <a:pt x="12691" y="233422"/>
                  <a:pt x="46" y="203633"/>
                  <a:pt x="46" y="171414"/>
                </a:cubicBezTo>
                <a:cubicBezTo>
                  <a:pt x="46" y="89333"/>
                  <a:pt x="81914" y="22824"/>
                  <a:pt x="182926" y="22824"/>
                </a:cubicBezTo>
                <a:cubicBezTo>
                  <a:pt x="283939" y="22824"/>
                  <a:pt x="365806" y="89333"/>
                  <a:pt x="365806" y="171414"/>
                </a:cubicBezTo>
                <a:cubicBezTo>
                  <a:pt x="365806" y="253496"/>
                  <a:pt x="283939" y="320004"/>
                  <a:pt x="182926" y="320004"/>
                </a:cubicBezTo>
                <a:cubicBezTo>
                  <a:pt x="156423" y="320004"/>
                  <a:pt x="131277" y="315432"/>
                  <a:pt x="108560" y="307217"/>
                </a:cubicBezTo>
                <a:cubicBezTo>
                  <a:pt x="100059" y="313432"/>
                  <a:pt x="86200" y="321933"/>
                  <a:pt x="69769" y="329077"/>
                </a:cubicBezTo>
                <a:cubicBezTo>
                  <a:pt x="58982" y="333792"/>
                  <a:pt x="46695" y="338078"/>
                  <a:pt x="33979" y="340578"/>
                </a:cubicBezTo>
                <a:cubicBezTo>
                  <a:pt x="33408" y="340721"/>
                  <a:pt x="32836" y="340793"/>
                  <a:pt x="32265" y="340935"/>
                </a:cubicBezTo>
                <a:cubicBezTo>
                  <a:pt x="29121" y="341507"/>
                  <a:pt x="26050" y="342007"/>
                  <a:pt x="22835" y="342293"/>
                </a:cubicBezTo>
                <a:cubicBezTo>
                  <a:pt x="22692" y="342293"/>
                  <a:pt x="22478" y="342364"/>
                  <a:pt x="22335" y="342364"/>
                </a:cubicBezTo>
                <a:cubicBezTo>
                  <a:pt x="18691" y="342721"/>
                  <a:pt x="15048" y="342936"/>
                  <a:pt x="11405" y="342936"/>
                </a:cubicBezTo>
                <a:cubicBezTo>
                  <a:pt x="6761" y="342936"/>
                  <a:pt x="2618" y="340150"/>
                  <a:pt x="832" y="335863"/>
                </a:cubicBezTo>
                <a:cubicBezTo>
                  <a:pt x="-954" y="331577"/>
                  <a:pt x="46" y="326719"/>
                  <a:pt x="3261" y="323433"/>
                </a:cubicBezTo>
                <a:cubicBezTo>
                  <a:pt x="6190" y="320433"/>
                  <a:pt x="8833" y="317218"/>
                  <a:pt x="11333" y="313789"/>
                </a:cubicBezTo>
                <a:cubicBezTo>
                  <a:pt x="12548" y="312146"/>
                  <a:pt x="13691" y="310503"/>
                  <a:pt x="14762" y="308860"/>
                </a:cubicBezTo>
                <a:lnTo>
                  <a:pt x="14977" y="308503"/>
                </a:lnTo>
                <a:lnTo>
                  <a:pt x="15191" y="308503"/>
                </a:lnTo>
              </a:path>
            </a:pathLst>
          </a:custGeom>
          <a:solidFill>
            <a:srgbClr val="D3E6FF"/>
          </a:solidFill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4" name="Text 12"/>
          <p:cNvSpPr/>
          <p:nvPr/>
        </p:nvSpPr>
        <p:spPr>
          <a:xfrm>
            <a:off x="3507658" y="2676118"/>
            <a:ext cx="2339759" cy="2968601"/>
          </a:xfrm>
          <a:custGeom>
            <a:avLst/>
            <a:gdLst/>
            <a:ahLst/>
            <a:cxnLst/>
            <a:rect l="l" t="t" r="r" b="b"/>
            <a:pathLst>
              <a:path w="2339759" h="2968601">
                <a:moveTo>
                  <a:pt x="0" y="2968601"/>
                </a:moveTo>
                <a:lnTo>
                  <a:pt x="0" y="0"/>
                </a:lnTo>
                <a:lnTo>
                  <a:pt x="2339759" y="0"/>
                </a:lnTo>
                <a:lnTo>
                  <a:pt x="2339759" y="2968601"/>
                </a:lnTo>
                <a:lnTo>
                  <a:pt x="0" y="2968601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1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Explore the recommended books and articles for deeper insights.</a:t>
            </a:r>
            <a:endParaRPr lang="en-US" sz="1100" dirty="0"/>
          </a:p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1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These resources will enhance your understanding of the subject.</a:t>
            </a:r>
            <a:endParaRPr lang="en-US" sz="1100" dirty="0"/>
          </a:p>
        </p:txBody>
      </p:sp>
      <p:sp>
        <p:nvSpPr>
          <p:cNvPr id="15" name="Text 13"/>
          <p:cNvSpPr/>
          <p:nvPr/>
        </p:nvSpPr>
        <p:spPr>
          <a:xfrm>
            <a:off x="3507657" y="2166246"/>
            <a:ext cx="2339759" cy="365760"/>
          </a:xfrm>
          <a:custGeom>
            <a:avLst/>
            <a:gdLst/>
            <a:ahLst/>
            <a:cxnLst/>
            <a:rect l="l" t="t" r="r" b="b"/>
            <a:pathLst>
              <a:path w="2339759" h="365760">
                <a:moveTo>
                  <a:pt x="0" y="365760"/>
                </a:moveTo>
                <a:lnTo>
                  <a:pt x="0" y="0"/>
                </a:lnTo>
                <a:lnTo>
                  <a:pt x="2339759" y="0"/>
                </a:lnTo>
                <a:lnTo>
                  <a:pt x="2339759" y="365760"/>
                </a:lnTo>
                <a:lnTo>
                  <a:pt x="0" y="36576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Further Reading</a:t>
            </a:r>
            <a:endParaRPr lang="en-US" sz="1400" dirty="0"/>
          </a:p>
        </p:txBody>
      </p:sp>
      <p:sp>
        <p:nvSpPr>
          <p:cNvPr id="16" name="Text 14"/>
          <p:cNvSpPr/>
          <p:nvPr/>
        </p:nvSpPr>
        <p:spPr>
          <a:xfrm>
            <a:off x="3507657" y="1656374"/>
            <a:ext cx="365760" cy="365760"/>
          </a:xfrm>
          <a:custGeom>
            <a:avLst/>
            <a:gdLst/>
            <a:ahLst/>
            <a:cxnLst/>
            <a:rect l="l" t="t" r="r" b="b"/>
            <a:pathLst>
              <a:path w="365760" h="365760">
                <a:moveTo>
                  <a:pt x="22860" y="62865"/>
                </a:moveTo>
                <a:cubicBezTo>
                  <a:pt x="22860" y="28146"/>
                  <a:pt x="51006" y="0"/>
                  <a:pt x="85725" y="0"/>
                </a:cubicBezTo>
                <a:lnTo>
                  <a:pt x="302895" y="0"/>
                </a:lnTo>
                <a:cubicBezTo>
                  <a:pt x="324969" y="0"/>
                  <a:pt x="342900" y="17931"/>
                  <a:pt x="342900" y="40005"/>
                </a:cubicBezTo>
                <a:lnTo>
                  <a:pt x="342900" y="245745"/>
                </a:lnTo>
                <a:cubicBezTo>
                  <a:pt x="342900" y="261676"/>
                  <a:pt x="333542" y="275463"/>
                  <a:pt x="320040" y="281892"/>
                </a:cubicBezTo>
                <a:lnTo>
                  <a:pt x="320040" y="331470"/>
                </a:lnTo>
                <a:lnTo>
                  <a:pt x="325755" y="331470"/>
                </a:lnTo>
                <a:cubicBezTo>
                  <a:pt x="335256" y="331470"/>
                  <a:pt x="342900" y="339114"/>
                  <a:pt x="342900" y="348615"/>
                </a:cubicBezTo>
                <a:cubicBezTo>
                  <a:pt x="342900" y="358116"/>
                  <a:pt x="335256" y="365760"/>
                  <a:pt x="325755" y="365760"/>
                </a:cubicBezTo>
                <a:lnTo>
                  <a:pt x="80010" y="365760"/>
                </a:lnTo>
                <a:cubicBezTo>
                  <a:pt x="48435" y="365760"/>
                  <a:pt x="22860" y="340185"/>
                  <a:pt x="22860" y="308610"/>
                </a:cubicBezTo>
                <a:cubicBezTo>
                  <a:pt x="22860" y="306681"/>
                  <a:pt x="22931" y="304752"/>
                  <a:pt x="23146" y="302895"/>
                </a:cubicBezTo>
                <a:lnTo>
                  <a:pt x="22860" y="302895"/>
                </a:lnTo>
                <a:lnTo>
                  <a:pt x="22860" y="62865"/>
                </a:lnTo>
                <a:moveTo>
                  <a:pt x="80010" y="285750"/>
                </a:moveTo>
                <a:cubicBezTo>
                  <a:pt x="67366" y="285750"/>
                  <a:pt x="57150" y="295966"/>
                  <a:pt x="57150" y="308610"/>
                </a:cubicBezTo>
                <a:cubicBezTo>
                  <a:pt x="57150" y="321254"/>
                  <a:pt x="67366" y="331470"/>
                  <a:pt x="80010" y="331470"/>
                </a:cubicBezTo>
                <a:lnTo>
                  <a:pt x="285750" y="331470"/>
                </a:lnTo>
                <a:lnTo>
                  <a:pt x="285750" y="285750"/>
                </a:lnTo>
                <a:lnTo>
                  <a:pt x="80010" y="285750"/>
                </a:lnTo>
                <a:moveTo>
                  <a:pt x="57150" y="256246"/>
                </a:moveTo>
                <a:cubicBezTo>
                  <a:pt x="64151" y="253174"/>
                  <a:pt x="71866" y="251460"/>
                  <a:pt x="80010" y="251460"/>
                </a:cubicBezTo>
                <a:lnTo>
                  <a:pt x="302895" y="251460"/>
                </a:lnTo>
                <a:cubicBezTo>
                  <a:pt x="306038" y="251460"/>
                  <a:pt x="308610" y="248888"/>
                  <a:pt x="308610" y="245745"/>
                </a:cubicBezTo>
                <a:lnTo>
                  <a:pt x="308610" y="40005"/>
                </a:lnTo>
                <a:cubicBezTo>
                  <a:pt x="308610" y="36862"/>
                  <a:pt x="306038" y="34290"/>
                  <a:pt x="302895" y="34290"/>
                </a:cubicBezTo>
                <a:lnTo>
                  <a:pt x="85725" y="34290"/>
                </a:lnTo>
                <a:cubicBezTo>
                  <a:pt x="69937" y="34290"/>
                  <a:pt x="57150" y="47077"/>
                  <a:pt x="57150" y="62865"/>
                </a:cubicBezTo>
                <a:lnTo>
                  <a:pt x="57150" y="256246"/>
                </a:lnTo>
                <a:moveTo>
                  <a:pt x="131445" y="80010"/>
                </a:moveTo>
                <a:lnTo>
                  <a:pt x="257175" y="80010"/>
                </a:lnTo>
                <a:cubicBezTo>
                  <a:pt x="266676" y="80010"/>
                  <a:pt x="274320" y="87654"/>
                  <a:pt x="274320" y="97155"/>
                </a:cubicBezTo>
                <a:cubicBezTo>
                  <a:pt x="274320" y="106656"/>
                  <a:pt x="266676" y="114300"/>
                  <a:pt x="257175" y="114300"/>
                </a:cubicBezTo>
                <a:lnTo>
                  <a:pt x="131445" y="114300"/>
                </a:lnTo>
                <a:cubicBezTo>
                  <a:pt x="121944" y="114300"/>
                  <a:pt x="114300" y="106656"/>
                  <a:pt x="114300" y="97155"/>
                </a:cubicBezTo>
                <a:cubicBezTo>
                  <a:pt x="114300" y="87654"/>
                  <a:pt x="121944" y="80010"/>
                  <a:pt x="131445" y="80010"/>
                </a:cubicBezTo>
                <a:moveTo>
                  <a:pt x="131445" y="137160"/>
                </a:moveTo>
                <a:lnTo>
                  <a:pt x="257175" y="137160"/>
                </a:lnTo>
                <a:cubicBezTo>
                  <a:pt x="266676" y="137160"/>
                  <a:pt x="274320" y="144804"/>
                  <a:pt x="274320" y="154305"/>
                </a:cubicBezTo>
                <a:cubicBezTo>
                  <a:pt x="274320" y="163806"/>
                  <a:pt x="266676" y="171450"/>
                  <a:pt x="257175" y="171450"/>
                </a:cubicBezTo>
                <a:lnTo>
                  <a:pt x="131445" y="171450"/>
                </a:lnTo>
                <a:cubicBezTo>
                  <a:pt x="121944" y="171450"/>
                  <a:pt x="114300" y="163806"/>
                  <a:pt x="114300" y="154305"/>
                </a:cubicBezTo>
                <a:cubicBezTo>
                  <a:pt x="114300" y="144804"/>
                  <a:pt x="121944" y="137160"/>
                  <a:pt x="131445" y="137160"/>
                </a:cubicBezTo>
                <a:lnTo>
                  <a:pt x="131445" y="137160"/>
                </a:lnTo>
              </a:path>
            </a:pathLst>
          </a:custGeom>
          <a:solidFill>
            <a:srgbClr val="D3E6FF"/>
          </a:solidFill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7" name="Text 15"/>
          <p:cNvSpPr/>
          <p:nvPr/>
        </p:nvSpPr>
        <p:spPr>
          <a:xfrm>
            <a:off x="702270" y="2676118"/>
            <a:ext cx="2339759" cy="2968601"/>
          </a:xfrm>
          <a:custGeom>
            <a:avLst/>
            <a:gdLst/>
            <a:ahLst/>
            <a:cxnLst/>
            <a:rect l="l" t="t" r="r" b="b"/>
            <a:pathLst>
              <a:path w="2339759" h="2968601">
                <a:moveTo>
                  <a:pt x="0" y="2968601"/>
                </a:moveTo>
                <a:lnTo>
                  <a:pt x="0" y="0"/>
                </a:lnTo>
                <a:lnTo>
                  <a:pt x="2339759" y="0"/>
                </a:lnTo>
                <a:lnTo>
                  <a:pt x="2339759" y="2968601"/>
                </a:lnTo>
                <a:lnTo>
                  <a:pt x="0" y="2968601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1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This lesson uses academic journals and reputable websites as sources.</a:t>
            </a:r>
            <a:endParaRPr lang="en-US" sz="1100" dirty="0"/>
          </a:p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1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These sources provide a solid foundation for understanding the topic.</a:t>
            </a:r>
            <a:endParaRPr lang="en-US" sz="1100" dirty="0"/>
          </a:p>
        </p:txBody>
      </p:sp>
      <p:sp>
        <p:nvSpPr>
          <p:cNvPr id="18" name="Text 16"/>
          <p:cNvSpPr/>
          <p:nvPr/>
        </p:nvSpPr>
        <p:spPr>
          <a:xfrm>
            <a:off x="702269" y="2166246"/>
            <a:ext cx="2339759" cy="365760"/>
          </a:xfrm>
          <a:custGeom>
            <a:avLst/>
            <a:gdLst/>
            <a:ahLst/>
            <a:cxnLst/>
            <a:rect l="l" t="t" r="r" b="b"/>
            <a:pathLst>
              <a:path w="2339759" h="365760">
                <a:moveTo>
                  <a:pt x="0" y="365760"/>
                </a:moveTo>
                <a:lnTo>
                  <a:pt x="0" y="0"/>
                </a:lnTo>
                <a:lnTo>
                  <a:pt x="2339759" y="0"/>
                </a:lnTo>
                <a:lnTo>
                  <a:pt x="2339759" y="365760"/>
                </a:lnTo>
                <a:lnTo>
                  <a:pt x="0" y="36576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Source List</a:t>
            </a:r>
            <a:endParaRPr lang="en-US" sz="1400" dirty="0"/>
          </a:p>
        </p:txBody>
      </p:sp>
      <p:sp>
        <p:nvSpPr>
          <p:cNvPr id="19" name="Text 17"/>
          <p:cNvSpPr/>
          <p:nvPr/>
        </p:nvSpPr>
        <p:spPr>
          <a:xfrm>
            <a:off x="702269" y="1656374"/>
            <a:ext cx="365760" cy="365760"/>
          </a:xfrm>
          <a:custGeom>
            <a:avLst/>
            <a:gdLst/>
            <a:ahLst/>
            <a:cxnLst/>
            <a:rect l="l" t="t" r="r" b="b"/>
            <a:pathLst>
              <a:path w="365760" h="365760">
                <a:moveTo>
                  <a:pt x="262872" y="148621"/>
                </a:moveTo>
                <a:cubicBezTo>
                  <a:pt x="262872" y="85495"/>
                  <a:pt x="211698" y="34321"/>
                  <a:pt x="148572" y="34321"/>
                </a:cubicBezTo>
                <a:cubicBezTo>
                  <a:pt x="85446" y="34321"/>
                  <a:pt x="34272" y="85495"/>
                  <a:pt x="34272" y="148621"/>
                </a:cubicBezTo>
                <a:cubicBezTo>
                  <a:pt x="34272" y="211747"/>
                  <a:pt x="85446" y="262921"/>
                  <a:pt x="148572" y="262921"/>
                </a:cubicBezTo>
                <a:cubicBezTo>
                  <a:pt x="211698" y="262921"/>
                  <a:pt x="262872" y="211747"/>
                  <a:pt x="262872" y="148621"/>
                </a:cubicBezTo>
                <a:lnTo>
                  <a:pt x="262872" y="148621"/>
                </a:lnTo>
                <a:moveTo>
                  <a:pt x="240798" y="265136"/>
                </a:moveTo>
                <a:cubicBezTo>
                  <a:pt x="215509" y="285210"/>
                  <a:pt x="183434" y="297211"/>
                  <a:pt x="148572" y="297211"/>
                </a:cubicBezTo>
                <a:cubicBezTo>
                  <a:pt x="66490" y="297211"/>
                  <a:pt x="-18" y="230703"/>
                  <a:pt x="-18" y="148621"/>
                </a:cubicBezTo>
                <a:cubicBezTo>
                  <a:pt x="-18" y="66540"/>
                  <a:pt x="66490" y="31"/>
                  <a:pt x="148572" y="31"/>
                </a:cubicBezTo>
                <a:cubicBezTo>
                  <a:pt x="230654" y="31"/>
                  <a:pt x="297162" y="66540"/>
                  <a:pt x="297162" y="148621"/>
                </a:cubicBezTo>
                <a:cubicBezTo>
                  <a:pt x="297162" y="183483"/>
                  <a:pt x="285161" y="215558"/>
                  <a:pt x="265087" y="240847"/>
                </a:cubicBezTo>
                <a:lnTo>
                  <a:pt x="360741" y="336502"/>
                </a:lnTo>
                <a:cubicBezTo>
                  <a:pt x="367457" y="343217"/>
                  <a:pt x="367457" y="354075"/>
                  <a:pt x="360741" y="360719"/>
                </a:cubicBezTo>
                <a:cubicBezTo>
                  <a:pt x="354026" y="367363"/>
                  <a:pt x="343168" y="367434"/>
                  <a:pt x="336524" y="360719"/>
                </a:cubicBezTo>
                <a:lnTo>
                  <a:pt x="240798" y="265136"/>
                </a:lnTo>
              </a:path>
            </a:pathLst>
          </a:custGeom>
          <a:solidFill>
            <a:srgbClr val="D3E6FF"/>
          </a:solidFill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1" y="6200512"/>
            <a:ext cx="8991602" cy="657488"/>
          </a:xfrm>
          <a:custGeom>
            <a:avLst/>
            <a:gdLst/>
            <a:ahLst/>
            <a:cxnLst/>
            <a:rect l="l" t="t" r="r" b="b"/>
            <a:pathLst>
              <a:path w="8991602" h="657488">
                <a:moveTo>
                  <a:pt x="0" y="657488"/>
                </a:moveTo>
                <a:lnTo>
                  <a:pt x="0" y="0"/>
                </a:lnTo>
                <a:lnTo>
                  <a:pt x="8991602" y="0"/>
                </a:lnTo>
                <a:lnTo>
                  <a:pt x="8991602" y="657488"/>
                </a:lnTo>
                <a:lnTo>
                  <a:pt x="0" y="657488"/>
                </a:lnTo>
              </a:path>
            </a:pathLst>
          </a:custGeom>
          <a:gradFill>
            <a:gsLst>
              <a:gs pos="0">
                <a:srgbClr val="d3e6ff">
                  <a:alpha val="50000"/>
                </a:srgbClr>
              </a:gs>
              <a:gs pos="100000">
                <a:srgbClr val="fff1ef">
                  <a:alpha val="40000"/>
                </a:srgbClr>
              </a:gs>
            </a:gsLst>
            <a:lin ang="0"/>
          </a:gradFill>
          <a:ln/>
        </p:spPr>
        <p:txBody>
          <a:bodyPr wrap="square" lIns="90000" tIns="46800" rIns="90000" bIns="46800" rtlCol="0" anchor="ctr"/>
          <a:lstStyle/>
          <a:p>
            <a:pPr algn="ctr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3" name="Text 1"/>
          <p:cNvSpPr/>
          <p:nvPr/>
        </p:nvSpPr>
        <p:spPr>
          <a:xfrm>
            <a:off x="548640" y="1512262"/>
            <a:ext cx="2651759" cy="4357317"/>
          </a:xfrm>
          <a:custGeom>
            <a:avLst/>
            <a:gdLst/>
            <a:ahLst/>
            <a:cxnLst/>
            <a:rect l="l" t="t" r="r" b="b"/>
            <a:pathLst>
              <a:path w="2651759" h="4357317">
                <a:moveTo>
                  <a:pt x="74382" y="4357317"/>
                </a:moveTo>
                <a:cubicBezTo>
                  <a:pt x="33302" y="4357317"/>
                  <a:pt x="0" y="4324015"/>
                  <a:pt x="0" y="4282935"/>
                </a:cubicBezTo>
                <a:lnTo>
                  <a:pt x="0" y="74382"/>
                </a:lnTo>
                <a:cubicBezTo>
                  <a:pt x="0" y="33302"/>
                  <a:pt x="33302" y="0"/>
                  <a:pt x="74382" y="0"/>
                </a:cubicBezTo>
                <a:lnTo>
                  <a:pt x="2577377" y="0"/>
                </a:lnTo>
                <a:cubicBezTo>
                  <a:pt x="2618457" y="0"/>
                  <a:pt x="2651759" y="33302"/>
                  <a:pt x="2651759" y="74382"/>
                </a:cubicBezTo>
                <a:lnTo>
                  <a:pt x="2651759" y="4282935"/>
                </a:lnTo>
                <a:cubicBezTo>
                  <a:pt x="2651759" y="4324015"/>
                  <a:pt x="2618457" y="4357317"/>
                  <a:pt x="2577377" y="4357317"/>
                </a:cubicBezTo>
                <a:lnTo>
                  <a:pt x="74382" y="4357317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90000" tIns="46800" rIns="90000" bIns="46800" rtlCol="0" anchor="t"/>
          <a:lstStyle/>
          <a:p>
            <a:pPr algn="l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4" name="Text 2"/>
          <p:cNvSpPr/>
          <p:nvPr/>
        </p:nvSpPr>
        <p:spPr>
          <a:xfrm>
            <a:off x="3354028" y="1512262"/>
            <a:ext cx="2651759" cy="4357317"/>
          </a:xfrm>
          <a:custGeom>
            <a:avLst/>
            <a:gdLst/>
            <a:ahLst/>
            <a:cxnLst/>
            <a:rect l="l" t="t" r="r" b="b"/>
            <a:pathLst>
              <a:path w="2651759" h="4357317">
                <a:moveTo>
                  <a:pt x="74382" y="4357317"/>
                </a:moveTo>
                <a:cubicBezTo>
                  <a:pt x="33302" y="4357317"/>
                  <a:pt x="0" y="4324015"/>
                  <a:pt x="0" y="4282935"/>
                </a:cubicBezTo>
                <a:lnTo>
                  <a:pt x="0" y="74382"/>
                </a:lnTo>
                <a:cubicBezTo>
                  <a:pt x="0" y="33302"/>
                  <a:pt x="33302" y="0"/>
                  <a:pt x="74382" y="0"/>
                </a:cubicBezTo>
                <a:lnTo>
                  <a:pt x="2577377" y="0"/>
                </a:lnTo>
                <a:cubicBezTo>
                  <a:pt x="2618457" y="0"/>
                  <a:pt x="2651759" y="33302"/>
                  <a:pt x="2651759" y="74382"/>
                </a:cubicBezTo>
                <a:lnTo>
                  <a:pt x="2651759" y="4282935"/>
                </a:lnTo>
                <a:cubicBezTo>
                  <a:pt x="2651759" y="4324015"/>
                  <a:pt x="2618457" y="4357317"/>
                  <a:pt x="2577377" y="4357317"/>
                </a:cubicBezTo>
                <a:lnTo>
                  <a:pt x="74382" y="4357317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90000" tIns="46800" rIns="90000" bIns="46800" rtlCol="0" anchor="t"/>
          <a:lstStyle/>
          <a:p>
            <a:pPr algn="l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5" name="Text 3"/>
          <p:cNvSpPr/>
          <p:nvPr/>
        </p:nvSpPr>
        <p:spPr>
          <a:xfrm>
            <a:off x="6159416" y="1512262"/>
            <a:ext cx="2651759" cy="4357317"/>
          </a:xfrm>
          <a:custGeom>
            <a:avLst/>
            <a:gdLst/>
            <a:ahLst/>
            <a:cxnLst/>
            <a:rect l="l" t="t" r="r" b="b"/>
            <a:pathLst>
              <a:path w="2651759" h="4357317">
                <a:moveTo>
                  <a:pt x="74382" y="4357317"/>
                </a:moveTo>
                <a:cubicBezTo>
                  <a:pt x="33302" y="4357317"/>
                  <a:pt x="0" y="4324015"/>
                  <a:pt x="0" y="4282935"/>
                </a:cubicBezTo>
                <a:lnTo>
                  <a:pt x="0" y="74382"/>
                </a:lnTo>
                <a:cubicBezTo>
                  <a:pt x="0" y="33302"/>
                  <a:pt x="33302" y="0"/>
                  <a:pt x="74382" y="0"/>
                </a:cubicBezTo>
                <a:lnTo>
                  <a:pt x="2577377" y="0"/>
                </a:lnTo>
                <a:cubicBezTo>
                  <a:pt x="2618457" y="0"/>
                  <a:pt x="2651759" y="33302"/>
                  <a:pt x="2651759" y="74382"/>
                </a:cubicBezTo>
                <a:lnTo>
                  <a:pt x="2651759" y="4282935"/>
                </a:lnTo>
                <a:cubicBezTo>
                  <a:pt x="2651759" y="4324015"/>
                  <a:pt x="2618457" y="4357317"/>
                  <a:pt x="2577377" y="4357317"/>
                </a:cubicBezTo>
                <a:lnTo>
                  <a:pt x="74382" y="4357317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90000" tIns="46800" rIns="90000" bIns="46800" rtlCol="0" anchor="t"/>
          <a:lstStyle/>
          <a:p>
            <a:pPr algn="l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6" name="Text 4"/>
          <p:cNvSpPr/>
          <p:nvPr/>
        </p:nvSpPr>
        <p:spPr>
          <a:xfrm>
            <a:off x="832196" y="6355080"/>
            <a:ext cx="5615710" cy="365760"/>
          </a:xfrm>
          <a:custGeom>
            <a:avLst/>
            <a:gdLst/>
            <a:ahLst/>
            <a:cxnLst/>
            <a:rect l="l" t="t" r="r" b="b"/>
            <a:pathLst>
              <a:path w="5615710" h="365760">
                <a:moveTo>
                  <a:pt x="0" y="365760"/>
                </a:moveTo>
                <a:lnTo>
                  <a:pt x="0" y="0"/>
                </a:lnTo>
                <a:lnTo>
                  <a:pt x="5615710" y="0"/>
                </a:lnTo>
                <a:lnTo>
                  <a:pt x="5615710" y="365760"/>
                </a:lnTo>
                <a:lnTo>
                  <a:pt x="0" y="365760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00142F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Engaging with Dutch: A Comprehensive Journey through Grammar and Pronunciation</a:t>
            </a:r>
            <a:endParaRPr lang="en-US" sz="800" dirty="0"/>
          </a:p>
        </p:txBody>
      </p:sp>
      <p:sp>
        <p:nvSpPr>
          <p:cNvPr id="7" name="Text 5"/>
          <p:cNvSpPr/>
          <p:nvPr/>
        </p:nvSpPr>
        <p:spPr>
          <a:xfrm>
            <a:off x="548639" y="6355080"/>
            <a:ext cx="274320" cy="365760"/>
          </a:xfrm>
          <a:custGeom>
            <a:avLst/>
            <a:gdLst/>
            <a:ahLst/>
            <a:cxnLst/>
            <a:rect l="l" t="t" r="r" b="b"/>
            <a:pathLst>
              <a:path w="274320" h="365760">
                <a:moveTo>
                  <a:pt x="0" y="365760"/>
                </a:moveTo>
                <a:lnTo>
                  <a:pt x="0" y="0"/>
                </a:lnTo>
                <a:lnTo>
                  <a:pt x="274320" y="0"/>
                </a:lnTo>
                <a:lnTo>
                  <a:pt x="274320" y="365760"/>
                </a:lnTo>
                <a:lnTo>
                  <a:pt x="0" y="365760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00142F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19</a:t>
            </a:r>
            <a:endParaRPr lang="en-US" sz="800" dirty="0"/>
          </a:p>
        </p:txBody>
      </p:sp>
      <p:sp>
        <p:nvSpPr>
          <p:cNvPr id="8" name="Text 6"/>
          <p:cNvSpPr/>
          <p:nvPr/>
        </p:nvSpPr>
        <p:spPr>
          <a:xfrm>
            <a:off x="7896775" y="6217920"/>
            <a:ext cx="914400" cy="548640"/>
          </a:xfrm>
          <a:custGeom>
            <a:avLst/>
            <a:gdLst/>
            <a:ahLst/>
            <a:cxnLst/>
            <a:rect l="l" t="t" r="r" b="b"/>
            <a:pathLst>
              <a:path w="914400" h="548640">
                <a:moveTo>
                  <a:pt x="0" y="548640"/>
                </a:moveTo>
                <a:lnTo>
                  <a:pt x="0" y="0"/>
                </a:lnTo>
                <a:lnTo>
                  <a:pt x="914400" y="0"/>
                </a:lnTo>
                <a:lnTo>
                  <a:pt x="914400" y="548640"/>
                </a:lnTo>
                <a:lnTo>
                  <a:pt x="0" y="548640"/>
                </a:lnTo>
              </a:path>
            </a:pathLst>
          </a:custGeom>
          <a:noFill/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9" name="Text 7"/>
          <p:cNvSpPr/>
          <p:nvPr/>
        </p:nvSpPr>
        <p:spPr>
          <a:xfrm>
            <a:off x="8991602" y="0"/>
            <a:ext cx="3200397" cy="6857998"/>
          </a:xfrm>
          <a:custGeom>
            <a:avLst/>
            <a:gdLst/>
            <a:ahLst/>
            <a:cxnLst/>
            <a:rect l="l" t="t" r="r" b="b"/>
            <a:pathLst>
              <a:path w="3200397" h="6857998">
                <a:moveTo>
                  <a:pt x="0" y="6857998"/>
                </a:moveTo>
                <a:lnTo>
                  <a:pt x="0" y="0"/>
                </a:lnTo>
                <a:lnTo>
                  <a:pt x="3200397" y="0"/>
                </a:lnTo>
                <a:lnTo>
                  <a:pt x="3200397" y="6857998"/>
                </a:lnTo>
                <a:lnTo>
                  <a:pt x="0" y="6857998"/>
                </a:lnTo>
              </a:path>
            </a:pathLst>
          </a:custGeom>
          <a:blipFill>
            <a:blip r:embed="rId1"/>
            <a:srcRect l="34451" r="34451" t="0" b="0"/>
            <a:stretch/>
          </a:blipFill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0" name="Text 8"/>
          <p:cNvSpPr/>
          <p:nvPr/>
        </p:nvSpPr>
        <p:spPr>
          <a:xfrm>
            <a:off x="548640" y="548639"/>
            <a:ext cx="8262535" cy="696501"/>
          </a:xfrm>
          <a:custGeom>
            <a:avLst/>
            <a:gdLst/>
            <a:ahLst/>
            <a:cxnLst/>
            <a:rect l="l" t="t" r="r" b="b"/>
            <a:pathLst>
              <a:path w="8262535" h="696501">
                <a:moveTo>
                  <a:pt x="0" y="696501"/>
                </a:moveTo>
                <a:lnTo>
                  <a:pt x="0" y="0"/>
                </a:lnTo>
                <a:lnTo>
                  <a:pt x="8262535" y="0"/>
                </a:lnTo>
                <a:lnTo>
                  <a:pt x="8262535" y="696501"/>
                </a:lnTo>
                <a:lnTo>
                  <a:pt x="0" y="696501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Feedback and Evaluation</a:t>
            </a:r>
            <a:endParaRPr lang="en-US" sz="2400" dirty="0"/>
          </a:p>
        </p:txBody>
      </p:sp>
      <p:sp>
        <p:nvSpPr>
          <p:cNvPr id="11" name="Text 9"/>
          <p:cNvSpPr/>
          <p:nvPr/>
        </p:nvSpPr>
        <p:spPr>
          <a:xfrm>
            <a:off x="6313046" y="2676118"/>
            <a:ext cx="2339759" cy="2968601"/>
          </a:xfrm>
          <a:custGeom>
            <a:avLst/>
            <a:gdLst/>
            <a:ahLst/>
            <a:cxnLst/>
            <a:rect l="l" t="t" r="r" b="b"/>
            <a:pathLst>
              <a:path w="2339759" h="2968601">
                <a:moveTo>
                  <a:pt x="0" y="2968601"/>
                </a:moveTo>
                <a:lnTo>
                  <a:pt x="0" y="0"/>
                </a:lnTo>
                <a:lnTo>
                  <a:pt x="2339759" y="0"/>
                </a:lnTo>
                <a:lnTo>
                  <a:pt x="2339759" y="2968601"/>
                </a:lnTo>
                <a:lnTo>
                  <a:pt x="0" y="2968601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1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Integrate interactive activities and diversify teaching methods to enhance engagement and cater to different learning styles.</a:t>
            </a:r>
            <a:endParaRPr lang="en-US" sz="1100" dirty="0"/>
          </a:p>
        </p:txBody>
      </p:sp>
      <p:sp>
        <p:nvSpPr>
          <p:cNvPr id="12" name="Text 10"/>
          <p:cNvSpPr/>
          <p:nvPr/>
        </p:nvSpPr>
        <p:spPr>
          <a:xfrm>
            <a:off x="6313045" y="2166246"/>
            <a:ext cx="2339759" cy="365760"/>
          </a:xfrm>
          <a:custGeom>
            <a:avLst/>
            <a:gdLst/>
            <a:ahLst/>
            <a:cxnLst/>
            <a:rect l="l" t="t" r="r" b="b"/>
            <a:pathLst>
              <a:path w="2339759" h="365760">
                <a:moveTo>
                  <a:pt x="0" y="365760"/>
                </a:moveTo>
                <a:lnTo>
                  <a:pt x="0" y="0"/>
                </a:lnTo>
                <a:lnTo>
                  <a:pt x="2339759" y="0"/>
                </a:lnTo>
                <a:lnTo>
                  <a:pt x="2339759" y="365760"/>
                </a:lnTo>
                <a:lnTo>
                  <a:pt x="0" y="36576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Future Recommendations</a:t>
            </a:r>
            <a:endParaRPr lang="en-US" sz="1400" dirty="0"/>
          </a:p>
        </p:txBody>
      </p:sp>
      <p:sp>
        <p:nvSpPr>
          <p:cNvPr id="13" name="Text 11"/>
          <p:cNvSpPr/>
          <p:nvPr/>
        </p:nvSpPr>
        <p:spPr>
          <a:xfrm>
            <a:off x="6313045" y="1656374"/>
            <a:ext cx="365760" cy="365760"/>
          </a:xfrm>
          <a:custGeom>
            <a:avLst/>
            <a:gdLst/>
            <a:ahLst/>
            <a:cxnLst/>
            <a:rect l="l" t="t" r="r" b="b"/>
            <a:pathLst>
              <a:path w="365760" h="365760">
                <a:moveTo>
                  <a:pt x="258032" y="177808"/>
                </a:moveTo>
                <a:cubicBezTo>
                  <a:pt x="268319" y="163092"/>
                  <a:pt x="274320" y="145161"/>
                  <a:pt x="274320" y="125730"/>
                </a:cubicBezTo>
                <a:cubicBezTo>
                  <a:pt x="274320" y="75224"/>
                  <a:pt x="233386" y="34290"/>
                  <a:pt x="182880" y="34290"/>
                </a:cubicBezTo>
                <a:cubicBezTo>
                  <a:pt x="132374" y="34290"/>
                  <a:pt x="91440" y="75224"/>
                  <a:pt x="91440" y="125730"/>
                </a:cubicBezTo>
                <a:cubicBezTo>
                  <a:pt x="91440" y="145161"/>
                  <a:pt x="97441" y="163092"/>
                  <a:pt x="107728" y="177808"/>
                </a:cubicBezTo>
                <a:cubicBezTo>
                  <a:pt x="110371" y="181594"/>
                  <a:pt x="113514" y="185880"/>
                  <a:pt x="116872" y="190452"/>
                </a:cubicBezTo>
                <a:lnTo>
                  <a:pt x="116872" y="190452"/>
                </a:lnTo>
                <a:cubicBezTo>
                  <a:pt x="126087" y="203097"/>
                  <a:pt x="137089" y="218242"/>
                  <a:pt x="145304" y="233172"/>
                </a:cubicBezTo>
                <a:cubicBezTo>
                  <a:pt x="152733" y="246745"/>
                  <a:pt x="156520" y="260890"/>
                  <a:pt x="158377" y="274249"/>
                </a:cubicBezTo>
                <a:lnTo>
                  <a:pt x="123587" y="274320"/>
                </a:lnTo>
                <a:cubicBezTo>
                  <a:pt x="122015" y="265748"/>
                  <a:pt x="119372" y="257389"/>
                  <a:pt x="115157" y="249674"/>
                </a:cubicBezTo>
                <a:cubicBezTo>
                  <a:pt x="108085" y="236815"/>
                  <a:pt x="99298" y="224742"/>
                  <a:pt x="90511" y="212669"/>
                </a:cubicBezTo>
                <a:lnTo>
                  <a:pt x="90511" y="212669"/>
                </a:lnTo>
                <a:lnTo>
                  <a:pt x="90511" y="212669"/>
                </a:lnTo>
                <a:cubicBezTo>
                  <a:pt x="86797" y="207597"/>
                  <a:pt x="83082" y="202525"/>
                  <a:pt x="79510" y="197382"/>
                </a:cubicBezTo>
                <a:cubicBezTo>
                  <a:pt x="65437" y="177094"/>
                  <a:pt x="57150" y="152376"/>
                  <a:pt x="57150" y="125730"/>
                </a:cubicBezTo>
                <a:cubicBezTo>
                  <a:pt x="57150" y="56293"/>
                  <a:pt x="113443" y="0"/>
                  <a:pt x="182880" y="0"/>
                </a:cubicBezTo>
                <a:cubicBezTo>
                  <a:pt x="252317" y="0"/>
                  <a:pt x="308610" y="56293"/>
                  <a:pt x="308610" y="125730"/>
                </a:cubicBezTo>
                <a:cubicBezTo>
                  <a:pt x="308610" y="152376"/>
                  <a:pt x="300323" y="177094"/>
                  <a:pt x="286179" y="197382"/>
                </a:cubicBezTo>
                <a:cubicBezTo>
                  <a:pt x="282607" y="202525"/>
                  <a:pt x="278892" y="207597"/>
                  <a:pt x="275177" y="212669"/>
                </a:cubicBezTo>
                <a:lnTo>
                  <a:pt x="275177" y="212669"/>
                </a:lnTo>
                <a:lnTo>
                  <a:pt x="275177" y="212669"/>
                </a:lnTo>
                <a:cubicBezTo>
                  <a:pt x="266390" y="224671"/>
                  <a:pt x="257604" y="236744"/>
                  <a:pt x="250531" y="249674"/>
                </a:cubicBezTo>
                <a:cubicBezTo>
                  <a:pt x="246317" y="257389"/>
                  <a:pt x="243673" y="265747"/>
                  <a:pt x="242102" y="274320"/>
                </a:cubicBezTo>
                <a:lnTo>
                  <a:pt x="207383" y="274320"/>
                </a:lnTo>
                <a:cubicBezTo>
                  <a:pt x="209240" y="260961"/>
                  <a:pt x="213027" y="246745"/>
                  <a:pt x="220456" y="233243"/>
                </a:cubicBezTo>
                <a:cubicBezTo>
                  <a:pt x="228671" y="218313"/>
                  <a:pt x="239673" y="203168"/>
                  <a:pt x="248888" y="190524"/>
                </a:cubicBezTo>
                <a:lnTo>
                  <a:pt x="248888" y="190524"/>
                </a:lnTo>
                <a:lnTo>
                  <a:pt x="248888" y="190524"/>
                </a:lnTo>
                <a:lnTo>
                  <a:pt x="248888" y="190524"/>
                </a:lnTo>
                <a:cubicBezTo>
                  <a:pt x="252246" y="185952"/>
                  <a:pt x="255318" y="181666"/>
                  <a:pt x="257961" y="177879"/>
                </a:cubicBezTo>
                <a:lnTo>
                  <a:pt x="258032" y="177808"/>
                </a:lnTo>
                <a:moveTo>
                  <a:pt x="182880" y="91440"/>
                </a:moveTo>
                <a:cubicBezTo>
                  <a:pt x="163949" y="91440"/>
                  <a:pt x="148590" y="106799"/>
                  <a:pt x="148590" y="125730"/>
                </a:cubicBezTo>
                <a:cubicBezTo>
                  <a:pt x="148590" y="132017"/>
                  <a:pt x="143447" y="137160"/>
                  <a:pt x="137160" y="137160"/>
                </a:cubicBezTo>
                <a:cubicBezTo>
                  <a:pt x="130874" y="137160"/>
                  <a:pt x="125730" y="132017"/>
                  <a:pt x="125730" y="125730"/>
                </a:cubicBezTo>
                <a:cubicBezTo>
                  <a:pt x="125730" y="94155"/>
                  <a:pt x="151305" y="68580"/>
                  <a:pt x="182880" y="68580"/>
                </a:cubicBezTo>
                <a:cubicBezTo>
                  <a:pt x="189167" y="68580"/>
                  <a:pt x="194310" y="73723"/>
                  <a:pt x="194310" y="80010"/>
                </a:cubicBezTo>
                <a:cubicBezTo>
                  <a:pt x="194310" y="86296"/>
                  <a:pt x="189167" y="91440"/>
                  <a:pt x="182880" y="91440"/>
                </a:cubicBezTo>
                <a:lnTo>
                  <a:pt x="182880" y="91440"/>
                </a:lnTo>
                <a:moveTo>
                  <a:pt x="182880" y="365760"/>
                </a:moveTo>
                <a:cubicBezTo>
                  <a:pt x="151305" y="365760"/>
                  <a:pt x="125730" y="340185"/>
                  <a:pt x="125730" y="308610"/>
                </a:cubicBezTo>
                <a:lnTo>
                  <a:pt x="125730" y="297180"/>
                </a:lnTo>
                <a:lnTo>
                  <a:pt x="240030" y="297180"/>
                </a:lnTo>
                <a:lnTo>
                  <a:pt x="240030" y="308610"/>
                </a:lnTo>
                <a:cubicBezTo>
                  <a:pt x="240030" y="340185"/>
                  <a:pt x="214455" y="365760"/>
                  <a:pt x="182880" y="365760"/>
                </a:cubicBezTo>
              </a:path>
            </a:pathLst>
          </a:custGeom>
          <a:solidFill>
            <a:srgbClr val="D3E6FF"/>
          </a:solidFill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4" name="Text 12"/>
          <p:cNvSpPr/>
          <p:nvPr/>
        </p:nvSpPr>
        <p:spPr>
          <a:xfrm>
            <a:off x="3507658" y="2676118"/>
            <a:ext cx="2339759" cy="2968601"/>
          </a:xfrm>
          <a:custGeom>
            <a:avLst/>
            <a:gdLst/>
            <a:ahLst/>
            <a:cxnLst/>
            <a:rect l="l" t="t" r="r" b="b"/>
            <a:pathLst>
              <a:path w="2339759" h="2968601">
                <a:moveTo>
                  <a:pt x="0" y="2968601"/>
                </a:moveTo>
                <a:lnTo>
                  <a:pt x="0" y="0"/>
                </a:lnTo>
                <a:lnTo>
                  <a:pt x="2339759" y="0"/>
                </a:lnTo>
                <a:lnTo>
                  <a:pt x="2339759" y="2968601"/>
                </a:lnTo>
                <a:lnTo>
                  <a:pt x="0" y="2968601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1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Monitor student engagement and evaluate success using participation metrics.</a:t>
            </a:r>
            <a:endParaRPr lang="en-US" sz="1100" dirty="0"/>
          </a:p>
        </p:txBody>
      </p:sp>
      <p:sp>
        <p:nvSpPr>
          <p:cNvPr id="15" name="Text 13"/>
          <p:cNvSpPr/>
          <p:nvPr/>
        </p:nvSpPr>
        <p:spPr>
          <a:xfrm>
            <a:off x="3507657" y="2166246"/>
            <a:ext cx="2339759" cy="365760"/>
          </a:xfrm>
          <a:custGeom>
            <a:avLst/>
            <a:gdLst/>
            <a:ahLst/>
            <a:cxnLst/>
            <a:rect l="l" t="t" r="r" b="b"/>
            <a:pathLst>
              <a:path w="2339759" h="365760">
                <a:moveTo>
                  <a:pt x="0" y="365760"/>
                </a:moveTo>
                <a:lnTo>
                  <a:pt x="0" y="0"/>
                </a:lnTo>
                <a:lnTo>
                  <a:pt x="2339759" y="0"/>
                </a:lnTo>
                <a:lnTo>
                  <a:pt x="2339759" y="365760"/>
                </a:lnTo>
                <a:lnTo>
                  <a:pt x="0" y="36576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Lesson Effectiveness</a:t>
            </a:r>
            <a:endParaRPr lang="en-US" sz="1400" dirty="0"/>
          </a:p>
        </p:txBody>
      </p:sp>
      <p:sp>
        <p:nvSpPr>
          <p:cNvPr id="16" name="Text 14"/>
          <p:cNvSpPr/>
          <p:nvPr/>
        </p:nvSpPr>
        <p:spPr>
          <a:xfrm>
            <a:off x="3507657" y="1656374"/>
            <a:ext cx="365760" cy="365760"/>
          </a:xfrm>
          <a:custGeom>
            <a:avLst/>
            <a:gdLst/>
            <a:ahLst/>
            <a:cxnLst/>
            <a:rect l="l" t="t" r="r" b="b"/>
            <a:pathLst>
              <a:path w="365760" h="365760">
                <a:moveTo>
                  <a:pt x="22860" y="68580"/>
                </a:moveTo>
                <a:cubicBezTo>
                  <a:pt x="22860" y="59079"/>
                  <a:pt x="30504" y="51435"/>
                  <a:pt x="40005" y="51435"/>
                </a:cubicBezTo>
                <a:lnTo>
                  <a:pt x="325755" y="51435"/>
                </a:lnTo>
                <a:cubicBezTo>
                  <a:pt x="335256" y="51435"/>
                  <a:pt x="342900" y="59079"/>
                  <a:pt x="342900" y="68580"/>
                </a:cubicBezTo>
                <a:cubicBezTo>
                  <a:pt x="342900" y="78081"/>
                  <a:pt x="335256" y="85725"/>
                  <a:pt x="325755" y="85725"/>
                </a:cubicBezTo>
                <a:lnTo>
                  <a:pt x="40005" y="85725"/>
                </a:lnTo>
                <a:cubicBezTo>
                  <a:pt x="30504" y="85725"/>
                  <a:pt x="22860" y="78081"/>
                  <a:pt x="22860" y="68580"/>
                </a:cubicBezTo>
                <a:lnTo>
                  <a:pt x="22860" y="68580"/>
                </a:lnTo>
                <a:moveTo>
                  <a:pt x="22860" y="182880"/>
                </a:moveTo>
                <a:cubicBezTo>
                  <a:pt x="22860" y="173379"/>
                  <a:pt x="30504" y="165735"/>
                  <a:pt x="40005" y="165735"/>
                </a:cubicBezTo>
                <a:lnTo>
                  <a:pt x="325755" y="165735"/>
                </a:lnTo>
                <a:cubicBezTo>
                  <a:pt x="335256" y="165735"/>
                  <a:pt x="342900" y="173379"/>
                  <a:pt x="342900" y="182880"/>
                </a:cubicBezTo>
                <a:cubicBezTo>
                  <a:pt x="342900" y="192381"/>
                  <a:pt x="335256" y="200025"/>
                  <a:pt x="325755" y="200025"/>
                </a:cubicBezTo>
                <a:lnTo>
                  <a:pt x="40005" y="200025"/>
                </a:lnTo>
                <a:cubicBezTo>
                  <a:pt x="30504" y="200025"/>
                  <a:pt x="22860" y="192381"/>
                  <a:pt x="22860" y="182880"/>
                </a:cubicBezTo>
                <a:lnTo>
                  <a:pt x="22860" y="182880"/>
                </a:lnTo>
                <a:moveTo>
                  <a:pt x="342900" y="297180"/>
                </a:moveTo>
                <a:cubicBezTo>
                  <a:pt x="342900" y="306681"/>
                  <a:pt x="335256" y="314325"/>
                  <a:pt x="325755" y="314325"/>
                </a:cubicBezTo>
                <a:lnTo>
                  <a:pt x="40005" y="314325"/>
                </a:lnTo>
                <a:cubicBezTo>
                  <a:pt x="30504" y="314325"/>
                  <a:pt x="22860" y="306681"/>
                  <a:pt x="22860" y="297180"/>
                </a:cubicBezTo>
                <a:cubicBezTo>
                  <a:pt x="22860" y="287679"/>
                  <a:pt x="30504" y="280035"/>
                  <a:pt x="40005" y="280035"/>
                </a:cubicBezTo>
                <a:lnTo>
                  <a:pt x="325755" y="280035"/>
                </a:lnTo>
                <a:cubicBezTo>
                  <a:pt x="335256" y="280035"/>
                  <a:pt x="342900" y="287679"/>
                  <a:pt x="342900" y="297180"/>
                </a:cubicBezTo>
              </a:path>
            </a:pathLst>
          </a:custGeom>
          <a:solidFill>
            <a:srgbClr val="D3E6FF"/>
          </a:solidFill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7" name="Text 15"/>
          <p:cNvSpPr/>
          <p:nvPr/>
        </p:nvSpPr>
        <p:spPr>
          <a:xfrm>
            <a:off x="702270" y="2676118"/>
            <a:ext cx="2339759" cy="2968601"/>
          </a:xfrm>
          <a:custGeom>
            <a:avLst/>
            <a:gdLst/>
            <a:ahLst/>
            <a:cxnLst/>
            <a:rect l="l" t="t" r="r" b="b"/>
            <a:pathLst>
              <a:path w="2339759" h="2968601">
                <a:moveTo>
                  <a:pt x="0" y="2968601"/>
                </a:moveTo>
                <a:lnTo>
                  <a:pt x="0" y="0"/>
                </a:lnTo>
                <a:lnTo>
                  <a:pt x="2339759" y="0"/>
                </a:lnTo>
                <a:lnTo>
                  <a:pt x="2339759" y="2968601"/>
                </a:lnTo>
                <a:lnTo>
                  <a:pt x="0" y="2968601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1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Encourage students to share their thoughts on lessons through anonymous surveys.</a:t>
            </a:r>
            <a:endParaRPr lang="en-US" sz="1100" dirty="0"/>
          </a:p>
        </p:txBody>
      </p:sp>
      <p:sp>
        <p:nvSpPr>
          <p:cNvPr id="18" name="Text 16"/>
          <p:cNvSpPr/>
          <p:nvPr/>
        </p:nvSpPr>
        <p:spPr>
          <a:xfrm>
            <a:off x="702269" y="2166246"/>
            <a:ext cx="2339759" cy="365760"/>
          </a:xfrm>
          <a:custGeom>
            <a:avLst/>
            <a:gdLst/>
            <a:ahLst/>
            <a:cxnLst/>
            <a:rect l="l" t="t" r="r" b="b"/>
            <a:pathLst>
              <a:path w="2339759" h="365760">
                <a:moveTo>
                  <a:pt x="0" y="365760"/>
                </a:moveTo>
                <a:lnTo>
                  <a:pt x="0" y="0"/>
                </a:lnTo>
                <a:lnTo>
                  <a:pt x="2339759" y="0"/>
                </a:lnTo>
                <a:lnTo>
                  <a:pt x="2339759" y="365760"/>
                </a:lnTo>
                <a:lnTo>
                  <a:pt x="0" y="36576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Feedback Opportunities</a:t>
            </a:r>
            <a:endParaRPr lang="en-US" sz="1400" dirty="0"/>
          </a:p>
        </p:txBody>
      </p:sp>
      <p:sp>
        <p:nvSpPr>
          <p:cNvPr id="19" name="Text 17"/>
          <p:cNvSpPr/>
          <p:nvPr/>
        </p:nvSpPr>
        <p:spPr>
          <a:xfrm>
            <a:off x="702269" y="1656374"/>
            <a:ext cx="365760" cy="365760"/>
          </a:xfrm>
          <a:custGeom>
            <a:avLst/>
            <a:gdLst/>
            <a:ahLst/>
            <a:cxnLst/>
            <a:rect l="l" t="t" r="r" b="b"/>
            <a:pathLst>
              <a:path w="365760" h="365760">
                <a:moveTo>
                  <a:pt x="350520" y="40640"/>
                </a:moveTo>
                <a:cubicBezTo>
                  <a:pt x="342074" y="40640"/>
                  <a:pt x="335280" y="47435"/>
                  <a:pt x="335280" y="55880"/>
                </a:cubicBezTo>
                <a:lnTo>
                  <a:pt x="335280" y="59500"/>
                </a:lnTo>
                <a:lnTo>
                  <a:pt x="30480" y="142621"/>
                </a:lnTo>
                <a:lnTo>
                  <a:pt x="30480" y="137160"/>
                </a:lnTo>
                <a:cubicBezTo>
                  <a:pt x="30480" y="128715"/>
                  <a:pt x="23686" y="121920"/>
                  <a:pt x="15240" y="121920"/>
                </a:cubicBezTo>
                <a:cubicBezTo>
                  <a:pt x="6794" y="121920"/>
                  <a:pt x="0" y="128715"/>
                  <a:pt x="0" y="137160"/>
                </a:cubicBezTo>
                <a:lnTo>
                  <a:pt x="0" y="150940"/>
                </a:lnTo>
                <a:lnTo>
                  <a:pt x="0" y="162560"/>
                </a:lnTo>
                <a:lnTo>
                  <a:pt x="0" y="203200"/>
                </a:lnTo>
                <a:lnTo>
                  <a:pt x="0" y="214821"/>
                </a:lnTo>
                <a:lnTo>
                  <a:pt x="0" y="228600"/>
                </a:lnTo>
                <a:cubicBezTo>
                  <a:pt x="0" y="237046"/>
                  <a:pt x="6794" y="243840"/>
                  <a:pt x="15240" y="243840"/>
                </a:cubicBezTo>
                <a:cubicBezTo>
                  <a:pt x="23686" y="243840"/>
                  <a:pt x="30480" y="237046"/>
                  <a:pt x="30480" y="228600"/>
                </a:cubicBezTo>
                <a:lnTo>
                  <a:pt x="30480" y="223139"/>
                </a:lnTo>
                <a:lnTo>
                  <a:pt x="105156" y="243523"/>
                </a:lnTo>
                <a:cubicBezTo>
                  <a:pt x="102870" y="250000"/>
                  <a:pt x="101600" y="256921"/>
                  <a:pt x="101600" y="264160"/>
                </a:cubicBezTo>
                <a:cubicBezTo>
                  <a:pt x="101600" y="297815"/>
                  <a:pt x="128905" y="325120"/>
                  <a:pt x="162560" y="325120"/>
                </a:cubicBezTo>
                <a:cubicBezTo>
                  <a:pt x="192342" y="325120"/>
                  <a:pt x="217170" y="303784"/>
                  <a:pt x="222441" y="275527"/>
                </a:cubicBezTo>
                <a:lnTo>
                  <a:pt x="335280" y="306261"/>
                </a:lnTo>
                <a:lnTo>
                  <a:pt x="335280" y="309880"/>
                </a:lnTo>
                <a:cubicBezTo>
                  <a:pt x="335280" y="318326"/>
                  <a:pt x="342075" y="325120"/>
                  <a:pt x="350520" y="325120"/>
                </a:cubicBezTo>
                <a:cubicBezTo>
                  <a:pt x="358966" y="325120"/>
                  <a:pt x="365760" y="318326"/>
                  <a:pt x="365760" y="309880"/>
                </a:cubicBezTo>
                <a:lnTo>
                  <a:pt x="365760" y="294640"/>
                </a:lnTo>
                <a:lnTo>
                  <a:pt x="365760" y="71120"/>
                </a:lnTo>
                <a:lnTo>
                  <a:pt x="365760" y="55880"/>
                </a:lnTo>
                <a:cubicBezTo>
                  <a:pt x="365760" y="47435"/>
                  <a:pt x="358966" y="40640"/>
                  <a:pt x="350520" y="40640"/>
                </a:cubicBezTo>
                <a:lnTo>
                  <a:pt x="350520" y="40640"/>
                </a:lnTo>
                <a:moveTo>
                  <a:pt x="335280" y="274701"/>
                </a:moveTo>
                <a:lnTo>
                  <a:pt x="30480" y="191579"/>
                </a:lnTo>
                <a:lnTo>
                  <a:pt x="30480" y="174244"/>
                </a:lnTo>
                <a:lnTo>
                  <a:pt x="335280" y="91059"/>
                </a:lnTo>
                <a:lnTo>
                  <a:pt x="335280" y="274701"/>
                </a:lnTo>
                <a:moveTo>
                  <a:pt x="132080" y="264160"/>
                </a:moveTo>
                <a:cubicBezTo>
                  <a:pt x="132080" y="259651"/>
                  <a:pt x="133033" y="255397"/>
                  <a:pt x="134811" y="251587"/>
                </a:cubicBezTo>
                <a:lnTo>
                  <a:pt x="192913" y="267398"/>
                </a:lnTo>
                <a:cubicBezTo>
                  <a:pt x="191262" y="282702"/>
                  <a:pt x="178308" y="294576"/>
                  <a:pt x="162624" y="294576"/>
                </a:cubicBezTo>
                <a:cubicBezTo>
                  <a:pt x="145796" y="294576"/>
                  <a:pt x="132144" y="280924"/>
                  <a:pt x="132144" y="264096"/>
                </a:cubicBezTo>
                <a:lnTo>
                  <a:pt x="132080" y="264160"/>
                </a:lnTo>
              </a:path>
            </a:pathLst>
          </a:custGeom>
          <a:solidFill>
            <a:srgbClr val="D3E6FF"/>
          </a:solidFill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1" y="6200512"/>
            <a:ext cx="8991602" cy="657488"/>
          </a:xfrm>
          <a:custGeom>
            <a:avLst/>
            <a:gdLst/>
            <a:ahLst/>
            <a:cxnLst/>
            <a:rect l="l" t="t" r="r" b="b"/>
            <a:pathLst>
              <a:path w="8991602" h="657488">
                <a:moveTo>
                  <a:pt x="0" y="657488"/>
                </a:moveTo>
                <a:lnTo>
                  <a:pt x="0" y="0"/>
                </a:lnTo>
                <a:lnTo>
                  <a:pt x="8991602" y="0"/>
                </a:lnTo>
                <a:lnTo>
                  <a:pt x="8991602" y="657488"/>
                </a:lnTo>
                <a:lnTo>
                  <a:pt x="0" y="657488"/>
                </a:lnTo>
              </a:path>
            </a:pathLst>
          </a:custGeom>
          <a:gradFill>
            <a:gsLst>
              <a:gs pos="0">
                <a:srgbClr val="d3e6ff">
                  <a:alpha val="50000"/>
                </a:srgbClr>
              </a:gs>
              <a:gs pos="100000">
                <a:srgbClr val="fff1ef">
                  <a:alpha val="40000"/>
                </a:srgbClr>
              </a:gs>
            </a:gsLst>
            <a:lin ang="0"/>
          </a:gradFill>
          <a:ln/>
        </p:spPr>
        <p:txBody>
          <a:bodyPr wrap="square" lIns="90000" tIns="46800" rIns="90000" bIns="46800" rtlCol="0" anchor="ctr"/>
          <a:lstStyle/>
          <a:p>
            <a:pPr algn="ctr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3" name="Text 1"/>
          <p:cNvSpPr/>
          <p:nvPr/>
        </p:nvSpPr>
        <p:spPr>
          <a:xfrm>
            <a:off x="548640" y="1512262"/>
            <a:ext cx="2651759" cy="4357317"/>
          </a:xfrm>
          <a:custGeom>
            <a:avLst/>
            <a:gdLst/>
            <a:ahLst/>
            <a:cxnLst/>
            <a:rect l="l" t="t" r="r" b="b"/>
            <a:pathLst>
              <a:path w="2651759" h="4357317">
                <a:moveTo>
                  <a:pt x="74382" y="4357317"/>
                </a:moveTo>
                <a:cubicBezTo>
                  <a:pt x="33302" y="4357317"/>
                  <a:pt x="0" y="4324015"/>
                  <a:pt x="0" y="4282935"/>
                </a:cubicBezTo>
                <a:lnTo>
                  <a:pt x="0" y="74382"/>
                </a:lnTo>
                <a:cubicBezTo>
                  <a:pt x="0" y="33302"/>
                  <a:pt x="33302" y="0"/>
                  <a:pt x="74382" y="0"/>
                </a:cubicBezTo>
                <a:lnTo>
                  <a:pt x="2577377" y="0"/>
                </a:lnTo>
                <a:cubicBezTo>
                  <a:pt x="2618457" y="0"/>
                  <a:pt x="2651759" y="33302"/>
                  <a:pt x="2651759" y="74382"/>
                </a:cubicBezTo>
                <a:lnTo>
                  <a:pt x="2651759" y="4282935"/>
                </a:lnTo>
                <a:cubicBezTo>
                  <a:pt x="2651759" y="4324015"/>
                  <a:pt x="2618457" y="4357317"/>
                  <a:pt x="2577377" y="4357317"/>
                </a:cubicBezTo>
                <a:lnTo>
                  <a:pt x="74382" y="4357317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90000" tIns="46800" rIns="90000" bIns="46800" rtlCol="0" anchor="t"/>
          <a:lstStyle/>
          <a:p>
            <a:pPr algn="l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4" name="Text 2"/>
          <p:cNvSpPr/>
          <p:nvPr/>
        </p:nvSpPr>
        <p:spPr>
          <a:xfrm>
            <a:off x="3354028" y="1512262"/>
            <a:ext cx="2651759" cy="4357317"/>
          </a:xfrm>
          <a:custGeom>
            <a:avLst/>
            <a:gdLst/>
            <a:ahLst/>
            <a:cxnLst/>
            <a:rect l="l" t="t" r="r" b="b"/>
            <a:pathLst>
              <a:path w="2651759" h="4357317">
                <a:moveTo>
                  <a:pt x="74382" y="4357317"/>
                </a:moveTo>
                <a:cubicBezTo>
                  <a:pt x="33302" y="4357317"/>
                  <a:pt x="0" y="4324015"/>
                  <a:pt x="0" y="4282935"/>
                </a:cubicBezTo>
                <a:lnTo>
                  <a:pt x="0" y="74382"/>
                </a:lnTo>
                <a:cubicBezTo>
                  <a:pt x="0" y="33302"/>
                  <a:pt x="33302" y="0"/>
                  <a:pt x="74382" y="0"/>
                </a:cubicBezTo>
                <a:lnTo>
                  <a:pt x="2577377" y="0"/>
                </a:lnTo>
                <a:cubicBezTo>
                  <a:pt x="2618457" y="0"/>
                  <a:pt x="2651759" y="33302"/>
                  <a:pt x="2651759" y="74382"/>
                </a:cubicBezTo>
                <a:lnTo>
                  <a:pt x="2651759" y="4282935"/>
                </a:lnTo>
                <a:cubicBezTo>
                  <a:pt x="2651759" y="4324015"/>
                  <a:pt x="2618457" y="4357317"/>
                  <a:pt x="2577377" y="4357317"/>
                </a:cubicBezTo>
                <a:lnTo>
                  <a:pt x="74382" y="4357317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90000" tIns="46800" rIns="90000" bIns="46800" rtlCol="0" anchor="t"/>
          <a:lstStyle/>
          <a:p>
            <a:pPr algn="l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5" name="Text 3"/>
          <p:cNvSpPr/>
          <p:nvPr/>
        </p:nvSpPr>
        <p:spPr>
          <a:xfrm>
            <a:off x="6159416" y="1512262"/>
            <a:ext cx="2651759" cy="4357317"/>
          </a:xfrm>
          <a:custGeom>
            <a:avLst/>
            <a:gdLst/>
            <a:ahLst/>
            <a:cxnLst/>
            <a:rect l="l" t="t" r="r" b="b"/>
            <a:pathLst>
              <a:path w="2651759" h="4357317">
                <a:moveTo>
                  <a:pt x="74382" y="4357317"/>
                </a:moveTo>
                <a:cubicBezTo>
                  <a:pt x="33302" y="4357317"/>
                  <a:pt x="0" y="4324015"/>
                  <a:pt x="0" y="4282935"/>
                </a:cubicBezTo>
                <a:lnTo>
                  <a:pt x="0" y="74382"/>
                </a:lnTo>
                <a:cubicBezTo>
                  <a:pt x="0" y="33302"/>
                  <a:pt x="33302" y="0"/>
                  <a:pt x="74382" y="0"/>
                </a:cubicBezTo>
                <a:lnTo>
                  <a:pt x="2577377" y="0"/>
                </a:lnTo>
                <a:cubicBezTo>
                  <a:pt x="2618457" y="0"/>
                  <a:pt x="2651759" y="33302"/>
                  <a:pt x="2651759" y="74382"/>
                </a:cubicBezTo>
                <a:lnTo>
                  <a:pt x="2651759" y="4282935"/>
                </a:lnTo>
                <a:cubicBezTo>
                  <a:pt x="2651759" y="4324015"/>
                  <a:pt x="2618457" y="4357317"/>
                  <a:pt x="2577377" y="4357317"/>
                </a:cubicBezTo>
                <a:lnTo>
                  <a:pt x="74382" y="4357317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90000" tIns="46800" rIns="90000" bIns="46800" rtlCol="0" anchor="t"/>
          <a:lstStyle/>
          <a:p>
            <a:pPr algn="l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6" name="Text 4"/>
          <p:cNvSpPr/>
          <p:nvPr/>
        </p:nvSpPr>
        <p:spPr>
          <a:xfrm>
            <a:off x="832196" y="6355080"/>
            <a:ext cx="5615710" cy="365760"/>
          </a:xfrm>
          <a:custGeom>
            <a:avLst/>
            <a:gdLst/>
            <a:ahLst/>
            <a:cxnLst/>
            <a:rect l="l" t="t" r="r" b="b"/>
            <a:pathLst>
              <a:path w="5615710" h="365760">
                <a:moveTo>
                  <a:pt x="0" y="365760"/>
                </a:moveTo>
                <a:lnTo>
                  <a:pt x="0" y="0"/>
                </a:lnTo>
                <a:lnTo>
                  <a:pt x="5615710" y="0"/>
                </a:lnTo>
                <a:lnTo>
                  <a:pt x="5615710" y="365760"/>
                </a:lnTo>
                <a:lnTo>
                  <a:pt x="0" y="365760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00142F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Engaging with Dutch: A Comprehensive Journey through Grammar and Pronunciation</a:t>
            </a:r>
            <a:endParaRPr lang="en-US" sz="800" dirty="0"/>
          </a:p>
        </p:txBody>
      </p:sp>
      <p:sp>
        <p:nvSpPr>
          <p:cNvPr id="7" name="Text 5"/>
          <p:cNvSpPr/>
          <p:nvPr/>
        </p:nvSpPr>
        <p:spPr>
          <a:xfrm>
            <a:off x="548639" y="6355080"/>
            <a:ext cx="274320" cy="365760"/>
          </a:xfrm>
          <a:custGeom>
            <a:avLst/>
            <a:gdLst/>
            <a:ahLst/>
            <a:cxnLst/>
            <a:rect l="l" t="t" r="r" b="b"/>
            <a:pathLst>
              <a:path w="274320" h="365760">
                <a:moveTo>
                  <a:pt x="0" y="365760"/>
                </a:moveTo>
                <a:lnTo>
                  <a:pt x="0" y="0"/>
                </a:lnTo>
                <a:lnTo>
                  <a:pt x="274320" y="0"/>
                </a:lnTo>
                <a:lnTo>
                  <a:pt x="274320" y="365760"/>
                </a:lnTo>
                <a:lnTo>
                  <a:pt x="0" y="365760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00142F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20</a:t>
            </a:r>
            <a:endParaRPr lang="en-US" sz="800" dirty="0"/>
          </a:p>
        </p:txBody>
      </p:sp>
      <p:sp>
        <p:nvSpPr>
          <p:cNvPr id="8" name="Text 6"/>
          <p:cNvSpPr/>
          <p:nvPr/>
        </p:nvSpPr>
        <p:spPr>
          <a:xfrm>
            <a:off x="7896775" y="6217920"/>
            <a:ext cx="914400" cy="548640"/>
          </a:xfrm>
          <a:custGeom>
            <a:avLst/>
            <a:gdLst/>
            <a:ahLst/>
            <a:cxnLst/>
            <a:rect l="l" t="t" r="r" b="b"/>
            <a:pathLst>
              <a:path w="914400" h="548640">
                <a:moveTo>
                  <a:pt x="0" y="548640"/>
                </a:moveTo>
                <a:lnTo>
                  <a:pt x="0" y="0"/>
                </a:lnTo>
                <a:lnTo>
                  <a:pt x="914400" y="0"/>
                </a:lnTo>
                <a:lnTo>
                  <a:pt x="914400" y="548640"/>
                </a:lnTo>
                <a:lnTo>
                  <a:pt x="0" y="548640"/>
                </a:lnTo>
              </a:path>
            </a:pathLst>
          </a:custGeom>
          <a:noFill/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9" name="Text 7"/>
          <p:cNvSpPr/>
          <p:nvPr/>
        </p:nvSpPr>
        <p:spPr>
          <a:xfrm>
            <a:off x="8991602" y="0"/>
            <a:ext cx="3200397" cy="6857998"/>
          </a:xfrm>
          <a:custGeom>
            <a:avLst/>
            <a:gdLst/>
            <a:ahLst/>
            <a:cxnLst/>
            <a:rect l="l" t="t" r="r" b="b"/>
            <a:pathLst>
              <a:path w="3200397" h="6857998">
                <a:moveTo>
                  <a:pt x="0" y="6857998"/>
                </a:moveTo>
                <a:lnTo>
                  <a:pt x="0" y="0"/>
                </a:lnTo>
                <a:lnTo>
                  <a:pt x="3200397" y="0"/>
                </a:lnTo>
                <a:lnTo>
                  <a:pt x="3200397" y="6857998"/>
                </a:lnTo>
                <a:lnTo>
                  <a:pt x="0" y="6857998"/>
                </a:lnTo>
              </a:path>
            </a:pathLst>
          </a:custGeom>
          <a:blipFill>
            <a:blip r:embed="rId1"/>
            <a:srcRect l="36073" r="36073" t="0" b="0"/>
            <a:stretch/>
          </a:blipFill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0" name="Text 8"/>
          <p:cNvSpPr/>
          <p:nvPr/>
        </p:nvSpPr>
        <p:spPr>
          <a:xfrm>
            <a:off x="548640" y="548639"/>
            <a:ext cx="8262535" cy="696501"/>
          </a:xfrm>
          <a:custGeom>
            <a:avLst/>
            <a:gdLst/>
            <a:ahLst/>
            <a:cxnLst/>
            <a:rect l="l" t="t" r="r" b="b"/>
            <a:pathLst>
              <a:path w="8262535" h="696501">
                <a:moveTo>
                  <a:pt x="0" y="696501"/>
                </a:moveTo>
                <a:lnTo>
                  <a:pt x="0" y="0"/>
                </a:lnTo>
                <a:lnTo>
                  <a:pt x="8262535" y="0"/>
                </a:lnTo>
                <a:lnTo>
                  <a:pt x="8262535" y="696501"/>
                </a:lnTo>
                <a:lnTo>
                  <a:pt x="0" y="696501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Conclusion and Next Steps</a:t>
            </a:r>
            <a:endParaRPr lang="en-US" sz="2400" dirty="0"/>
          </a:p>
        </p:txBody>
      </p:sp>
      <p:sp>
        <p:nvSpPr>
          <p:cNvPr id="11" name="Text 9"/>
          <p:cNvSpPr/>
          <p:nvPr/>
        </p:nvSpPr>
        <p:spPr>
          <a:xfrm>
            <a:off x="6313046" y="2676118"/>
            <a:ext cx="2339759" cy="2968601"/>
          </a:xfrm>
          <a:custGeom>
            <a:avLst/>
            <a:gdLst/>
            <a:ahLst/>
            <a:cxnLst/>
            <a:rect l="l" t="t" r="r" b="b"/>
            <a:pathLst>
              <a:path w="2339759" h="2968601">
                <a:moveTo>
                  <a:pt x="0" y="2968601"/>
                </a:moveTo>
                <a:lnTo>
                  <a:pt x="0" y="0"/>
                </a:lnTo>
                <a:lnTo>
                  <a:pt x="2339759" y="0"/>
                </a:lnTo>
                <a:lnTo>
                  <a:pt x="2339759" y="2968601"/>
                </a:lnTo>
                <a:lnTo>
                  <a:pt x="0" y="2968601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1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Keep challenging yourself with new materials and topics.</a:t>
            </a:r>
            <a:endParaRPr lang="en-US" sz="1100" dirty="0"/>
          </a:p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1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Regular practice will help solidify your understanding of Dutch.</a:t>
            </a:r>
            <a:endParaRPr lang="en-US" sz="1100" dirty="0"/>
          </a:p>
        </p:txBody>
      </p:sp>
      <p:sp>
        <p:nvSpPr>
          <p:cNvPr id="12" name="Text 10"/>
          <p:cNvSpPr/>
          <p:nvPr/>
        </p:nvSpPr>
        <p:spPr>
          <a:xfrm>
            <a:off x="6313045" y="2166246"/>
            <a:ext cx="2339759" cy="365760"/>
          </a:xfrm>
          <a:custGeom>
            <a:avLst/>
            <a:gdLst/>
            <a:ahLst/>
            <a:cxnLst/>
            <a:rect l="l" t="t" r="r" b="b"/>
            <a:pathLst>
              <a:path w="2339759" h="365760">
                <a:moveTo>
                  <a:pt x="0" y="365760"/>
                </a:moveTo>
                <a:lnTo>
                  <a:pt x="0" y="0"/>
                </a:lnTo>
                <a:lnTo>
                  <a:pt x="2339759" y="0"/>
                </a:lnTo>
                <a:lnTo>
                  <a:pt x="2339759" y="365760"/>
                </a:lnTo>
                <a:lnTo>
                  <a:pt x="0" y="36576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Continue Learning</a:t>
            </a:r>
            <a:endParaRPr lang="en-US" sz="1400" dirty="0"/>
          </a:p>
        </p:txBody>
      </p:sp>
      <p:sp>
        <p:nvSpPr>
          <p:cNvPr id="13" name="Text 11"/>
          <p:cNvSpPr/>
          <p:nvPr/>
        </p:nvSpPr>
        <p:spPr>
          <a:xfrm>
            <a:off x="6313045" y="1656374"/>
            <a:ext cx="365760" cy="365760"/>
          </a:xfrm>
          <a:custGeom>
            <a:avLst/>
            <a:gdLst/>
            <a:ahLst/>
            <a:cxnLst/>
            <a:rect l="l" t="t" r="r" b="b"/>
            <a:pathLst>
              <a:path w="365760" h="365760">
                <a:moveTo>
                  <a:pt x="26196" y="257610"/>
                </a:moveTo>
                <a:lnTo>
                  <a:pt x="9765" y="313402"/>
                </a:lnTo>
                <a:lnTo>
                  <a:pt x="907" y="343549"/>
                </a:lnTo>
                <a:cubicBezTo>
                  <a:pt x="-879" y="349621"/>
                  <a:pt x="764" y="356122"/>
                  <a:pt x="5193" y="360551"/>
                </a:cubicBezTo>
                <a:cubicBezTo>
                  <a:pt x="9623" y="364980"/>
                  <a:pt x="16123" y="366623"/>
                  <a:pt x="22124" y="364909"/>
                </a:cubicBezTo>
                <a:lnTo>
                  <a:pt x="52342" y="355979"/>
                </a:lnTo>
                <a:lnTo>
                  <a:pt x="108135" y="339549"/>
                </a:lnTo>
                <a:cubicBezTo>
                  <a:pt x="115564" y="337405"/>
                  <a:pt x="122494" y="333834"/>
                  <a:pt x="128566" y="329190"/>
                </a:cubicBezTo>
                <a:lnTo>
                  <a:pt x="128780" y="329333"/>
                </a:lnTo>
                <a:lnTo>
                  <a:pt x="129137" y="328761"/>
                </a:lnTo>
                <a:cubicBezTo>
                  <a:pt x="130138" y="327976"/>
                  <a:pt x="131066" y="327190"/>
                  <a:pt x="131995" y="326404"/>
                </a:cubicBezTo>
                <a:cubicBezTo>
                  <a:pt x="132995" y="325547"/>
                  <a:pt x="133924" y="324618"/>
                  <a:pt x="134852" y="323689"/>
                </a:cubicBezTo>
                <a:lnTo>
                  <a:pt x="352165" y="106448"/>
                </a:lnTo>
                <a:cubicBezTo>
                  <a:pt x="367810" y="90803"/>
                  <a:pt x="369739" y="66729"/>
                  <a:pt x="358023" y="48941"/>
                </a:cubicBezTo>
                <a:cubicBezTo>
                  <a:pt x="356380" y="46440"/>
                  <a:pt x="354380" y="44012"/>
                  <a:pt x="352165" y="41797"/>
                </a:cubicBezTo>
                <a:lnTo>
                  <a:pt x="324019" y="13579"/>
                </a:lnTo>
                <a:cubicBezTo>
                  <a:pt x="306160" y="-4280"/>
                  <a:pt x="277227" y="-4280"/>
                  <a:pt x="259368" y="13579"/>
                </a:cubicBezTo>
                <a:lnTo>
                  <a:pt x="42055" y="230892"/>
                </a:lnTo>
                <a:cubicBezTo>
                  <a:pt x="40269" y="232678"/>
                  <a:pt x="38555" y="234607"/>
                  <a:pt x="36983" y="236607"/>
                </a:cubicBezTo>
                <a:lnTo>
                  <a:pt x="36412" y="236964"/>
                </a:lnTo>
                <a:lnTo>
                  <a:pt x="36554" y="237179"/>
                </a:lnTo>
                <a:cubicBezTo>
                  <a:pt x="31911" y="243251"/>
                  <a:pt x="28411" y="250180"/>
                  <a:pt x="26196" y="257610"/>
                </a:cubicBezTo>
                <a:lnTo>
                  <a:pt x="26196" y="257610"/>
                </a:lnTo>
                <a:moveTo>
                  <a:pt x="273798" y="136237"/>
                </a:moveTo>
                <a:lnTo>
                  <a:pt x="141210" y="268825"/>
                </a:lnTo>
                <a:lnTo>
                  <a:pt x="105777" y="259967"/>
                </a:lnTo>
                <a:lnTo>
                  <a:pt x="96919" y="224534"/>
                </a:lnTo>
                <a:lnTo>
                  <a:pt x="229507" y="91946"/>
                </a:lnTo>
                <a:lnTo>
                  <a:pt x="273798" y="136237"/>
                </a:lnTo>
                <a:moveTo>
                  <a:pt x="69487" y="256181"/>
                </a:moveTo>
                <a:lnTo>
                  <a:pt x="74988" y="278327"/>
                </a:lnTo>
                <a:cubicBezTo>
                  <a:pt x="76488" y="284470"/>
                  <a:pt x="81346" y="289257"/>
                  <a:pt x="87489" y="290828"/>
                </a:cubicBezTo>
                <a:lnTo>
                  <a:pt x="109635" y="296329"/>
                </a:lnTo>
                <a:lnTo>
                  <a:pt x="104349" y="304330"/>
                </a:lnTo>
                <a:cubicBezTo>
                  <a:pt x="102491" y="305330"/>
                  <a:pt x="100562" y="306187"/>
                  <a:pt x="98562" y="306759"/>
                </a:cubicBezTo>
                <a:lnTo>
                  <a:pt x="81846" y="311688"/>
                </a:lnTo>
                <a:lnTo>
                  <a:pt x="42627" y="323118"/>
                </a:lnTo>
                <a:lnTo>
                  <a:pt x="54128" y="283970"/>
                </a:lnTo>
                <a:lnTo>
                  <a:pt x="59057" y="267254"/>
                </a:lnTo>
                <a:cubicBezTo>
                  <a:pt x="59629" y="265254"/>
                  <a:pt x="60486" y="263253"/>
                  <a:pt x="61486" y="261467"/>
                </a:cubicBezTo>
                <a:lnTo>
                  <a:pt x="69487" y="256181"/>
                </a:lnTo>
                <a:moveTo>
                  <a:pt x="225435" y="156026"/>
                </a:moveTo>
                <a:cubicBezTo>
                  <a:pt x="229864" y="151596"/>
                  <a:pt x="229864" y="144310"/>
                  <a:pt x="225435" y="139881"/>
                </a:cubicBezTo>
                <a:cubicBezTo>
                  <a:pt x="221006" y="135452"/>
                  <a:pt x="213719" y="135452"/>
                  <a:pt x="209290" y="139881"/>
                </a:cubicBezTo>
                <a:lnTo>
                  <a:pt x="140710" y="208461"/>
                </a:lnTo>
                <a:cubicBezTo>
                  <a:pt x="136281" y="212890"/>
                  <a:pt x="136281" y="220176"/>
                  <a:pt x="140710" y="224606"/>
                </a:cubicBezTo>
                <a:cubicBezTo>
                  <a:pt x="145139" y="229035"/>
                  <a:pt x="152426" y="229035"/>
                  <a:pt x="156855" y="224606"/>
                </a:cubicBezTo>
                <a:lnTo>
                  <a:pt x="225435" y="156026"/>
                </a:lnTo>
              </a:path>
            </a:pathLst>
          </a:custGeom>
          <a:solidFill>
            <a:srgbClr val="D3E6FF"/>
          </a:solidFill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4" name="Text 12"/>
          <p:cNvSpPr/>
          <p:nvPr/>
        </p:nvSpPr>
        <p:spPr>
          <a:xfrm>
            <a:off x="3507658" y="2676118"/>
            <a:ext cx="2339759" cy="2968601"/>
          </a:xfrm>
          <a:custGeom>
            <a:avLst/>
            <a:gdLst/>
            <a:ahLst/>
            <a:cxnLst/>
            <a:rect l="l" t="t" r="r" b="b"/>
            <a:pathLst>
              <a:path w="2339759" h="2968601">
                <a:moveTo>
                  <a:pt x="0" y="2968601"/>
                </a:moveTo>
                <a:lnTo>
                  <a:pt x="0" y="0"/>
                </a:lnTo>
                <a:lnTo>
                  <a:pt x="2339759" y="0"/>
                </a:lnTo>
                <a:lnTo>
                  <a:pt x="2339759" y="2968601"/>
                </a:lnTo>
                <a:lnTo>
                  <a:pt x="0" y="2968601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1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Consider joining a language exchange group to practice speaking.</a:t>
            </a:r>
            <a:endParaRPr lang="en-US" sz="1100" dirty="0"/>
          </a:p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1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Utilize online resources and apps for additional exercises.</a:t>
            </a:r>
            <a:endParaRPr lang="en-US" sz="1100" dirty="0"/>
          </a:p>
        </p:txBody>
      </p:sp>
      <p:sp>
        <p:nvSpPr>
          <p:cNvPr id="15" name="Text 13"/>
          <p:cNvSpPr/>
          <p:nvPr/>
        </p:nvSpPr>
        <p:spPr>
          <a:xfrm>
            <a:off x="3507657" y="2166246"/>
            <a:ext cx="2339759" cy="365760"/>
          </a:xfrm>
          <a:custGeom>
            <a:avLst/>
            <a:gdLst/>
            <a:ahLst/>
            <a:cxnLst/>
            <a:rect l="l" t="t" r="r" b="b"/>
            <a:pathLst>
              <a:path w="2339759" h="365760">
                <a:moveTo>
                  <a:pt x="0" y="365760"/>
                </a:moveTo>
                <a:lnTo>
                  <a:pt x="0" y="0"/>
                </a:lnTo>
                <a:lnTo>
                  <a:pt x="2339759" y="0"/>
                </a:lnTo>
                <a:lnTo>
                  <a:pt x="2339759" y="365760"/>
                </a:lnTo>
                <a:lnTo>
                  <a:pt x="0" y="36576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Practice Opportunities</a:t>
            </a:r>
            <a:endParaRPr lang="en-US" sz="1400" dirty="0"/>
          </a:p>
        </p:txBody>
      </p:sp>
      <p:sp>
        <p:nvSpPr>
          <p:cNvPr id="16" name="Text 14"/>
          <p:cNvSpPr/>
          <p:nvPr/>
        </p:nvSpPr>
        <p:spPr>
          <a:xfrm>
            <a:off x="3507657" y="1656374"/>
            <a:ext cx="365760" cy="365760"/>
          </a:xfrm>
          <a:custGeom>
            <a:avLst/>
            <a:gdLst/>
            <a:ahLst/>
            <a:cxnLst/>
            <a:rect l="l" t="t" r="r" b="b"/>
            <a:pathLst>
              <a:path w="365760" h="365760">
                <a:moveTo>
                  <a:pt x="182880" y="331470"/>
                </a:moveTo>
                <a:cubicBezTo>
                  <a:pt x="188166" y="331470"/>
                  <a:pt x="202168" y="326327"/>
                  <a:pt x="216884" y="296894"/>
                </a:cubicBezTo>
                <a:cubicBezTo>
                  <a:pt x="223171" y="284250"/>
                  <a:pt x="228600" y="268891"/>
                  <a:pt x="232600" y="251460"/>
                </a:cubicBezTo>
                <a:lnTo>
                  <a:pt x="133159" y="251460"/>
                </a:lnTo>
                <a:cubicBezTo>
                  <a:pt x="137160" y="268891"/>
                  <a:pt x="142589" y="284250"/>
                  <a:pt x="148876" y="296894"/>
                </a:cubicBezTo>
                <a:cubicBezTo>
                  <a:pt x="163592" y="326327"/>
                  <a:pt x="177594" y="331470"/>
                  <a:pt x="182880" y="331470"/>
                </a:cubicBezTo>
                <a:moveTo>
                  <a:pt x="127516" y="217170"/>
                </a:moveTo>
                <a:lnTo>
                  <a:pt x="238244" y="217170"/>
                </a:lnTo>
                <a:cubicBezTo>
                  <a:pt x="239387" y="206240"/>
                  <a:pt x="240030" y="194739"/>
                  <a:pt x="240030" y="182880"/>
                </a:cubicBezTo>
                <a:cubicBezTo>
                  <a:pt x="240030" y="171021"/>
                  <a:pt x="239387" y="159520"/>
                  <a:pt x="238244" y="148590"/>
                </a:cubicBezTo>
                <a:lnTo>
                  <a:pt x="127516" y="148590"/>
                </a:lnTo>
                <a:cubicBezTo>
                  <a:pt x="126373" y="159520"/>
                  <a:pt x="125730" y="171021"/>
                  <a:pt x="125730" y="182880"/>
                </a:cubicBezTo>
                <a:cubicBezTo>
                  <a:pt x="125730" y="194739"/>
                  <a:pt x="126373" y="206240"/>
                  <a:pt x="127516" y="217170"/>
                </a:cubicBezTo>
                <a:moveTo>
                  <a:pt x="133160" y="114300"/>
                </a:moveTo>
                <a:lnTo>
                  <a:pt x="232601" y="114300"/>
                </a:lnTo>
                <a:cubicBezTo>
                  <a:pt x="228600" y="96869"/>
                  <a:pt x="223171" y="81510"/>
                  <a:pt x="216884" y="68866"/>
                </a:cubicBezTo>
                <a:cubicBezTo>
                  <a:pt x="202168" y="39434"/>
                  <a:pt x="188166" y="34290"/>
                  <a:pt x="182880" y="34290"/>
                </a:cubicBezTo>
                <a:cubicBezTo>
                  <a:pt x="177594" y="34290"/>
                  <a:pt x="163592" y="39434"/>
                  <a:pt x="148876" y="68866"/>
                </a:cubicBezTo>
                <a:cubicBezTo>
                  <a:pt x="142589" y="81510"/>
                  <a:pt x="137160" y="96869"/>
                  <a:pt x="133160" y="114300"/>
                </a:cubicBezTo>
                <a:lnTo>
                  <a:pt x="133160" y="114300"/>
                </a:lnTo>
                <a:moveTo>
                  <a:pt x="272677" y="148590"/>
                </a:moveTo>
                <a:cubicBezTo>
                  <a:pt x="273749" y="159663"/>
                  <a:pt x="274249" y="171164"/>
                  <a:pt x="274249" y="182880"/>
                </a:cubicBezTo>
                <a:cubicBezTo>
                  <a:pt x="274249" y="194596"/>
                  <a:pt x="273677" y="206097"/>
                  <a:pt x="272677" y="217170"/>
                </a:cubicBezTo>
                <a:lnTo>
                  <a:pt x="327470" y="217170"/>
                </a:lnTo>
                <a:cubicBezTo>
                  <a:pt x="330041" y="206169"/>
                  <a:pt x="331470" y="194667"/>
                  <a:pt x="331470" y="182880"/>
                </a:cubicBezTo>
                <a:cubicBezTo>
                  <a:pt x="331470" y="171093"/>
                  <a:pt x="330113" y="159591"/>
                  <a:pt x="327470" y="148590"/>
                </a:cubicBezTo>
                <a:lnTo>
                  <a:pt x="272677" y="148590"/>
                </a:lnTo>
                <a:moveTo>
                  <a:pt x="314682" y="114300"/>
                </a:moveTo>
                <a:cubicBezTo>
                  <a:pt x="299395" y="84939"/>
                  <a:pt x="274606" y="61365"/>
                  <a:pt x="244388" y="47577"/>
                </a:cubicBezTo>
                <a:cubicBezTo>
                  <a:pt x="254460" y="65865"/>
                  <a:pt x="262461" y="88654"/>
                  <a:pt x="267676" y="114300"/>
                </a:cubicBezTo>
                <a:lnTo>
                  <a:pt x="314754" y="114300"/>
                </a:lnTo>
                <a:lnTo>
                  <a:pt x="314682" y="114300"/>
                </a:lnTo>
                <a:moveTo>
                  <a:pt x="98012" y="114300"/>
                </a:moveTo>
                <a:cubicBezTo>
                  <a:pt x="103227" y="88654"/>
                  <a:pt x="111228" y="65937"/>
                  <a:pt x="121301" y="47577"/>
                </a:cubicBezTo>
                <a:cubicBezTo>
                  <a:pt x="91083" y="61365"/>
                  <a:pt x="66294" y="84939"/>
                  <a:pt x="51006" y="114300"/>
                </a:cubicBezTo>
                <a:lnTo>
                  <a:pt x="98084" y="114300"/>
                </a:lnTo>
                <a:lnTo>
                  <a:pt x="98012" y="114300"/>
                </a:lnTo>
                <a:moveTo>
                  <a:pt x="38290" y="148590"/>
                </a:moveTo>
                <a:cubicBezTo>
                  <a:pt x="35719" y="159591"/>
                  <a:pt x="34290" y="171093"/>
                  <a:pt x="34290" y="182880"/>
                </a:cubicBezTo>
                <a:cubicBezTo>
                  <a:pt x="34290" y="194667"/>
                  <a:pt x="35647" y="206169"/>
                  <a:pt x="38290" y="217170"/>
                </a:cubicBezTo>
                <a:lnTo>
                  <a:pt x="93083" y="217170"/>
                </a:lnTo>
                <a:cubicBezTo>
                  <a:pt x="92012" y="206097"/>
                  <a:pt x="91511" y="194596"/>
                  <a:pt x="91511" y="182880"/>
                </a:cubicBezTo>
                <a:cubicBezTo>
                  <a:pt x="91511" y="171164"/>
                  <a:pt x="92083" y="159663"/>
                  <a:pt x="93083" y="148590"/>
                </a:cubicBezTo>
                <a:lnTo>
                  <a:pt x="38290" y="148590"/>
                </a:lnTo>
                <a:moveTo>
                  <a:pt x="244388" y="318183"/>
                </a:moveTo>
                <a:cubicBezTo>
                  <a:pt x="274606" y="304395"/>
                  <a:pt x="299395" y="280821"/>
                  <a:pt x="314682" y="251460"/>
                </a:cubicBezTo>
                <a:lnTo>
                  <a:pt x="267605" y="251460"/>
                </a:lnTo>
                <a:cubicBezTo>
                  <a:pt x="262390" y="277106"/>
                  <a:pt x="254389" y="299823"/>
                  <a:pt x="244316" y="318183"/>
                </a:cubicBezTo>
                <a:lnTo>
                  <a:pt x="244388" y="318183"/>
                </a:lnTo>
                <a:moveTo>
                  <a:pt x="121372" y="318183"/>
                </a:moveTo>
                <a:cubicBezTo>
                  <a:pt x="111300" y="299895"/>
                  <a:pt x="103299" y="277106"/>
                  <a:pt x="98084" y="251460"/>
                </a:cubicBezTo>
                <a:lnTo>
                  <a:pt x="51006" y="251460"/>
                </a:lnTo>
                <a:cubicBezTo>
                  <a:pt x="66294" y="280821"/>
                  <a:pt x="91083" y="304395"/>
                  <a:pt x="121301" y="318183"/>
                </a:cubicBezTo>
                <a:lnTo>
                  <a:pt x="121372" y="318183"/>
                </a:lnTo>
                <a:moveTo>
                  <a:pt x="182880" y="365760"/>
                </a:moveTo>
                <a:cubicBezTo>
                  <a:pt x="81878" y="365760"/>
                  <a:pt x="0" y="283882"/>
                  <a:pt x="0" y="182880"/>
                </a:cubicBezTo>
                <a:cubicBezTo>
                  <a:pt x="0" y="81878"/>
                  <a:pt x="81878" y="0"/>
                  <a:pt x="182880" y="0"/>
                </a:cubicBezTo>
                <a:cubicBezTo>
                  <a:pt x="283882" y="0"/>
                  <a:pt x="365760" y="81878"/>
                  <a:pt x="365760" y="182880"/>
                </a:cubicBezTo>
                <a:cubicBezTo>
                  <a:pt x="365760" y="283882"/>
                  <a:pt x="283882" y="365760"/>
                  <a:pt x="182880" y="365760"/>
                </a:cubicBezTo>
              </a:path>
            </a:pathLst>
          </a:custGeom>
          <a:solidFill>
            <a:srgbClr val="D3E6FF"/>
          </a:solidFill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7" name="Text 15"/>
          <p:cNvSpPr/>
          <p:nvPr/>
        </p:nvSpPr>
        <p:spPr>
          <a:xfrm>
            <a:off x="702270" y="2676118"/>
            <a:ext cx="2339759" cy="2968601"/>
          </a:xfrm>
          <a:custGeom>
            <a:avLst/>
            <a:gdLst/>
            <a:ahLst/>
            <a:cxnLst/>
            <a:rect l="l" t="t" r="r" b="b"/>
            <a:pathLst>
              <a:path w="2339759" h="2968601">
                <a:moveTo>
                  <a:pt x="0" y="2968601"/>
                </a:moveTo>
                <a:lnTo>
                  <a:pt x="0" y="0"/>
                </a:lnTo>
                <a:lnTo>
                  <a:pt x="2339759" y="0"/>
                </a:lnTo>
                <a:lnTo>
                  <a:pt x="2339759" y="2968601"/>
                </a:lnTo>
                <a:lnTo>
                  <a:pt x="0" y="2968601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1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We have covered essential vocabulary and grammar rules in Dutch.</a:t>
            </a:r>
            <a:endParaRPr lang="en-US" sz="1100" dirty="0"/>
          </a:p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1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These concepts form the foundation for your language skills.</a:t>
            </a:r>
            <a:endParaRPr lang="en-US" sz="1100" dirty="0"/>
          </a:p>
        </p:txBody>
      </p:sp>
      <p:sp>
        <p:nvSpPr>
          <p:cNvPr id="18" name="Text 16"/>
          <p:cNvSpPr/>
          <p:nvPr/>
        </p:nvSpPr>
        <p:spPr>
          <a:xfrm>
            <a:off x="702269" y="2166246"/>
            <a:ext cx="2339759" cy="365760"/>
          </a:xfrm>
          <a:custGeom>
            <a:avLst/>
            <a:gdLst/>
            <a:ahLst/>
            <a:cxnLst/>
            <a:rect l="l" t="t" r="r" b="b"/>
            <a:pathLst>
              <a:path w="2339759" h="365760">
                <a:moveTo>
                  <a:pt x="0" y="365760"/>
                </a:moveTo>
                <a:lnTo>
                  <a:pt x="0" y="0"/>
                </a:lnTo>
                <a:lnTo>
                  <a:pt x="2339759" y="0"/>
                </a:lnTo>
                <a:lnTo>
                  <a:pt x="2339759" y="365760"/>
                </a:lnTo>
                <a:lnTo>
                  <a:pt x="0" y="36576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Key Concepts Recap</a:t>
            </a:r>
            <a:endParaRPr lang="en-US" sz="1400" dirty="0"/>
          </a:p>
        </p:txBody>
      </p:sp>
      <p:sp>
        <p:nvSpPr>
          <p:cNvPr id="19" name="Text 17"/>
          <p:cNvSpPr/>
          <p:nvPr/>
        </p:nvSpPr>
        <p:spPr>
          <a:xfrm>
            <a:off x="702269" y="1656374"/>
            <a:ext cx="365760" cy="365760"/>
          </a:xfrm>
          <a:custGeom>
            <a:avLst/>
            <a:gdLst/>
            <a:ahLst/>
            <a:cxnLst/>
            <a:rect l="l" t="t" r="r" b="b"/>
            <a:pathLst>
              <a:path w="365760" h="365760">
                <a:moveTo>
                  <a:pt x="50800" y="76200"/>
                </a:moveTo>
                <a:cubicBezTo>
                  <a:pt x="50800" y="73406"/>
                  <a:pt x="53086" y="71120"/>
                  <a:pt x="55880" y="71120"/>
                </a:cubicBezTo>
                <a:lnTo>
                  <a:pt x="309880" y="71120"/>
                </a:lnTo>
                <a:cubicBezTo>
                  <a:pt x="312674" y="71120"/>
                  <a:pt x="314960" y="73406"/>
                  <a:pt x="314960" y="76200"/>
                </a:cubicBezTo>
                <a:lnTo>
                  <a:pt x="314960" y="274320"/>
                </a:lnTo>
                <a:lnTo>
                  <a:pt x="345440" y="274320"/>
                </a:lnTo>
                <a:lnTo>
                  <a:pt x="345440" y="76200"/>
                </a:lnTo>
                <a:cubicBezTo>
                  <a:pt x="345440" y="56578"/>
                  <a:pt x="329501" y="40640"/>
                  <a:pt x="309880" y="40640"/>
                </a:cubicBezTo>
                <a:lnTo>
                  <a:pt x="55880" y="40640"/>
                </a:lnTo>
                <a:cubicBezTo>
                  <a:pt x="36258" y="40640"/>
                  <a:pt x="20320" y="56578"/>
                  <a:pt x="20320" y="76200"/>
                </a:cubicBezTo>
                <a:lnTo>
                  <a:pt x="20320" y="274320"/>
                </a:lnTo>
                <a:lnTo>
                  <a:pt x="50800" y="274320"/>
                </a:lnTo>
                <a:lnTo>
                  <a:pt x="50800" y="76200"/>
                </a:lnTo>
                <a:moveTo>
                  <a:pt x="142240" y="279400"/>
                </a:moveTo>
                <a:lnTo>
                  <a:pt x="142240" y="294640"/>
                </a:lnTo>
                <a:lnTo>
                  <a:pt x="15240" y="294640"/>
                </a:lnTo>
                <a:cubicBezTo>
                  <a:pt x="6794" y="294640"/>
                  <a:pt x="0" y="301434"/>
                  <a:pt x="0" y="309880"/>
                </a:cubicBezTo>
                <a:cubicBezTo>
                  <a:pt x="0" y="318326"/>
                  <a:pt x="6794" y="325120"/>
                  <a:pt x="15240" y="325120"/>
                </a:cubicBezTo>
                <a:lnTo>
                  <a:pt x="142240" y="325120"/>
                </a:lnTo>
                <a:lnTo>
                  <a:pt x="157480" y="325120"/>
                </a:lnTo>
                <a:lnTo>
                  <a:pt x="248920" y="325120"/>
                </a:lnTo>
                <a:lnTo>
                  <a:pt x="264160" y="325120"/>
                </a:lnTo>
                <a:lnTo>
                  <a:pt x="350520" y="325120"/>
                </a:lnTo>
                <a:cubicBezTo>
                  <a:pt x="358966" y="325120"/>
                  <a:pt x="365760" y="318326"/>
                  <a:pt x="365760" y="309880"/>
                </a:cubicBezTo>
                <a:cubicBezTo>
                  <a:pt x="365760" y="301434"/>
                  <a:pt x="358966" y="294640"/>
                  <a:pt x="350520" y="294640"/>
                </a:cubicBezTo>
                <a:lnTo>
                  <a:pt x="264160" y="294640"/>
                </a:lnTo>
                <a:lnTo>
                  <a:pt x="264160" y="279400"/>
                </a:lnTo>
                <a:cubicBezTo>
                  <a:pt x="264160" y="259778"/>
                  <a:pt x="248222" y="243840"/>
                  <a:pt x="228600" y="243840"/>
                </a:cubicBezTo>
                <a:lnTo>
                  <a:pt x="177800" y="243840"/>
                </a:lnTo>
                <a:cubicBezTo>
                  <a:pt x="158179" y="243840"/>
                  <a:pt x="142240" y="259778"/>
                  <a:pt x="142240" y="279400"/>
                </a:cubicBezTo>
                <a:lnTo>
                  <a:pt x="142240" y="279400"/>
                </a:lnTo>
                <a:moveTo>
                  <a:pt x="233680" y="279400"/>
                </a:moveTo>
                <a:lnTo>
                  <a:pt x="233680" y="294640"/>
                </a:lnTo>
                <a:lnTo>
                  <a:pt x="172720" y="294640"/>
                </a:lnTo>
                <a:lnTo>
                  <a:pt x="172720" y="279400"/>
                </a:lnTo>
                <a:cubicBezTo>
                  <a:pt x="172720" y="276606"/>
                  <a:pt x="175006" y="274320"/>
                  <a:pt x="177800" y="274320"/>
                </a:cubicBezTo>
                <a:lnTo>
                  <a:pt x="228600" y="274320"/>
                </a:lnTo>
                <a:cubicBezTo>
                  <a:pt x="231394" y="274320"/>
                  <a:pt x="233680" y="276606"/>
                  <a:pt x="233680" y="279400"/>
                </a:cubicBezTo>
                <a:lnTo>
                  <a:pt x="233680" y="279400"/>
                </a:lnTo>
              </a:path>
            </a:pathLst>
          </a:custGeom>
          <a:solidFill>
            <a:srgbClr val="D3E6FF"/>
          </a:solidFill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23</Slides>
  <Notes>23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23</vt:i4>
      </vt:variant>
    </vt:vector>
  </HeadingPairs>
  <TitlesOfParts>
    <vt:vector size="26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  <vt:lpstr>Slide 21</vt:lpstr>
      <vt:lpstr>Slide 22</vt:lpstr>
      <vt:lpstr>Slide 23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SlideSpeak</dc:creator>
  <cp:lastModifiedBy>SlideSpeak</cp:lastModifiedBy>
  <cp:revision>1</cp:revision>
  <dcterms:created xsi:type="dcterms:W3CDTF">2025-04-10T13:03:37Z</dcterms:created>
  <dcterms:modified xsi:type="dcterms:W3CDTF">2025-04-10T13:03:37Z</dcterms:modified>
</cp:coreProperties>
</file>