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f966c6d5a6a65732e1eec4b156c74eaeba8e5885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2a0dfa28a898d4f1f6042ca647bf8a00ad585484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22026c009ae2105cf53886fe146db6fdb41160f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828f177c1fea9e7d2ba756d66ce34df7041e6f6.png"/><Relationship Id="rId14" Type="http://schemas.openxmlformats.org/officeDocument/2006/relationships/image" Target="../media/27979971bc26f0ed44c6a06c479706e594b2a9d3.png"/><Relationship Id="rId15" Type="http://schemas.openxmlformats.org/officeDocument/2006/relationships/image" Target="../media/827cfd30985b99d86ea7514578bd74ebc030c8bb.png"/><Relationship Id="rId16" Type="http://schemas.openxmlformats.org/officeDocument/2006/relationships/image" Target="../media/bc5af7eaa0f1358178eda4e4f2f1d1209832853d.png"/><Relationship Id="rId17" Type="http://schemas.openxmlformats.org/officeDocument/2006/relationships/image" Target="../media/aca858b1536c9b536cdc1fa279e9b32002524186.png"/><Relationship Id="rId18" Type="http://schemas.openxmlformats.org/officeDocument/2006/relationships/image" Target="../media/72801f4c8195f0622ac4443f60c6d2d662bb1229.png"/><Relationship Id="rId19" Type="http://schemas.openxmlformats.org/officeDocument/2006/relationships/image" Target="../media/ad7cb30724ddc42b99ea827c810ad7735b66bc80.png"/><Relationship Id="rId20" Type="http://schemas.openxmlformats.org/officeDocument/2006/relationships/image" Target="../media/7400a928c7d31ee845ee440fee49107198c4a81f.png"/><Relationship Id="rId21" Type="http://schemas.openxmlformats.org/officeDocument/2006/relationships/image" Target="../media/8ac6ee6796a30070e8171b5d3f266d2de3ac4863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28d67fc44a2474da74cc7c59b7a461f30cb83b3e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828f177c1fea9e7d2ba756d66ce34df7041e6f6.png"/><Relationship Id="rId14" Type="http://schemas.openxmlformats.org/officeDocument/2006/relationships/image" Target="../media/27979971bc26f0ed44c6a06c479706e594b2a9d3.png"/><Relationship Id="rId15" Type="http://schemas.openxmlformats.org/officeDocument/2006/relationships/image" Target="../media/827cfd30985b99d86ea7514578bd74ebc030c8bb.png"/><Relationship Id="rId16" Type="http://schemas.openxmlformats.org/officeDocument/2006/relationships/image" Target="../media/bc5af7eaa0f1358178eda4e4f2f1d1209832853d.png"/><Relationship Id="rId17" Type="http://schemas.openxmlformats.org/officeDocument/2006/relationships/image" Target="../media/aca858b1536c9b536cdc1fa279e9b32002524186.png"/><Relationship Id="rId18" Type="http://schemas.openxmlformats.org/officeDocument/2006/relationships/image" Target="../media/72801f4c8195f0622ac4443f60c6d2d662bb1229.png"/><Relationship Id="rId19" Type="http://schemas.openxmlformats.org/officeDocument/2006/relationships/image" Target="../media/ad7cb30724ddc42b99ea827c810ad7735b66bc80.png"/><Relationship Id="rId20" Type="http://schemas.openxmlformats.org/officeDocument/2006/relationships/image" Target="../media/7400a928c7d31ee845ee440fee49107198c4a81f.png"/><Relationship Id="rId21" Type="http://schemas.openxmlformats.org/officeDocument/2006/relationships/image" Target="../media/8ac6ee6796a30070e8171b5d3f266d2de3ac4863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2d51cefa042af635d065a15981195cfb9854d77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5c3587ebf60a244c481674c1b8f1d3f7e9b33343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e31f16910b2793f4c735dc61972016e6e691e5d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cb83fb7e30d059d455e2ed6f2bb80032bf47784a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0a91fedbfed240e6ddb9ca3e7f6b31ad382eb440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08cf17f44c08aad0e668855d3fac14df2ca6df4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219d3c5bfafee3045b65e9be4f484bba7711ff1b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66d1b5dd0b5c23f05e43739fa95f318d987dbb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Exploring Marxist Perspectives on Education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Critical Analysis of Power Structures, Social Inequalities, and Knowledge Transmission in Educational Institutions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Marxist Perspectives on Education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 Theoretical Framework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Critical Analysis of Education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Institution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Power Structures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Relationship Between Education and Social Class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Economic Reproduction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Function of Educational Institutions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Capitalist Societies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Critical Thinking about Education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Dynamic Social Mechanism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Inequalities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Traditional Narratives about Education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Alternative Perspectives on Learning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Knowledge Transmission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Mobility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Karl Marx's Views on Education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Challenging Students to Examine Educational Systems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20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 viewed education as a tool used by the ruling class to maintain their power and perpetuate inequality.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Theoretical Framework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36"/>
              </a:spcAft>
              <a:buNone/>
            </a:pPr>
            <a:r>
              <a:rPr lang="en-US" sz="93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is seen as a means of reproducing the existing class structure, with the dominant ideology of the ruling class being taught to students.</a:t>
            </a:r>
            <a:endParaRPr lang="en-US" sz="936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Class and Education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36"/>
              </a:spcAft>
              <a:buNone/>
            </a:pPr>
            <a:r>
              <a:rPr lang="en-US" sz="93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Marxists argue that education serves to reproduce the capitalist economic system by preparing students for their future roles in the workforce.</a:t>
            </a:r>
            <a:endParaRPr lang="en-US" sz="936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Economic Reproduction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19"/>
              </a:spcAft>
              <a:buNone/>
            </a:pPr>
            <a:r>
              <a:rPr lang="en-US" sz="81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Students are encouraged to critically analyze how educational systems reflect and perpetuate societal power structures, fostering a deeper understanding of the role of education in society.</a:t>
            </a:r>
            <a:endParaRPr lang="en-US" sz="819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Examination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615"/>
              </a:spcAft>
              <a:buNone/>
            </a:pPr>
            <a:r>
              <a:rPr lang="en-US" sz="61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is not a neutral space but a dynamic social mechanism that reflects and potentially transforms social inequalities.</a:t>
            </a:r>
            <a:endParaRPr lang="en-US" sz="615" dirty="0"/>
          </a:p>
          <a:p>
            <a:pPr algn="l" marL="0" indent="0">
              <a:lnSpc>
                <a:spcPct val="168000"/>
              </a:lnSpc>
              <a:spcAft>
                <a:spcPts val="615"/>
              </a:spcAft>
              <a:buNone/>
            </a:pPr>
            <a:r>
              <a:rPr lang="en-US" sz="61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Questioning traditional narratives about education's purpose can lead to exploring alternative perspectives on learning, knowledge transmission, and social mobility.</a:t>
            </a:r>
            <a:endParaRPr lang="en-US" sz="615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Takeaways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Marxist Perspectives on Education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Unpacking the complex relationship between education, social class, and economic reproduction.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Complex Relationship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Developing a nuanced understanding of how educational institutions function within capitalist societies.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Nuanced Understanding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Provoking critical thinking about education not as a neutral space, but as a dynamic social mechanism.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Thinking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Explores Karl Marx's critical analysis of education as a social institution.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Comprehensive Lesson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Challenging students to critically examine how educational systems reflect and perpetuate societal power structures.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Examination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 viewed education as a tool used by the ruling class to maintain their power and perpetuate inequality.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He believed that the education system serves to reproduce the existing social hierarchy by shaping individuals' beliefs and values in alignment with capitalist interests.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According to Marx, education plays a crucial role in legitimizing the unequal distribution of wealth and resources in society.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Theoretical Framework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 perspective emphasizes the role of social class in shaping educational opportunities and outcomes.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Working-class students are often disadvantaged within the education system, facing barriers such as limited access to resources and opportunities for advancement.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reproduction of social class inequalities through education contributes to the perpetuation of a stratified society.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Class and Education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Marxists argue that knowledge production is influenced by the dominant ideology of the ruling class.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Educational curricula and materials are often designed to promote the values and beliefs that support the capitalist 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Critical pedagogy seeks to challenge dominant ideologies and empower students to question and critique the status quo.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Knowledge Production and Ideology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29515" r="295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Theoretical Framework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is seen as a tool used by the ruling class to maintain their power and perpetuate capitalist ideology.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Ideological State Apparatus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Marx's concept of individuals feeling disconnected from their work and the products of their labor, which can be reflected in the education system.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Alienation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ongoing conflict between the bourgeoisie (owners of the means of production) and the proletariat (working class) influences education policies and practices.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Class Struggle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Marx's theory that social structures and relationships are shaped by economic factors.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Historical Materialism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economic base (means of production) determines the superstructure (institutions like education) in society.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Base and Superstructure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Analysis of Education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 viewed education as a tool used by the ruling class to maintain power and perpetuate social inequalities.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plays a crucial role in reproducing existing social structures and inequalities by preparing students for specific social roles based on their social class.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According to Marxist theory, educational institutions function as part of the state apparatus to indoctrinate students with the dominant ideology of the ruling class.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hidden curriculum refers to the implicit lessons taught in schools that reinforce societal norms, values, and power dynamics, often favoring the dominant social groups.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Theoretical Framework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Reproduction Theory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Ideological State Apparatus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Hidden Curriculum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Institution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19572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09979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10223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07996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3809979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7111962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777990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serves as a mechanism for reproducing existing social structures and inequalities.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777990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Role of Education in Social Reproduction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038757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Examination of how power dynamics influence decision-making processes within educational institutions.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038756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Power Dynamics in Educational Systems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399156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impact of social class on access to quality education and opportunities for social mobility.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8399155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Influence of Social Class on Educational Opportunities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Marxist theory, economic power is central to understanding societal power structures.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Economic Power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plays a role in perpetuating social class divisions by providing unequal opportunities based on economic status.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Class Division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Educational institutions can serve as tools for the ruling class to maintain ideological control over the masses.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Ideological Control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Power Structures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24232" r="242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Relationship Between Education and Social Class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as a tool for social mobility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Potential for critical consciousness and societal transformation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Reproduction of social inequalities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Emphasis on conformity and obedience to authority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Potential for education to challenge dominant ideologies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Spaces for alternative educational models promoting equity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Co-optation of education by capitalist interests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Reinforcement of class divisions through unequal access to quality education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Economic Reproduction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19572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09979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10223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07996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3809979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7111962" y="3088815"/>
            <a:ext cx="1142994" cy="1142851"/>
          </a:xfrm>
          <a:custGeom>
            <a:avLst/>
            <a:gdLst/>
            <a:ahLst/>
            <a:cxnLst/>
            <a:rect l="l" t="t" r="r" b="b"/>
            <a:pathLst>
              <a:path w="1142994" h="1142851">
                <a:moveTo>
                  <a:pt x="1142994" y="571426"/>
                </a:moveTo>
                <a:cubicBezTo>
                  <a:pt x="1142994" y="887015"/>
                  <a:pt x="887126" y="1142851"/>
                  <a:pt x="571497" y="1142851"/>
                </a:cubicBezTo>
                <a:cubicBezTo>
                  <a:pt x="255868" y="1142851"/>
                  <a:pt x="0" y="887015"/>
                  <a:pt x="0" y="571426"/>
                </a:cubicBezTo>
                <a:cubicBezTo>
                  <a:pt x="0" y="255836"/>
                  <a:pt x="255868" y="0"/>
                  <a:pt x="571497" y="0"/>
                </a:cubicBezTo>
                <a:cubicBezTo>
                  <a:pt x="887126" y="0"/>
                  <a:pt x="1142994" y="255836"/>
                  <a:pt x="1142994" y="571426"/>
                </a:cubicBezTo>
                <a:lnTo>
                  <a:pt x="1142994" y="571426"/>
                </a:lnTo>
              </a:path>
            </a:pathLst>
          </a:custGeom>
          <a:solidFill>
            <a:srgbClr val="FFFFFF"/>
          </a:solidFill>
          <a:ln w="5715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777990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 viewed education as a tool used by the ruling class to maintain their power and perpetuate the existing social and economic structures.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777990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Theoretical Framework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038757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plays a crucial role in reproducing social class divisions by providing different levels of quality and access based on socioeconomic status.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038756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Class Reproduction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399156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93"/>
              </a:spcAft>
              <a:buNone/>
            </a:pPr>
            <a:r>
              <a:rPr lang="en-US" sz="99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Educational systems contribute to the reproduction of economic inequalities by preparing students for specific roles in the workforce based on their social background.</a:t>
            </a:r>
            <a:endParaRPr lang="en-US" sz="993" dirty="0"/>
          </a:p>
        </p:txBody>
      </p:sp>
      <p:sp>
        <p:nvSpPr>
          <p:cNvPr id="34" name="Text 32"/>
          <p:cNvSpPr/>
          <p:nvPr/>
        </p:nvSpPr>
        <p:spPr>
          <a:xfrm>
            <a:off x="8399155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Role of Education in Economic Reproduction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Function of Educational Institutions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Educational systems prepare individuals for their future roles in the capitalist economy, providing the necessary skills and knowledge to contribute to the workforce.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Economic Integration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By promoting meritocracy and individual achievement, educational institutions justify and legitimize the unequal distribution of resources and opportunities in society.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Legitimization of Inequality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 perspectives argue that education can also be a site for fostering critical consciousness among students, potentially leading to social change and resistance against oppressive structures.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Class Consciousness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Educational institutions play a crucial role in reproducing social inequalities by perpetuating existing class structures and power dynamics.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Reproduction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serve as a tool for the ruling class to maintain control over the working class by shaping beliefs, values, and attitudes that align with the interests of the dominant group.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Ideological Control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Private Ownership of Means of Production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Profit-Driven Economic System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Wage Labor and Exploitation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Class Hierarchies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Emphasis on Individualism and Competition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Capitalist Societies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Thinking about Education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students to challenge conventional beliefs about the purpose and function of education in society.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Prompt students to explore diverse viewpoints on learning, knowledge transmission, and social mobility within educational systems.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Guide students in critically examining how educational institutions reflect and perpetuate societal power structures.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Inspire students to consider how education can be a catalyst for challenging and potentially transforming social inequalities.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Questioning Traditional Narratives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Exploring Alternative Perspectives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Analyzing Power Dynamics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Promoting Social Transformation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Dynamic Social Mechanism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489" b="148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Despite its role in maintaining the status quo, education also holds the potential to be a transformative force, challenging existing power dynamics and fostering social change.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Potential for Transformation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Encouraging critical reflection on the purpose and function of education can lead to a deeper understanding of its role as a dynamic social mechanism.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Reflection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alternative perspectives on education can offer insights into how it can be reimagined to promote equity, social justice, and empowerment.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Alternative Perspectives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operates within a web of interconnected social, economic, and political systems, influencing and being influenced by societal dynamics.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Interconnected Systems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Educational institutions can perpetuate existing social inequalities by reproducing class divisions and reinforcing power structures.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Reproduction of Inequalities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Inequalities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system perpetuates and reinforces existing social hierarchies.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Structural Inequities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Unequal distribution of resources leads to disparities in educational opportunities.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Access Disparities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 system perpetuates and reinforces existing social hierarchies.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Structural Inequities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Unequal distribution of resources leads to disparities in educational opportunities.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Access Disparities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Education as a Meritocracy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belief that academic success is solely based on individual effort and ability.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Mobility through Education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idea that education provides equal opportunities for all to improve their social and economic status.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Neutral Transmission of Knowledge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notion that educational institutions are impartial entities focused solely on imparting knowledge.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Education as a Path to Success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narrative that education is the key to achieving personal and professional success.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Traditional Narratives about Education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Alternative Perspectives on Learning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6244" r="624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Advocates for challenging colonial legacies in education, centering indigenous knowledge, and promoting cultural diversity.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Decolonizing Education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Highlights the intersection of gender, race, and class in education, aiming to create inclusive and equitable learning environments.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Feminist Pedagogy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Explores how LGBTQ+ perspectives can enrich educational practices and challenge heteronormative assumptions.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Queer Theory in Education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Emphasizes the importance of questioning societal norms and power structures within the educational system.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Pedagogy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Based on the work of Paulo Freire, this approach focuses on dialogue, critical thinking, and empowerment of students.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Freirean Approach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Knowledge Transmission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 perspective on education highlights the role of social structures and power dynamics in shaping educational systems.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Provides a critical lens to analyze how education perpetuates societal inequalities and class divisions.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Critics argue that Marxist views on education oversimplify the complexities of educational institutions and their functions.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Some may find Marxist analysis too focused on economic factors, overlooking other important aspects of education.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Offers opportunities for reimagining education as a tool for social change and liberation from oppressive structures.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Encourages discussions on alternative educational models that prioritize equity and social justice.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Faces opposition from traditional educational paradigms and institutions resistant to challenging the status quo.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Risk of marginalization and dismissal within mainstream educational discourse, limiting the impact of Marxist perspectives on education.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Mobility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mobility refers to the ability of individuals or groups to move within or between social strata in a society, often based on factors such as education, occupation, and income.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Definition of Social Mobility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Marxists argue that social mobility within capitalist societies is limited and often serves to maintain the existing class structure, rather than truly allowing for upward mobility for all individuals.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Perspective on Social Mobility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mobility refers to the ability of individuals or groups to move within or between social strata in a society, often based on factors such as education, occupation, and income.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Definition of Social Mobility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Marxists argue that social mobility within capitalist societies is limited and often serves to maintain the existing class structure, rather than truly allowing for upward mobility for all individuals.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Perspective on Social Mobility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Karl Marx's Views on Education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 viewed education as a tool used by the ruling class to maintain power and control over the working class.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Education, according to Marx, serves to reproduce the existing class structure and perpetuate inequalities by providing unequal opportunities based on social class.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 criticized bourgeois education for promoting individualism, competition, and the values of the capitalist system, rather than fostering critical thinking and social change.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Marx believed that education should be a means of empowering the working class to challenge and ultimately overthrow the capitalist system, leading to a more equitable society.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Marxist Theoretical Framework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Role of Education in Capitalist Societies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Critique of Bourgeois Education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Emphasis on Social Transformation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Challenging Students to Examine Educational Systems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Encouraging students to critically analyze how educational systems reflect and perpetuate societal power structures.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Analysis of Education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the intricate relationship between education, social class, and the reproduction of economic inequalities.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Class and Economic Reproduction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Marxist Perspectives on Education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Encouraging students to critically analyze how educational systems reflect and perpetuate societal power structures.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Critical Analysis of Education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the intricate relationship between education, social class, and the reproduction of economic inequalities.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Class and Economic Reproduction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2024-11-06T07:11:21Z</dcterms:created>
  <dcterms:modified xsi:type="dcterms:W3CDTF">2024-11-06T07:11:21Z</dcterms:modified>
</cp:coreProperties>
</file>