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fb1e40596050b33c8adfd8a91a4622cc7bc523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1b038e0ec2f45c9d448b2a0a42130d0578037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7d448ee321206707aa32029ae62b8149ab8616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a199dee07c9587ec0a9dafd336e27a6504b7e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89be576ca9f74ebb77885051f4b0adfd9c71b4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6fd93239b74bf7d9f84969deea47ba5fda7067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67bca80a431ec1293ad4d8ddac192fce56c39e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93db2bb869e13ba1057e56a6d29d1ce6dbe22c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e7ff2a45c2eac91fb0f0b626b71e6a42ecba92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d3fd3402dccc5ba72ff0691e1d6b974d79721f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5bd0f7539d82c3006fecda23c3a79d0c1dc64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1c7105adc4fe4175abc27193670f46c9eed8c5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6a699550e943697fa6c4d22de50d95e49cc1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8a1b17d9ea4744c5ed0bb30c000a462bc0f138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5ed0b9f82f46315a6a070aaefcd7a7ea39775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4800f375309d84e9960ad90deecf676631281d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07618a83b136e5b26eaa8bc3ff23bed793d4ba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Journey into Descriptive Language and Personal Style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Expressing Identity Through Fashion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Describing Myself and My Favorite 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is Descriptive Language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Descriptive 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Sentence Building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Describing My Favorite Clothes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Activity 1: Describe Your Favorite Outfit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Activity 2: Clothing Charades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Activity 3: My Favorite Clothes Sorting Game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Activity: Fashion Design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Activity: Clothes-themed Story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Credits and 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End of Presentation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1315" r="3131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Describing Myself and My Favorite Clothes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Discussing favorite clothes shows our personality.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Sharing favorite clothes helps us express our style.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Favorite Clothes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5279" y="71120"/>
                </a:moveTo>
                <a:cubicBezTo>
                  <a:pt x="67977" y="71120"/>
                  <a:pt x="61690" y="76137"/>
                  <a:pt x="60039" y="83249"/>
                </a:cubicBezTo>
                <a:lnTo>
                  <a:pt x="36227" y="185293"/>
                </a:lnTo>
                <a:cubicBezTo>
                  <a:pt x="52483" y="180340"/>
                  <a:pt x="69628" y="177800"/>
                  <a:pt x="86138" y="177800"/>
                </a:cubicBezTo>
                <a:cubicBezTo>
                  <a:pt x="111601" y="177800"/>
                  <a:pt x="138335" y="183896"/>
                  <a:pt x="161385" y="195135"/>
                </a:cubicBezTo>
                <a:cubicBezTo>
                  <a:pt x="165068" y="196977"/>
                  <a:pt x="167989" y="199771"/>
                  <a:pt x="169958" y="203200"/>
                </a:cubicBezTo>
                <a:lnTo>
                  <a:pt x="195739" y="203200"/>
                </a:lnTo>
                <a:cubicBezTo>
                  <a:pt x="197707" y="199771"/>
                  <a:pt x="200628" y="196977"/>
                  <a:pt x="204311" y="195135"/>
                </a:cubicBezTo>
                <a:cubicBezTo>
                  <a:pt x="227298" y="183832"/>
                  <a:pt x="254095" y="177800"/>
                  <a:pt x="279559" y="177800"/>
                </a:cubicBezTo>
                <a:cubicBezTo>
                  <a:pt x="296069" y="177800"/>
                  <a:pt x="313214" y="180403"/>
                  <a:pt x="329470" y="185293"/>
                </a:cubicBezTo>
                <a:lnTo>
                  <a:pt x="305657" y="83249"/>
                </a:lnTo>
                <a:cubicBezTo>
                  <a:pt x="304006" y="76136"/>
                  <a:pt x="297656" y="71120"/>
                  <a:pt x="290417" y="71120"/>
                </a:cubicBezTo>
                <a:cubicBezTo>
                  <a:pt x="288449" y="71120"/>
                  <a:pt x="286480" y="71501"/>
                  <a:pt x="284575" y="72263"/>
                </a:cubicBezTo>
                <a:lnTo>
                  <a:pt x="264700" y="80201"/>
                </a:lnTo>
                <a:cubicBezTo>
                  <a:pt x="256889" y="83312"/>
                  <a:pt x="247999" y="79502"/>
                  <a:pt x="244888" y="71692"/>
                </a:cubicBezTo>
                <a:cubicBezTo>
                  <a:pt x="241776" y="63881"/>
                  <a:pt x="245586" y="54991"/>
                  <a:pt x="253397" y="51880"/>
                </a:cubicBezTo>
                <a:lnTo>
                  <a:pt x="273272" y="43942"/>
                </a:lnTo>
                <a:cubicBezTo>
                  <a:pt x="278733" y="41783"/>
                  <a:pt x="284512" y="40640"/>
                  <a:pt x="290417" y="40640"/>
                </a:cubicBezTo>
                <a:cubicBezTo>
                  <a:pt x="311880" y="40640"/>
                  <a:pt x="330486" y="55436"/>
                  <a:pt x="335375" y="76327"/>
                </a:cubicBezTo>
                <a:lnTo>
                  <a:pt x="363252" y="195707"/>
                </a:lnTo>
                <a:cubicBezTo>
                  <a:pt x="364331" y="200343"/>
                  <a:pt x="365093" y="205042"/>
                  <a:pt x="365474" y="209804"/>
                </a:cubicBezTo>
                <a:cubicBezTo>
                  <a:pt x="365665" y="210947"/>
                  <a:pt x="365792" y="212154"/>
                  <a:pt x="365792" y="213360"/>
                </a:cubicBezTo>
                <a:lnTo>
                  <a:pt x="365792" y="216662"/>
                </a:lnTo>
                <a:lnTo>
                  <a:pt x="365792" y="217615"/>
                </a:lnTo>
                <a:lnTo>
                  <a:pt x="365792" y="243840"/>
                </a:lnTo>
                <a:lnTo>
                  <a:pt x="365792" y="244221"/>
                </a:lnTo>
                <a:lnTo>
                  <a:pt x="365792" y="254000"/>
                </a:lnTo>
                <a:cubicBezTo>
                  <a:pt x="365792" y="293307"/>
                  <a:pt x="333978" y="325120"/>
                  <a:pt x="294672" y="325120"/>
                </a:cubicBezTo>
                <a:lnTo>
                  <a:pt x="266541" y="325120"/>
                </a:lnTo>
                <a:cubicBezTo>
                  <a:pt x="228822" y="325120"/>
                  <a:pt x="197644" y="295656"/>
                  <a:pt x="195548" y="257937"/>
                </a:cubicBezTo>
                <a:lnTo>
                  <a:pt x="194659" y="243840"/>
                </a:lnTo>
                <a:lnTo>
                  <a:pt x="171037" y="243840"/>
                </a:lnTo>
                <a:lnTo>
                  <a:pt x="170275" y="257937"/>
                </a:lnTo>
                <a:cubicBezTo>
                  <a:pt x="168180" y="295656"/>
                  <a:pt x="137001" y="325120"/>
                  <a:pt x="99219" y="325120"/>
                </a:cubicBezTo>
                <a:lnTo>
                  <a:pt x="71088" y="325120"/>
                </a:lnTo>
                <a:cubicBezTo>
                  <a:pt x="31782" y="325120"/>
                  <a:pt x="-32" y="293307"/>
                  <a:pt x="-32" y="254000"/>
                </a:cubicBezTo>
                <a:lnTo>
                  <a:pt x="-32" y="243840"/>
                </a:lnTo>
                <a:lnTo>
                  <a:pt x="-32" y="217615"/>
                </a:lnTo>
                <a:lnTo>
                  <a:pt x="-32" y="213360"/>
                </a:lnTo>
                <a:cubicBezTo>
                  <a:pt x="-32" y="212153"/>
                  <a:pt x="95" y="210947"/>
                  <a:pt x="286" y="209740"/>
                </a:cubicBezTo>
                <a:cubicBezTo>
                  <a:pt x="667" y="205042"/>
                  <a:pt x="1429" y="200342"/>
                  <a:pt x="2508" y="195707"/>
                </a:cubicBezTo>
                <a:lnTo>
                  <a:pt x="30385" y="76327"/>
                </a:lnTo>
                <a:cubicBezTo>
                  <a:pt x="35211" y="55436"/>
                  <a:pt x="53816" y="40640"/>
                  <a:pt x="75279" y="40640"/>
                </a:cubicBezTo>
                <a:cubicBezTo>
                  <a:pt x="81121" y="40640"/>
                  <a:pt x="86963" y="41783"/>
                  <a:pt x="92424" y="43942"/>
                </a:cubicBezTo>
                <a:lnTo>
                  <a:pt x="112300" y="51880"/>
                </a:lnTo>
                <a:cubicBezTo>
                  <a:pt x="120110" y="54991"/>
                  <a:pt x="123920" y="63881"/>
                  <a:pt x="120809" y="71692"/>
                </a:cubicBezTo>
                <a:cubicBezTo>
                  <a:pt x="117697" y="79502"/>
                  <a:pt x="108807" y="83312"/>
                  <a:pt x="100997" y="80200"/>
                </a:cubicBezTo>
                <a:lnTo>
                  <a:pt x="81121" y="72263"/>
                </a:lnTo>
                <a:cubicBezTo>
                  <a:pt x="79280" y="71501"/>
                  <a:pt x="77311" y="71120"/>
                  <a:pt x="75279" y="71120"/>
                </a:cubicBezTo>
                <a:lnTo>
                  <a:pt x="75279" y="71120"/>
                </a:lnTo>
                <a:moveTo>
                  <a:pt x="30448" y="243840"/>
                </a:moveTo>
                <a:lnTo>
                  <a:pt x="30448" y="254000"/>
                </a:lnTo>
                <a:cubicBezTo>
                  <a:pt x="30448" y="255651"/>
                  <a:pt x="30575" y="257302"/>
                  <a:pt x="30766" y="258953"/>
                </a:cubicBezTo>
                <a:lnTo>
                  <a:pt x="122460" y="213106"/>
                </a:lnTo>
                <a:cubicBezTo>
                  <a:pt x="110522" y="209931"/>
                  <a:pt x="98139" y="208280"/>
                  <a:pt x="86138" y="208280"/>
                </a:cubicBezTo>
                <a:cubicBezTo>
                  <a:pt x="67405" y="208280"/>
                  <a:pt x="47720" y="212344"/>
                  <a:pt x="30448" y="219837"/>
                </a:cubicBezTo>
                <a:lnTo>
                  <a:pt x="30448" y="243840"/>
                </a:lnTo>
                <a:moveTo>
                  <a:pt x="279559" y="208280"/>
                </a:moveTo>
                <a:cubicBezTo>
                  <a:pt x="260890" y="208280"/>
                  <a:pt x="241205" y="212281"/>
                  <a:pt x="223869" y="219710"/>
                </a:cubicBezTo>
                <a:lnTo>
                  <a:pt x="225901" y="256223"/>
                </a:lnTo>
                <a:cubicBezTo>
                  <a:pt x="225901" y="256730"/>
                  <a:pt x="225965" y="257302"/>
                  <a:pt x="226028" y="257810"/>
                </a:cubicBezTo>
                <a:lnTo>
                  <a:pt x="315563" y="213043"/>
                </a:lnTo>
                <a:cubicBezTo>
                  <a:pt x="303752" y="209931"/>
                  <a:pt x="291433" y="208280"/>
                  <a:pt x="279559" y="208280"/>
                </a:cubicBezTo>
                <a:lnTo>
                  <a:pt x="279559" y="2082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engage in games that make learning enjoyable.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reinforce our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Descriptive language clarifies our thoughts.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us paint a vivid picture with words.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Descriptive Language Important?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descriptive language helps the audience visualize ideas more effectively.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turns abstract concepts into relatable experiences, enhancing understanding.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Vivid Imagery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76530" y="159705"/>
                </a:moveTo>
                <a:lnTo>
                  <a:pt x="226378" y="209553"/>
                </a:lnTo>
                <a:lnTo>
                  <a:pt x="333184" y="67059"/>
                </a:lnTo>
                <a:cubicBezTo>
                  <a:pt x="336233" y="62995"/>
                  <a:pt x="335788" y="57343"/>
                  <a:pt x="332232" y="53787"/>
                </a:cubicBezTo>
                <a:cubicBezTo>
                  <a:pt x="328676" y="50231"/>
                  <a:pt x="323024" y="49787"/>
                  <a:pt x="318961" y="52835"/>
                </a:cubicBezTo>
                <a:lnTo>
                  <a:pt x="176530" y="159705"/>
                </a:lnTo>
                <a:moveTo>
                  <a:pt x="126429" y="224539"/>
                </a:moveTo>
                <a:cubicBezTo>
                  <a:pt x="123317" y="223904"/>
                  <a:pt x="120142" y="223523"/>
                  <a:pt x="116840" y="223523"/>
                </a:cubicBezTo>
                <a:cubicBezTo>
                  <a:pt x="91567" y="223523"/>
                  <a:pt x="71120" y="243970"/>
                  <a:pt x="71120" y="269243"/>
                </a:cubicBezTo>
                <a:cubicBezTo>
                  <a:pt x="71120" y="271656"/>
                  <a:pt x="71311" y="274005"/>
                  <a:pt x="71628" y="276291"/>
                </a:cubicBezTo>
                <a:cubicBezTo>
                  <a:pt x="73723" y="289880"/>
                  <a:pt x="70231" y="303660"/>
                  <a:pt x="62865" y="314391"/>
                </a:cubicBezTo>
                <a:lnTo>
                  <a:pt x="62420" y="314963"/>
                </a:lnTo>
                <a:lnTo>
                  <a:pt x="116777" y="314963"/>
                </a:lnTo>
                <a:cubicBezTo>
                  <a:pt x="142049" y="314963"/>
                  <a:pt x="162497" y="294516"/>
                  <a:pt x="162497" y="269243"/>
                </a:cubicBezTo>
                <a:cubicBezTo>
                  <a:pt x="162497" y="265941"/>
                  <a:pt x="162179" y="262766"/>
                  <a:pt x="161480" y="259654"/>
                </a:cubicBezTo>
                <a:lnTo>
                  <a:pt x="126301" y="224475"/>
                </a:lnTo>
                <a:lnTo>
                  <a:pt x="126429" y="224539"/>
                </a:lnTo>
                <a:moveTo>
                  <a:pt x="243840" y="237048"/>
                </a:moveTo>
                <a:cubicBezTo>
                  <a:pt x="231712" y="253241"/>
                  <a:pt x="212979" y="263147"/>
                  <a:pt x="192850" y="264099"/>
                </a:cubicBezTo>
                <a:cubicBezTo>
                  <a:pt x="192977" y="265814"/>
                  <a:pt x="193040" y="267528"/>
                  <a:pt x="193040" y="269243"/>
                </a:cubicBezTo>
                <a:cubicBezTo>
                  <a:pt x="193040" y="311343"/>
                  <a:pt x="158941" y="345443"/>
                  <a:pt x="116840" y="345443"/>
                </a:cubicBezTo>
                <a:lnTo>
                  <a:pt x="20320" y="345443"/>
                </a:lnTo>
                <a:cubicBezTo>
                  <a:pt x="9081" y="345443"/>
                  <a:pt x="0" y="336362"/>
                  <a:pt x="0" y="325123"/>
                </a:cubicBezTo>
                <a:cubicBezTo>
                  <a:pt x="0" y="313883"/>
                  <a:pt x="9081" y="304803"/>
                  <a:pt x="20320" y="304803"/>
                </a:cubicBezTo>
                <a:lnTo>
                  <a:pt x="24130" y="304803"/>
                </a:lnTo>
                <a:cubicBezTo>
                  <a:pt x="35624" y="304803"/>
                  <a:pt x="43244" y="292230"/>
                  <a:pt x="41529" y="280927"/>
                </a:cubicBezTo>
                <a:cubicBezTo>
                  <a:pt x="40958" y="277117"/>
                  <a:pt x="40640" y="273243"/>
                  <a:pt x="40640" y="269243"/>
                </a:cubicBezTo>
                <a:cubicBezTo>
                  <a:pt x="40640" y="227142"/>
                  <a:pt x="74740" y="193043"/>
                  <a:pt x="116840" y="193043"/>
                </a:cubicBezTo>
                <a:cubicBezTo>
                  <a:pt x="118555" y="193043"/>
                  <a:pt x="120269" y="193106"/>
                  <a:pt x="121984" y="193233"/>
                </a:cubicBezTo>
                <a:cubicBezTo>
                  <a:pt x="122936" y="173104"/>
                  <a:pt x="132779" y="154435"/>
                  <a:pt x="148971" y="142243"/>
                </a:cubicBezTo>
                <a:lnTo>
                  <a:pt x="300673" y="28451"/>
                </a:lnTo>
                <a:cubicBezTo>
                  <a:pt x="316865" y="16322"/>
                  <a:pt x="339471" y="17910"/>
                  <a:pt x="353822" y="32197"/>
                </a:cubicBezTo>
                <a:cubicBezTo>
                  <a:pt x="368173" y="46485"/>
                  <a:pt x="369761" y="69154"/>
                  <a:pt x="357632" y="85347"/>
                </a:cubicBezTo>
                <a:lnTo>
                  <a:pt x="243840" y="2370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Descriptive language allows us to share our feelings with clarity and depth.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recalling the warmth of a cherished sweater can evoke nostalgia and connection.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Expressing Emotions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Descriptive language enriches dialogue by creating vivid mental images.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transforms mundane exchanges into captivating stories.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Conversations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Descriptive Vocabulary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overall vibe is positive and uplifting.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a sense of happiness and contentment.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Joyful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01293" y="10555"/>
                </a:moveTo>
                <a:cubicBezTo>
                  <a:pt x="200489" y="6269"/>
                  <a:pt x="197596" y="2679"/>
                  <a:pt x="193578" y="1018"/>
                </a:cubicBezTo>
                <a:cubicBezTo>
                  <a:pt x="189560" y="-643"/>
                  <a:pt x="184952" y="-161"/>
                  <a:pt x="181362" y="2304"/>
                </a:cubicBezTo>
                <a:lnTo>
                  <a:pt x="137160" y="32736"/>
                </a:lnTo>
                <a:lnTo>
                  <a:pt x="92958" y="2250"/>
                </a:lnTo>
                <a:cubicBezTo>
                  <a:pt x="89368" y="-214"/>
                  <a:pt x="84761" y="-696"/>
                  <a:pt x="80742" y="965"/>
                </a:cubicBezTo>
                <a:cubicBezTo>
                  <a:pt x="76724" y="2625"/>
                  <a:pt x="73831" y="6215"/>
                  <a:pt x="73027" y="10501"/>
                </a:cubicBezTo>
                <a:lnTo>
                  <a:pt x="63330" y="63276"/>
                </a:lnTo>
                <a:lnTo>
                  <a:pt x="10555" y="73027"/>
                </a:lnTo>
                <a:cubicBezTo>
                  <a:pt x="6269" y="73831"/>
                  <a:pt x="2679" y="76724"/>
                  <a:pt x="1018" y="80742"/>
                </a:cubicBezTo>
                <a:cubicBezTo>
                  <a:pt x="-643" y="84761"/>
                  <a:pt x="-161" y="89368"/>
                  <a:pt x="2304" y="92958"/>
                </a:cubicBezTo>
                <a:lnTo>
                  <a:pt x="32736" y="137160"/>
                </a:lnTo>
                <a:lnTo>
                  <a:pt x="2250" y="181362"/>
                </a:lnTo>
                <a:cubicBezTo>
                  <a:pt x="-214" y="184952"/>
                  <a:pt x="-696" y="189560"/>
                  <a:pt x="965" y="193578"/>
                </a:cubicBezTo>
                <a:cubicBezTo>
                  <a:pt x="2625" y="197596"/>
                  <a:pt x="6215" y="200543"/>
                  <a:pt x="10502" y="201293"/>
                </a:cubicBezTo>
                <a:lnTo>
                  <a:pt x="63276" y="210991"/>
                </a:lnTo>
                <a:lnTo>
                  <a:pt x="72974" y="263765"/>
                </a:lnTo>
                <a:cubicBezTo>
                  <a:pt x="73777" y="268051"/>
                  <a:pt x="76671" y="271641"/>
                  <a:pt x="80689" y="273302"/>
                </a:cubicBezTo>
                <a:cubicBezTo>
                  <a:pt x="84707" y="274963"/>
                  <a:pt x="89315" y="274481"/>
                  <a:pt x="92905" y="272016"/>
                </a:cubicBezTo>
                <a:lnTo>
                  <a:pt x="137160" y="241584"/>
                </a:lnTo>
                <a:lnTo>
                  <a:pt x="181362" y="272070"/>
                </a:lnTo>
                <a:cubicBezTo>
                  <a:pt x="184952" y="274534"/>
                  <a:pt x="189560" y="275017"/>
                  <a:pt x="193578" y="273356"/>
                </a:cubicBezTo>
                <a:cubicBezTo>
                  <a:pt x="197596" y="271695"/>
                  <a:pt x="200489" y="268105"/>
                  <a:pt x="201293" y="263819"/>
                </a:cubicBezTo>
                <a:lnTo>
                  <a:pt x="210991" y="211044"/>
                </a:lnTo>
                <a:lnTo>
                  <a:pt x="263765" y="201347"/>
                </a:lnTo>
                <a:cubicBezTo>
                  <a:pt x="268051" y="200543"/>
                  <a:pt x="271641" y="197650"/>
                  <a:pt x="273302" y="193631"/>
                </a:cubicBezTo>
                <a:cubicBezTo>
                  <a:pt x="274963" y="189613"/>
                  <a:pt x="274481" y="185005"/>
                  <a:pt x="272016" y="181416"/>
                </a:cubicBezTo>
                <a:lnTo>
                  <a:pt x="241584" y="137160"/>
                </a:lnTo>
                <a:lnTo>
                  <a:pt x="272070" y="92958"/>
                </a:lnTo>
                <a:cubicBezTo>
                  <a:pt x="274534" y="89368"/>
                  <a:pt x="275017" y="84761"/>
                  <a:pt x="273356" y="80742"/>
                </a:cubicBezTo>
                <a:cubicBezTo>
                  <a:pt x="271695" y="76724"/>
                  <a:pt x="268105" y="73831"/>
                  <a:pt x="263819" y="73027"/>
                </a:cubicBezTo>
                <a:lnTo>
                  <a:pt x="211044" y="63330"/>
                </a:lnTo>
                <a:lnTo>
                  <a:pt x="201293" y="10555"/>
                </a:lnTo>
                <a:moveTo>
                  <a:pt x="144447" y="58936"/>
                </a:moveTo>
                <a:lnTo>
                  <a:pt x="179594" y="34719"/>
                </a:lnTo>
                <a:lnTo>
                  <a:pt x="187309" y="76670"/>
                </a:lnTo>
                <a:cubicBezTo>
                  <a:pt x="188274" y="81921"/>
                  <a:pt x="192399" y="86046"/>
                  <a:pt x="197650" y="87011"/>
                </a:cubicBezTo>
                <a:lnTo>
                  <a:pt x="239601" y="94726"/>
                </a:lnTo>
                <a:lnTo>
                  <a:pt x="215384" y="129873"/>
                </a:lnTo>
                <a:cubicBezTo>
                  <a:pt x="212330" y="134267"/>
                  <a:pt x="212330" y="140053"/>
                  <a:pt x="215384" y="144447"/>
                </a:cubicBezTo>
                <a:lnTo>
                  <a:pt x="239601" y="179594"/>
                </a:lnTo>
                <a:lnTo>
                  <a:pt x="197650" y="187309"/>
                </a:lnTo>
                <a:cubicBezTo>
                  <a:pt x="192399" y="188273"/>
                  <a:pt x="188274" y="192399"/>
                  <a:pt x="187309" y="197650"/>
                </a:cubicBezTo>
                <a:lnTo>
                  <a:pt x="179594" y="239601"/>
                </a:lnTo>
                <a:lnTo>
                  <a:pt x="144447" y="215384"/>
                </a:lnTo>
                <a:cubicBezTo>
                  <a:pt x="140053" y="212330"/>
                  <a:pt x="134267" y="212330"/>
                  <a:pt x="129873" y="215384"/>
                </a:cubicBezTo>
                <a:lnTo>
                  <a:pt x="94726" y="239601"/>
                </a:lnTo>
                <a:lnTo>
                  <a:pt x="87011" y="197650"/>
                </a:lnTo>
                <a:cubicBezTo>
                  <a:pt x="86046" y="192399"/>
                  <a:pt x="81921" y="188273"/>
                  <a:pt x="76670" y="187309"/>
                </a:cubicBezTo>
                <a:lnTo>
                  <a:pt x="34719" y="179594"/>
                </a:lnTo>
                <a:lnTo>
                  <a:pt x="58936" y="144447"/>
                </a:lnTo>
                <a:cubicBezTo>
                  <a:pt x="61990" y="140053"/>
                  <a:pt x="61990" y="134267"/>
                  <a:pt x="58936" y="129873"/>
                </a:cubicBezTo>
                <a:lnTo>
                  <a:pt x="34719" y="94726"/>
                </a:lnTo>
                <a:lnTo>
                  <a:pt x="76670" y="87011"/>
                </a:lnTo>
                <a:cubicBezTo>
                  <a:pt x="81921" y="86046"/>
                  <a:pt x="86047" y="81921"/>
                  <a:pt x="87011" y="76670"/>
                </a:cubicBezTo>
                <a:lnTo>
                  <a:pt x="94726" y="34719"/>
                </a:lnTo>
                <a:lnTo>
                  <a:pt x="129873" y="58936"/>
                </a:lnTo>
                <a:cubicBezTo>
                  <a:pt x="134267" y="61990"/>
                  <a:pt x="140053" y="61990"/>
                  <a:pt x="144447" y="58936"/>
                </a:cubicBezTo>
                <a:lnTo>
                  <a:pt x="144447" y="58936"/>
                </a:lnTo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moveTo>
                  <a:pt x="102870" y="137160"/>
                </a:moveTo>
                <a:cubicBezTo>
                  <a:pt x="102870" y="118222"/>
                  <a:pt x="118222" y="102870"/>
                  <a:pt x="137160" y="102870"/>
                </a:cubicBezTo>
                <a:cubicBezTo>
                  <a:pt x="156098" y="102870"/>
                  <a:pt x="171450" y="118222"/>
                  <a:pt x="171450" y="137160"/>
                </a:cubicBezTo>
                <a:cubicBezTo>
                  <a:pt x="171450" y="156098"/>
                  <a:pt x="156098" y="171450"/>
                  <a:pt x="137160" y="171450"/>
                </a:cubicBezTo>
                <a:cubicBezTo>
                  <a:pt x="118222" y="171450"/>
                  <a:pt x="102870" y="156098"/>
                  <a:pt x="102870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lighting is vibrant and enhances visibility.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creates an uplifting atmosphere throughout the space.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Bright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design is modern and sophisticated.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reflects a sense of elegance and taste.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Stylish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0"/>
                </a:moveTo>
                <a:cubicBezTo>
                  <a:pt x="80099" y="0"/>
                  <a:pt x="68580" y="11519"/>
                  <a:pt x="68580" y="25718"/>
                </a:cubicBezTo>
                <a:lnTo>
                  <a:pt x="68580" y="60008"/>
                </a:lnTo>
                <a:lnTo>
                  <a:pt x="69116" y="60008"/>
                </a:lnTo>
                <a:cubicBezTo>
                  <a:pt x="47738" y="78867"/>
                  <a:pt x="34290" y="106460"/>
                  <a:pt x="34290" y="137160"/>
                </a:cubicBezTo>
                <a:cubicBezTo>
                  <a:pt x="34290" y="167860"/>
                  <a:pt x="47738" y="195453"/>
                  <a:pt x="69116" y="214313"/>
                </a:cubicBezTo>
                <a:lnTo>
                  <a:pt x="68580" y="214313"/>
                </a:lnTo>
                <a:lnTo>
                  <a:pt x="68580" y="248603"/>
                </a:lnTo>
                <a:cubicBezTo>
                  <a:pt x="68580" y="262801"/>
                  <a:pt x="80099" y="274320"/>
                  <a:pt x="94298" y="274320"/>
                </a:cubicBezTo>
                <a:lnTo>
                  <a:pt x="180023" y="274320"/>
                </a:lnTo>
                <a:cubicBezTo>
                  <a:pt x="194221" y="274320"/>
                  <a:pt x="205740" y="262801"/>
                  <a:pt x="205740" y="248603"/>
                </a:cubicBezTo>
                <a:lnTo>
                  <a:pt x="205740" y="214313"/>
                </a:lnTo>
                <a:lnTo>
                  <a:pt x="205204" y="214313"/>
                </a:lnTo>
                <a:cubicBezTo>
                  <a:pt x="226582" y="195453"/>
                  <a:pt x="240030" y="167860"/>
                  <a:pt x="240030" y="137160"/>
                </a:cubicBezTo>
                <a:cubicBezTo>
                  <a:pt x="240030" y="106460"/>
                  <a:pt x="226582" y="78867"/>
                  <a:pt x="205204" y="60008"/>
                </a:cubicBezTo>
                <a:lnTo>
                  <a:pt x="205740" y="60008"/>
                </a:lnTo>
                <a:lnTo>
                  <a:pt x="205740" y="25718"/>
                </a:lnTo>
                <a:cubicBezTo>
                  <a:pt x="205740" y="11519"/>
                  <a:pt x="194221" y="0"/>
                  <a:pt x="180023" y="0"/>
                </a:cubicBezTo>
                <a:lnTo>
                  <a:pt x="94298" y="0"/>
                </a:lnTo>
                <a:moveTo>
                  <a:pt x="60008" y="137160"/>
                </a:moveTo>
                <a:cubicBezTo>
                  <a:pt x="60008" y="94550"/>
                  <a:pt x="94550" y="60008"/>
                  <a:pt x="137160" y="60008"/>
                </a:cubicBezTo>
                <a:cubicBezTo>
                  <a:pt x="179770" y="60008"/>
                  <a:pt x="214313" y="94550"/>
                  <a:pt x="214313" y="137160"/>
                </a:cubicBezTo>
                <a:cubicBezTo>
                  <a:pt x="214313" y="179770"/>
                  <a:pt x="179770" y="214313"/>
                  <a:pt x="137160" y="214313"/>
                </a:cubicBezTo>
                <a:cubicBezTo>
                  <a:pt x="94550" y="214313"/>
                  <a:pt x="60008" y="179770"/>
                  <a:pt x="60008" y="137160"/>
                </a:cubicBezTo>
                <a:lnTo>
                  <a:pt x="60008" y="137160"/>
                </a:lnTo>
                <a:moveTo>
                  <a:pt x="150019" y="94298"/>
                </a:moveTo>
                <a:cubicBezTo>
                  <a:pt x="150019" y="87172"/>
                  <a:pt x="144286" y="81439"/>
                  <a:pt x="137160" y="81439"/>
                </a:cubicBezTo>
                <a:cubicBezTo>
                  <a:pt x="130034" y="81439"/>
                  <a:pt x="124301" y="87172"/>
                  <a:pt x="124301" y="94298"/>
                </a:cubicBezTo>
                <a:lnTo>
                  <a:pt x="124301" y="137160"/>
                </a:lnTo>
                <a:cubicBezTo>
                  <a:pt x="124301" y="141446"/>
                  <a:pt x="126444" y="145465"/>
                  <a:pt x="130034" y="147876"/>
                </a:cubicBezTo>
                <a:lnTo>
                  <a:pt x="155752" y="165021"/>
                </a:lnTo>
                <a:cubicBezTo>
                  <a:pt x="161645" y="168985"/>
                  <a:pt x="169628" y="167378"/>
                  <a:pt x="173593" y="161431"/>
                </a:cubicBezTo>
                <a:cubicBezTo>
                  <a:pt x="177558" y="155484"/>
                  <a:pt x="175951" y="147554"/>
                  <a:pt x="170003" y="143589"/>
                </a:cubicBezTo>
                <a:lnTo>
                  <a:pt x="150019" y="130302"/>
                </a:lnTo>
                <a:lnTo>
                  <a:pt x="150019" y="9429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space feels warm and inviting.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relaxation and ease.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Comfortable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2045" y="61722"/>
                </a:moveTo>
                <a:lnTo>
                  <a:pt x="82317" y="61722"/>
                </a:lnTo>
                <a:cubicBezTo>
                  <a:pt x="63372" y="61722"/>
                  <a:pt x="48027" y="77067"/>
                  <a:pt x="48027" y="96012"/>
                </a:cubicBezTo>
                <a:lnTo>
                  <a:pt x="48027" y="113157"/>
                </a:lnTo>
                <a:cubicBezTo>
                  <a:pt x="42755" y="110971"/>
                  <a:pt x="36969" y="109728"/>
                  <a:pt x="30882" y="109728"/>
                </a:cubicBezTo>
                <a:cubicBezTo>
                  <a:pt x="29725" y="109728"/>
                  <a:pt x="28568" y="109771"/>
                  <a:pt x="27453" y="109857"/>
                </a:cubicBezTo>
                <a:lnTo>
                  <a:pt x="27453" y="96012"/>
                </a:lnTo>
                <a:cubicBezTo>
                  <a:pt x="27453" y="65708"/>
                  <a:pt x="52014" y="41148"/>
                  <a:pt x="82317" y="41148"/>
                </a:cubicBezTo>
                <a:lnTo>
                  <a:pt x="192045" y="41148"/>
                </a:lnTo>
                <a:cubicBezTo>
                  <a:pt x="222349" y="41148"/>
                  <a:pt x="246909" y="65708"/>
                  <a:pt x="246909" y="96012"/>
                </a:cubicBezTo>
                <a:lnTo>
                  <a:pt x="246909" y="109857"/>
                </a:lnTo>
                <a:cubicBezTo>
                  <a:pt x="245795" y="109771"/>
                  <a:pt x="244638" y="109728"/>
                  <a:pt x="243480" y="109728"/>
                </a:cubicBezTo>
                <a:cubicBezTo>
                  <a:pt x="237394" y="109728"/>
                  <a:pt x="231608" y="110928"/>
                  <a:pt x="226335" y="113157"/>
                </a:cubicBezTo>
                <a:lnTo>
                  <a:pt x="226335" y="96012"/>
                </a:lnTo>
                <a:cubicBezTo>
                  <a:pt x="226335" y="77067"/>
                  <a:pt x="210991" y="61722"/>
                  <a:pt x="192045" y="61722"/>
                </a:cubicBezTo>
                <a:lnTo>
                  <a:pt x="192045" y="61722"/>
                </a:lnTo>
                <a:moveTo>
                  <a:pt x="243480" y="123444"/>
                </a:moveTo>
                <a:cubicBezTo>
                  <a:pt x="244638" y="123444"/>
                  <a:pt x="245795" y="123487"/>
                  <a:pt x="246909" y="123615"/>
                </a:cubicBezTo>
                <a:cubicBezTo>
                  <a:pt x="262340" y="125330"/>
                  <a:pt x="274341" y="138403"/>
                  <a:pt x="274341" y="154305"/>
                </a:cubicBezTo>
                <a:lnTo>
                  <a:pt x="274341" y="212598"/>
                </a:lnTo>
                <a:cubicBezTo>
                  <a:pt x="274341" y="223957"/>
                  <a:pt x="265126" y="233172"/>
                  <a:pt x="253767" y="233172"/>
                </a:cubicBezTo>
                <a:lnTo>
                  <a:pt x="233193" y="233172"/>
                </a:lnTo>
                <a:cubicBezTo>
                  <a:pt x="224235" y="233172"/>
                  <a:pt x="216606" y="227428"/>
                  <a:pt x="213777" y="219456"/>
                </a:cubicBezTo>
                <a:lnTo>
                  <a:pt x="60543" y="219456"/>
                </a:lnTo>
                <a:cubicBezTo>
                  <a:pt x="57714" y="227428"/>
                  <a:pt x="50085" y="233172"/>
                  <a:pt x="41127" y="233172"/>
                </a:cubicBezTo>
                <a:lnTo>
                  <a:pt x="20553" y="233172"/>
                </a:lnTo>
                <a:cubicBezTo>
                  <a:pt x="9194" y="233172"/>
                  <a:pt x="-21" y="223957"/>
                  <a:pt x="-21" y="212598"/>
                </a:cubicBezTo>
                <a:lnTo>
                  <a:pt x="21" y="154305"/>
                </a:lnTo>
                <a:cubicBezTo>
                  <a:pt x="21" y="138403"/>
                  <a:pt x="12023" y="125330"/>
                  <a:pt x="27453" y="123615"/>
                </a:cubicBezTo>
                <a:cubicBezTo>
                  <a:pt x="28568" y="123487"/>
                  <a:pt x="29725" y="123444"/>
                  <a:pt x="30882" y="123444"/>
                </a:cubicBezTo>
                <a:cubicBezTo>
                  <a:pt x="37398" y="123444"/>
                  <a:pt x="43484" y="125459"/>
                  <a:pt x="48456" y="128930"/>
                </a:cubicBezTo>
                <a:cubicBezTo>
                  <a:pt x="55614" y="133902"/>
                  <a:pt x="60543" y="141789"/>
                  <a:pt x="61529" y="150876"/>
                </a:cubicBezTo>
                <a:lnTo>
                  <a:pt x="212791" y="150876"/>
                </a:lnTo>
                <a:cubicBezTo>
                  <a:pt x="213777" y="141789"/>
                  <a:pt x="218749" y="133902"/>
                  <a:pt x="225864" y="128930"/>
                </a:cubicBezTo>
                <a:cubicBezTo>
                  <a:pt x="230836" y="125459"/>
                  <a:pt x="236922" y="123444"/>
                  <a:pt x="243438" y="123444"/>
                </a:cubicBezTo>
                <a:lnTo>
                  <a:pt x="243480" y="123444"/>
                </a:lnTo>
                <a:moveTo>
                  <a:pt x="233193" y="154305"/>
                </a:moveTo>
                <a:lnTo>
                  <a:pt x="233193" y="171450"/>
                </a:lnTo>
                <a:lnTo>
                  <a:pt x="233193" y="198882"/>
                </a:lnTo>
                <a:lnTo>
                  <a:pt x="233193" y="212598"/>
                </a:lnTo>
                <a:lnTo>
                  <a:pt x="253767" y="212598"/>
                </a:lnTo>
                <a:lnTo>
                  <a:pt x="253767" y="154305"/>
                </a:lnTo>
                <a:cubicBezTo>
                  <a:pt x="253767" y="148604"/>
                  <a:pt x="249181" y="144018"/>
                  <a:pt x="243480" y="144018"/>
                </a:cubicBezTo>
                <a:cubicBezTo>
                  <a:pt x="237780" y="144018"/>
                  <a:pt x="233193" y="148604"/>
                  <a:pt x="233193" y="154305"/>
                </a:cubicBezTo>
                <a:moveTo>
                  <a:pt x="212619" y="198882"/>
                </a:moveTo>
                <a:lnTo>
                  <a:pt x="212619" y="171450"/>
                </a:lnTo>
                <a:lnTo>
                  <a:pt x="61743" y="171450"/>
                </a:lnTo>
                <a:lnTo>
                  <a:pt x="61743" y="198882"/>
                </a:lnTo>
                <a:lnTo>
                  <a:pt x="212619" y="198882"/>
                </a:lnTo>
                <a:moveTo>
                  <a:pt x="41169" y="198882"/>
                </a:moveTo>
                <a:lnTo>
                  <a:pt x="41169" y="171450"/>
                </a:lnTo>
                <a:lnTo>
                  <a:pt x="41169" y="154305"/>
                </a:lnTo>
                <a:cubicBezTo>
                  <a:pt x="41169" y="148604"/>
                  <a:pt x="36583" y="144018"/>
                  <a:pt x="30882" y="144018"/>
                </a:cubicBezTo>
                <a:cubicBezTo>
                  <a:pt x="25182" y="144018"/>
                  <a:pt x="20595" y="148604"/>
                  <a:pt x="20595" y="154305"/>
                </a:cubicBezTo>
                <a:lnTo>
                  <a:pt x="20595" y="212598"/>
                </a:lnTo>
                <a:lnTo>
                  <a:pt x="41169" y="212598"/>
                </a:lnTo>
                <a:lnTo>
                  <a:pt x="41169" y="1988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color palette is lively and energetic.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brings excitement to any environment.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Colorful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576" y="138339"/>
                </a:moveTo>
                <a:cubicBezTo>
                  <a:pt x="248576" y="139785"/>
                  <a:pt x="248040" y="141125"/>
                  <a:pt x="246325" y="142625"/>
                </a:cubicBezTo>
                <a:cubicBezTo>
                  <a:pt x="244289" y="144286"/>
                  <a:pt x="240914" y="145733"/>
                  <a:pt x="236789" y="145733"/>
                </a:cubicBezTo>
                <a:lnTo>
                  <a:pt x="184282" y="145733"/>
                </a:lnTo>
                <a:cubicBezTo>
                  <a:pt x="155886" y="145733"/>
                  <a:pt x="132847" y="168771"/>
                  <a:pt x="132847" y="197167"/>
                </a:cubicBezTo>
                <a:cubicBezTo>
                  <a:pt x="132847" y="200811"/>
                  <a:pt x="133222" y="204347"/>
                  <a:pt x="133972" y="207776"/>
                </a:cubicBezTo>
                <a:cubicBezTo>
                  <a:pt x="135740" y="216188"/>
                  <a:pt x="139437" y="224439"/>
                  <a:pt x="141687" y="229529"/>
                </a:cubicBezTo>
                <a:lnTo>
                  <a:pt x="141687" y="229529"/>
                </a:lnTo>
                <a:cubicBezTo>
                  <a:pt x="142063" y="230386"/>
                  <a:pt x="142438" y="231136"/>
                  <a:pt x="142705" y="231832"/>
                </a:cubicBezTo>
                <a:cubicBezTo>
                  <a:pt x="145384" y="237994"/>
                  <a:pt x="145706" y="240084"/>
                  <a:pt x="145706" y="240994"/>
                </a:cubicBezTo>
                <a:cubicBezTo>
                  <a:pt x="145706" y="243834"/>
                  <a:pt x="144688" y="246084"/>
                  <a:pt x="143670" y="247317"/>
                </a:cubicBezTo>
                <a:cubicBezTo>
                  <a:pt x="143188" y="247906"/>
                  <a:pt x="142813" y="248174"/>
                  <a:pt x="142598" y="248281"/>
                </a:cubicBezTo>
                <a:cubicBezTo>
                  <a:pt x="142438" y="248388"/>
                  <a:pt x="142170" y="248442"/>
                  <a:pt x="141741" y="248495"/>
                </a:cubicBezTo>
                <a:cubicBezTo>
                  <a:pt x="140187" y="248549"/>
                  <a:pt x="138687" y="248603"/>
                  <a:pt x="137133" y="248603"/>
                </a:cubicBezTo>
                <a:cubicBezTo>
                  <a:pt x="75572" y="248603"/>
                  <a:pt x="25691" y="198721"/>
                  <a:pt x="25691" y="137160"/>
                </a:cubicBezTo>
                <a:cubicBezTo>
                  <a:pt x="25691" y="75599"/>
                  <a:pt x="75572" y="25718"/>
                  <a:pt x="137133" y="25718"/>
                </a:cubicBezTo>
                <a:cubicBezTo>
                  <a:pt x="198695" y="25718"/>
                  <a:pt x="248576" y="75599"/>
                  <a:pt x="248576" y="137160"/>
                </a:cubicBezTo>
                <a:cubicBezTo>
                  <a:pt x="248576" y="137535"/>
                  <a:pt x="248576" y="137910"/>
                  <a:pt x="248576" y="138339"/>
                </a:cubicBezTo>
                <a:lnTo>
                  <a:pt x="248576" y="138339"/>
                </a:lnTo>
                <a:moveTo>
                  <a:pt x="274293" y="138607"/>
                </a:moveTo>
                <a:cubicBezTo>
                  <a:pt x="274293" y="138124"/>
                  <a:pt x="274293" y="137642"/>
                  <a:pt x="274293" y="137160"/>
                </a:cubicBezTo>
                <a:cubicBezTo>
                  <a:pt x="274293" y="61401"/>
                  <a:pt x="212893" y="0"/>
                  <a:pt x="137133" y="0"/>
                </a:cubicBezTo>
                <a:cubicBezTo>
                  <a:pt x="61374" y="0"/>
                  <a:pt x="-27" y="61401"/>
                  <a:pt x="-27" y="137160"/>
                </a:cubicBezTo>
                <a:cubicBezTo>
                  <a:pt x="-27" y="212919"/>
                  <a:pt x="61374" y="274320"/>
                  <a:pt x="137133" y="274320"/>
                </a:cubicBezTo>
                <a:cubicBezTo>
                  <a:pt x="139008" y="274320"/>
                  <a:pt x="140937" y="274266"/>
                  <a:pt x="142813" y="274213"/>
                </a:cubicBezTo>
                <a:cubicBezTo>
                  <a:pt x="159850" y="273516"/>
                  <a:pt x="171423" y="258086"/>
                  <a:pt x="171423" y="240994"/>
                </a:cubicBezTo>
                <a:cubicBezTo>
                  <a:pt x="171423" y="233226"/>
                  <a:pt x="168155" y="225832"/>
                  <a:pt x="164940" y="218492"/>
                </a:cubicBezTo>
                <a:cubicBezTo>
                  <a:pt x="162637" y="213241"/>
                  <a:pt x="160279" y="207937"/>
                  <a:pt x="159154" y="202472"/>
                </a:cubicBezTo>
                <a:cubicBezTo>
                  <a:pt x="158779" y="200757"/>
                  <a:pt x="158618" y="198989"/>
                  <a:pt x="158618" y="197168"/>
                </a:cubicBezTo>
                <a:cubicBezTo>
                  <a:pt x="158618" y="182969"/>
                  <a:pt x="170137" y="171450"/>
                  <a:pt x="184336" y="171450"/>
                </a:cubicBezTo>
                <a:lnTo>
                  <a:pt x="236789" y="171450"/>
                </a:lnTo>
                <a:cubicBezTo>
                  <a:pt x="256345" y="171450"/>
                  <a:pt x="274133" y="158163"/>
                  <a:pt x="274347" y="138607"/>
                </a:cubicBezTo>
                <a:lnTo>
                  <a:pt x="274293" y="138607"/>
                </a:lnTo>
                <a:moveTo>
                  <a:pt x="85698" y="137160"/>
                </a:moveTo>
                <a:cubicBezTo>
                  <a:pt x="85698" y="127691"/>
                  <a:pt x="78022" y="120015"/>
                  <a:pt x="68553" y="120015"/>
                </a:cubicBezTo>
                <a:cubicBezTo>
                  <a:pt x="59084" y="120015"/>
                  <a:pt x="51408" y="127691"/>
                  <a:pt x="51408" y="137160"/>
                </a:cubicBezTo>
                <a:cubicBezTo>
                  <a:pt x="51408" y="146629"/>
                  <a:pt x="59084" y="154305"/>
                  <a:pt x="68553" y="154305"/>
                </a:cubicBezTo>
                <a:cubicBezTo>
                  <a:pt x="78022" y="154305"/>
                  <a:pt x="85698" y="146629"/>
                  <a:pt x="85698" y="137160"/>
                </a:cubicBezTo>
                <a:lnTo>
                  <a:pt x="85698" y="137160"/>
                </a:lnTo>
                <a:moveTo>
                  <a:pt x="85698" y="102870"/>
                </a:moveTo>
                <a:cubicBezTo>
                  <a:pt x="95167" y="102870"/>
                  <a:pt x="102843" y="95194"/>
                  <a:pt x="102843" y="85725"/>
                </a:cubicBezTo>
                <a:cubicBezTo>
                  <a:pt x="102843" y="76256"/>
                  <a:pt x="95167" y="68580"/>
                  <a:pt x="85698" y="68580"/>
                </a:cubicBezTo>
                <a:cubicBezTo>
                  <a:pt x="76229" y="68580"/>
                  <a:pt x="68553" y="76256"/>
                  <a:pt x="68553" y="85725"/>
                </a:cubicBezTo>
                <a:cubicBezTo>
                  <a:pt x="68553" y="95194"/>
                  <a:pt x="76229" y="102870"/>
                  <a:pt x="85698" y="102870"/>
                </a:cubicBezTo>
                <a:moveTo>
                  <a:pt x="154278" y="68580"/>
                </a:moveTo>
                <a:cubicBezTo>
                  <a:pt x="154278" y="59111"/>
                  <a:pt x="146602" y="51435"/>
                  <a:pt x="137133" y="51435"/>
                </a:cubicBezTo>
                <a:cubicBezTo>
                  <a:pt x="127664" y="51435"/>
                  <a:pt x="119988" y="59111"/>
                  <a:pt x="119988" y="68580"/>
                </a:cubicBezTo>
                <a:cubicBezTo>
                  <a:pt x="119988" y="78049"/>
                  <a:pt x="127664" y="85725"/>
                  <a:pt x="137133" y="85725"/>
                </a:cubicBezTo>
                <a:cubicBezTo>
                  <a:pt x="146602" y="85725"/>
                  <a:pt x="154278" y="78049"/>
                  <a:pt x="154278" y="68580"/>
                </a:cubicBezTo>
                <a:moveTo>
                  <a:pt x="188568" y="102870"/>
                </a:moveTo>
                <a:cubicBezTo>
                  <a:pt x="198037" y="102870"/>
                  <a:pt x="205713" y="95194"/>
                  <a:pt x="205713" y="85725"/>
                </a:cubicBezTo>
                <a:cubicBezTo>
                  <a:pt x="205713" y="76256"/>
                  <a:pt x="198037" y="68580"/>
                  <a:pt x="188568" y="68580"/>
                </a:cubicBezTo>
                <a:cubicBezTo>
                  <a:pt x="179099" y="68580"/>
                  <a:pt x="171423" y="76256"/>
                  <a:pt x="171423" y="85725"/>
                </a:cubicBezTo>
                <a:cubicBezTo>
                  <a:pt x="171423" y="95194"/>
                  <a:pt x="179099" y="102870"/>
                  <a:pt x="188568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99" r="3559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Building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can use sentence stems to create our own sentences!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'I believe that pizza is the best food because...' is a great way to start.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Creation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love wearing my sneakers because they're so comfortable.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often wear them when I'm out with friends or running errands.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Wearing Style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5279" y="71120"/>
                </a:moveTo>
                <a:cubicBezTo>
                  <a:pt x="67977" y="71120"/>
                  <a:pt x="61690" y="76137"/>
                  <a:pt x="60039" y="83249"/>
                </a:cubicBezTo>
                <a:lnTo>
                  <a:pt x="36227" y="185293"/>
                </a:lnTo>
                <a:cubicBezTo>
                  <a:pt x="52483" y="180340"/>
                  <a:pt x="69628" y="177800"/>
                  <a:pt x="86138" y="177800"/>
                </a:cubicBezTo>
                <a:cubicBezTo>
                  <a:pt x="111601" y="177800"/>
                  <a:pt x="138335" y="183896"/>
                  <a:pt x="161385" y="195135"/>
                </a:cubicBezTo>
                <a:cubicBezTo>
                  <a:pt x="165068" y="196977"/>
                  <a:pt x="167989" y="199771"/>
                  <a:pt x="169958" y="203200"/>
                </a:cubicBezTo>
                <a:lnTo>
                  <a:pt x="195739" y="203200"/>
                </a:lnTo>
                <a:cubicBezTo>
                  <a:pt x="197707" y="199771"/>
                  <a:pt x="200628" y="196977"/>
                  <a:pt x="204311" y="195135"/>
                </a:cubicBezTo>
                <a:cubicBezTo>
                  <a:pt x="227298" y="183832"/>
                  <a:pt x="254095" y="177800"/>
                  <a:pt x="279559" y="177800"/>
                </a:cubicBezTo>
                <a:cubicBezTo>
                  <a:pt x="296069" y="177800"/>
                  <a:pt x="313214" y="180403"/>
                  <a:pt x="329470" y="185293"/>
                </a:cubicBezTo>
                <a:lnTo>
                  <a:pt x="305657" y="83249"/>
                </a:lnTo>
                <a:cubicBezTo>
                  <a:pt x="304006" y="76136"/>
                  <a:pt x="297656" y="71120"/>
                  <a:pt x="290417" y="71120"/>
                </a:cubicBezTo>
                <a:cubicBezTo>
                  <a:pt x="288449" y="71120"/>
                  <a:pt x="286480" y="71501"/>
                  <a:pt x="284575" y="72263"/>
                </a:cubicBezTo>
                <a:lnTo>
                  <a:pt x="264700" y="80201"/>
                </a:lnTo>
                <a:cubicBezTo>
                  <a:pt x="256889" y="83312"/>
                  <a:pt x="247999" y="79502"/>
                  <a:pt x="244888" y="71692"/>
                </a:cubicBezTo>
                <a:cubicBezTo>
                  <a:pt x="241776" y="63881"/>
                  <a:pt x="245586" y="54991"/>
                  <a:pt x="253397" y="51880"/>
                </a:cubicBezTo>
                <a:lnTo>
                  <a:pt x="273272" y="43942"/>
                </a:lnTo>
                <a:cubicBezTo>
                  <a:pt x="278733" y="41783"/>
                  <a:pt x="284512" y="40640"/>
                  <a:pt x="290417" y="40640"/>
                </a:cubicBezTo>
                <a:cubicBezTo>
                  <a:pt x="311880" y="40640"/>
                  <a:pt x="330486" y="55436"/>
                  <a:pt x="335375" y="76327"/>
                </a:cubicBezTo>
                <a:lnTo>
                  <a:pt x="363252" y="195707"/>
                </a:lnTo>
                <a:cubicBezTo>
                  <a:pt x="364331" y="200343"/>
                  <a:pt x="365093" y="205042"/>
                  <a:pt x="365474" y="209804"/>
                </a:cubicBezTo>
                <a:cubicBezTo>
                  <a:pt x="365665" y="210947"/>
                  <a:pt x="365792" y="212154"/>
                  <a:pt x="365792" y="213360"/>
                </a:cubicBezTo>
                <a:lnTo>
                  <a:pt x="365792" y="216662"/>
                </a:lnTo>
                <a:lnTo>
                  <a:pt x="365792" y="217615"/>
                </a:lnTo>
                <a:lnTo>
                  <a:pt x="365792" y="243840"/>
                </a:lnTo>
                <a:lnTo>
                  <a:pt x="365792" y="244221"/>
                </a:lnTo>
                <a:lnTo>
                  <a:pt x="365792" y="254000"/>
                </a:lnTo>
                <a:cubicBezTo>
                  <a:pt x="365792" y="293307"/>
                  <a:pt x="333978" y="325120"/>
                  <a:pt x="294672" y="325120"/>
                </a:cubicBezTo>
                <a:lnTo>
                  <a:pt x="266541" y="325120"/>
                </a:lnTo>
                <a:cubicBezTo>
                  <a:pt x="228822" y="325120"/>
                  <a:pt x="197644" y="295656"/>
                  <a:pt x="195548" y="257937"/>
                </a:cubicBezTo>
                <a:lnTo>
                  <a:pt x="194659" y="243840"/>
                </a:lnTo>
                <a:lnTo>
                  <a:pt x="171037" y="243840"/>
                </a:lnTo>
                <a:lnTo>
                  <a:pt x="170275" y="257937"/>
                </a:lnTo>
                <a:cubicBezTo>
                  <a:pt x="168180" y="295656"/>
                  <a:pt x="137001" y="325120"/>
                  <a:pt x="99219" y="325120"/>
                </a:cubicBezTo>
                <a:lnTo>
                  <a:pt x="71088" y="325120"/>
                </a:lnTo>
                <a:cubicBezTo>
                  <a:pt x="31782" y="325120"/>
                  <a:pt x="-32" y="293307"/>
                  <a:pt x="-32" y="254000"/>
                </a:cubicBezTo>
                <a:lnTo>
                  <a:pt x="-32" y="243840"/>
                </a:lnTo>
                <a:lnTo>
                  <a:pt x="-32" y="217615"/>
                </a:lnTo>
                <a:lnTo>
                  <a:pt x="-32" y="213360"/>
                </a:lnTo>
                <a:cubicBezTo>
                  <a:pt x="-32" y="212153"/>
                  <a:pt x="95" y="210947"/>
                  <a:pt x="286" y="209740"/>
                </a:cubicBezTo>
                <a:cubicBezTo>
                  <a:pt x="667" y="205042"/>
                  <a:pt x="1429" y="200342"/>
                  <a:pt x="2508" y="195707"/>
                </a:cubicBezTo>
                <a:lnTo>
                  <a:pt x="30385" y="76327"/>
                </a:lnTo>
                <a:cubicBezTo>
                  <a:pt x="35211" y="55436"/>
                  <a:pt x="53816" y="40640"/>
                  <a:pt x="75279" y="40640"/>
                </a:cubicBezTo>
                <a:cubicBezTo>
                  <a:pt x="81121" y="40640"/>
                  <a:pt x="86963" y="41783"/>
                  <a:pt x="92424" y="43942"/>
                </a:cubicBezTo>
                <a:lnTo>
                  <a:pt x="112300" y="51880"/>
                </a:lnTo>
                <a:cubicBezTo>
                  <a:pt x="120110" y="54991"/>
                  <a:pt x="123920" y="63881"/>
                  <a:pt x="120809" y="71692"/>
                </a:cubicBezTo>
                <a:cubicBezTo>
                  <a:pt x="117697" y="79502"/>
                  <a:pt x="108807" y="83312"/>
                  <a:pt x="100997" y="80200"/>
                </a:cubicBezTo>
                <a:lnTo>
                  <a:pt x="81121" y="72263"/>
                </a:lnTo>
                <a:cubicBezTo>
                  <a:pt x="79280" y="71501"/>
                  <a:pt x="77311" y="71120"/>
                  <a:pt x="75279" y="71120"/>
                </a:cubicBezTo>
                <a:lnTo>
                  <a:pt x="75279" y="71120"/>
                </a:lnTo>
                <a:moveTo>
                  <a:pt x="30448" y="243840"/>
                </a:moveTo>
                <a:lnTo>
                  <a:pt x="30448" y="254000"/>
                </a:lnTo>
                <a:cubicBezTo>
                  <a:pt x="30448" y="255651"/>
                  <a:pt x="30575" y="257302"/>
                  <a:pt x="30766" y="258953"/>
                </a:cubicBezTo>
                <a:lnTo>
                  <a:pt x="122460" y="213106"/>
                </a:lnTo>
                <a:cubicBezTo>
                  <a:pt x="110522" y="209931"/>
                  <a:pt x="98139" y="208280"/>
                  <a:pt x="86138" y="208280"/>
                </a:cubicBezTo>
                <a:cubicBezTo>
                  <a:pt x="67405" y="208280"/>
                  <a:pt x="47720" y="212344"/>
                  <a:pt x="30448" y="219837"/>
                </a:cubicBezTo>
                <a:lnTo>
                  <a:pt x="30448" y="243840"/>
                </a:lnTo>
                <a:moveTo>
                  <a:pt x="279559" y="208280"/>
                </a:moveTo>
                <a:cubicBezTo>
                  <a:pt x="260890" y="208280"/>
                  <a:pt x="241205" y="212281"/>
                  <a:pt x="223869" y="219710"/>
                </a:cubicBezTo>
                <a:lnTo>
                  <a:pt x="225901" y="256223"/>
                </a:lnTo>
                <a:cubicBezTo>
                  <a:pt x="225901" y="256730"/>
                  <a:pt x="225965" y="257302"/>
                  <a:pt x="226028" y="257810"/>
                </a:cubicBezTo>
                <a:lnTo>
                  <a:pt x="315563" y="213043"/>
                </a:lnTo>
                <a:cubicBezTo>
                  <a:pt x="303752" y="209931"/>
                  <a:pt x="291433" y="208280"/>
                  <a:pt x="279559" y="208280"/>
                </a:cubicBezTo>
                <a:lnTo>
                  <a:pt x="279559" y="2082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My favorite food is pizza.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love it because I can customize it with toppings like spicy sausage or fresh basil.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Favorite Thing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417" y="224854"/>
                </a:moveTo>
                <a:cubicBezTo>
                  <a:pt x="156083" y="227267"/>
                  <a:pt x="152400" y="232601"/>
                  <a:pt x="152400" y="238760"/>
                </a:cubicBezTo>
                <a:cubicBezTo>
                  <a:pt x="152400" y="247206"/>
                  <a:pt x="159194" y="254000"/>
                  <a:pt x="167640" y="254000"/>
                </a:cubicBezTo>
                <a:cubicBezTo>
                  <a:pt x="173863" y="254000"/>
                  <a:pt x="179197" y="250317"/>
                  <a:pt x="181547" y="244983"/>
                </a:cubicBezTo>
                <a:lnTo>
                  <a:pt x="201994" y="265430"/>
                </a:lnTo>
                <a:cubicBezTo>
                  <a:pt x="190056" y="271145"/>
                  <a:pt x="176721" y="274320"/>
                  <a:pt x="162560" y="274320"/>
                </a:cubicBezTo>
                <a:cubicBezTo>
                  <a:pt x="112078" y="274320"/>
                  <a:pt x="71120" y="233363"/>
                  <a:pt x="71120" y="182880"/>
                </a:cubicBezTo>
                <a:cubicBezTo>
                  <a:pt x="71120" y="132398"/>
                  <a:pt x="112078" y="91440"/>
                  <a:pt x="162560" y="91440"/>
                </a:cubicBezTo>
                <a:cubicBezTo>
                  <a:pt x="176657" y="91440"/>
                  <a:pt x="190056" y="94615"/>
                  <a:pt x="201994" y="100330"/>
                </a:cubicBezTo>
                <a:lnTo>
                  <a:pt x="148209" y="154115"/>
                </a:lnTo>
                <a:cubicBezTo>
                  <a:pt x="132334" y="169990"/>
                  <a:pt x="132334" y="195707"/>
                  <a:pt x="148209" y="211582"/>
                </a:cubicBezTo>
                <a:lnTo>
                  <a:pt x="161417" y="224790"/>
                </a:lnTo>
                <a:lnTo>
                  <a:pt x="161417" y="224854"/>
                </a:lnTo>
                <a:moveTo>
                  <a:pt x="217043" y="280480"/>
                </a:moveTo>
                <a:lnTo>
                  <a:pt x="231902" y="295339"/>
                </a:lnTo>
                <a:cubicBezTo>
                  <a:pt x="211773" y="307785"/>
                  <a:pt x="188023" y="314960"/>
                  <a:pt x="162560" y="314960"/>
                </a:cubicBezTo>
                <a:cubicBezTo>
                  <a:pt x="89599" y="314960"/>
                  <a:pt x="30480" y="255842"/>
                  <a:pt x="30480" y="182880"/>
                </a:cubicBezTo>
                <a:cubicBezTo>
                  <a:pt x="30480" y="109919"/>
                  <a:pt x="89599" y="50800"/>
                  <a:pt x="162560" y="50800"/>
                </a:cubicBezTo>
                <a:cubicBezTo>
                  <a:pt x="188023" y="50800"/>
                  <a:pt x="211773" y="57975"/>
                  <a:pt x="231902" y="70421"/>
                </a:cubicBezTo>
                <a:lnTo>
                  <a:pt x="217043" y="85280"/>
                </a:lnTo>
                <a:cubicBezTo>
                  <a:pt x="200914" y="76263"/>
                  <a:pt x="182309" y="71120"/>
                  <a:pt x="162560" y="71120"/>
                </a:cubicBezTo>
                <a:cubicBezTo>
                  <a:pt x="100838" y="71120"/>
                  <a:pt x="50800" y="121158"/>
                  <a:pt x="50800" y="182880"/>
                </a:cubicBezTo>
                <a:cubicBezTo>
                  <a:pt x="50800" y="244602"/>
                  <a:pt x="100838" y="294640"/>
                  <a:pt x="162560" y="294640"/>
                </a:cubicBezTo>
                <a:cubicBezTo>
                  <a:pt x="182309" y="294640"/>
                  <a:pt x="200914" y="289496"/>
                  <a:pt x="217043" y="280479"/>
                </a:cubicBezTo>
                <a:lnTo>
                  <a:pt x="217043" y="280480"/>
                </a:lnTo>
                <a:moveTo>
                  <a:pt x="270129" y="304800"/>
                </a:moveTo>
                <a:cubicBezTo>
                  <a:pt x="274320" y="301117"/>
                  <a:pt x="274320" y="294640"/>
                  <a:pt x="270320" y="290639"/>
                </a:cubicBezTo>
                <a:lnTo>
                  <a:pt x="169736" y="190055"/>
                </a:lnTo>
                <a:cubicBezTo>
                  <a:pt x="165799" y="186119"/>
                  <a:pt x="165799" y="179642"/>
                  <a:pt x="169736" y="175704"/>
                </a:cubicBezTo>
                <a:lnTo>
                  <a:pt x="270320" y="75120"/>
                </a:lnTo>
                <a:cubicBezTo>
                  <a:pt x="274320" y="71120"/>
                  <a:pt x="274320" y="64706"/>
                  <a:pt x="270129" y="60960"/>
                </a:cubicBezTo>
                <a:cubicBezTo>
                  <a:pt x="241427" y="35687"/>
                  <a:pt x="203771" y="20320"/>
                  <a:pt x="162560" y="20320"/>
                </a:cubicBezTo>
                <a:cubicBezTo>
                  <a:pt x="72771" y="20320"/>
                  <a:pt x="0" y="93091"/>
                  <a:pt x="0" y="182880"/>
                </a:cubicBezTo>
                <a:cubicBezTo>
                  <a:pt x="0" y="272669"/>
                  <a:pt x="72771" y="345440"/>
                  <a:pt x="162560" y="345440"/>
                </a:cubicBezTo>
                <a:cubicBezTo>
                  <a:pt x="203772" y="345440"/>
                  <a:pt x="241427" y="330073"/>
                  <a:pt x="270129" y="304800"/>
                </a:cubicBezTo>
                <a:lnTo>
                  <a:pt x="270129" y="304800"/>
                </a:lnTo>
                <a:moveTo>
                  <a:pt x="315659" y="252222"/>
                </a:moveTo>
                <a:lnTo>
                  <a:pt x="300800" y="237363"/>
                </a:lnTo>
                <a:cubicBezTo>
                  <a:pt x="309817" y="221234"/>
                  <a:pt x="314960" y="202628"/>
                  <a:pt x="314960" y="182880"/>
                </a:cubicBezTo>
                <a:cubicBezTo>
                  <a:pt x="314960" y="163132"/>
                  <a:pt x="309817" y="144526"/>
                  <a:pt x="300800" y="128397"/>
                </a:cubicBezTo>
                <a:lnTo>
                  <a:pt x="315659" y="113538"/>
                </a:lnTo>
                <a:cubicBezTo>
                  <a:pt x="328105" y="133667"/>
                  <a:pt x="335280" y="157417"/>
                  <a:pt x="335280" y="182880"/>
                </a:cubicBezTo>
                <a:cubicBezTo>
                  <a:pt x="335280" y="208343"/>
                  <a:pt x="328105" y="232093"/>
                  <a:pt x="315659" y="252222"/>
                </a:cubicBezTo>
                <a:lnTo>
                  <a:pt x="315659" y="252222"/>
                </a:lnTo>
                <a:moveTo>
                  <a:pt x="294640" y="182880"/>
                </a:moveTo>
                <a:cubicBezTo>
                  <a:pt x="294640" y="196977"/>
                  <a:pt x="291465" y="210376"/>
                  <a:pt x="285750" y="222314"/>
                </a:cubicBezTo>
                <a:lnTo>
                  <a:pt x="246316" y="182880"/>
                </a:lnTo>
                <a:lnTo>
                  <a:pt x="285750" y="143447"/>
                </a:lnTo>
                <a:cubicBezTo>
                  <a:pt x="291465" y="155384"/>
                  <a:pt x="294640" y="168719"/>
                  <a:pt x="294640" y="182880"/>
                </a:cubicBezTo>
                <a:moveTo>
                  <a:pt x="325120" y="290449"/>
                </a:moveTo>
                <a:cubicBezTo>
                  <a:pt x="350393" y="261810"/>
                  <a:pt x="365760" y="224155"/>
                  <a:pt x="365760" y="182880"/>
                </a:cubicBezTo>
                <a:cubicBezTo>
                  <a:pt x="365760" y="141605"/>
                  <a:pt x="350393" y="104013"/>
                  <a:pt x="325120" y="75311"/>
                </a:cubicBezTo>
                <a:cubicBezTo>
                  <a:pt x="321437" y="71120"/>
                  <a:pt x="314960" y="71120"/>
                  <a:pt x="310959" y="75121"/>
                </a:cubicBezTo>
                <a:lnTo>
                  <a:pt x="210375" y="175705"/>
                </a:lnTo>
                <a:cubicBezTo>
                  <a:pt x="206438" y="179642"/>
                  <a:pt x="206438" y="186119"/>
                  <a:pt x="210375" y="190056"/>
                </a:cubicBezTo>
                <a:lnTo>
                  <a:pt x="310959" y="290640"/>
                </a:lnTo>
                <a:cubicBezTo>
                  <a:pt x="314896" y="294577"/>
                  <a:pt x="321373" y="294640"/>
                  <a:pt x="325120" y="290449"/>
                </a:cubicBezTo>
                <a:lnTo>
                  <a:pt x="325120" y="290449"/>
                </a:lnTo>
                <a:moveTo>
                  <a:pt x="137160" y="142240"/>
                </a:moveTo>
                <a:cubicBezTo>
                  <a:pt x="145577" y="142240"/>
                  <a:pt x="152400" y="135417"/>
                  <a:pt x="152400" y="127000"/>
                </a:cubicBezTo>
                <a:cubicBezTo>
                  <a:pt x="152400" y="118583"/>
                  <a:pt x="145577" y="111760"/>
                  <a:pt x="137160" y="111760"/>
                </a:cubicBezTo>
                <a:cubicBezTo>
                  <a:pt x="128743" y="111760"/>
                  <a:pt x="121920" y="118583"/>
                  <a:pt x="121920" y="127000"/>
                </a:cubicBezTo>
                <a:cubicBezTo>
                  <a:pt x="121920" y="135417"/>
                  <a:pt x="128743" y="142240"/>
                  <a:pt x="137160" y="142240"/>
                </a:cubicBezTo>
                <a:moveTo>
                  <a:pt x="116840" y="182880"/>
                </a:moveTo>
                <a:cubicBezTo>
                  <a:pt x="116840" y="174463"/>
                  <a:pt x="110017" y="167640"/>
                  <a:pt x="101600" y="167640"/>
                </a:cubicBezTo>
                <a:cubicBezTo>
                  <a:pt x="93183" y="167640"/>
                  <a:pt x="86360" y="174463"/>
                  <a:pt x="86360" y="182880"/>
                </a:cubicBezTo>
                <a:cubicBezTo>
                  <a:pt x="86360" y="191297"/>
                  <a:pt x="93183" y="198120"/>
                  <a:pt x="101600" y="198120"/>
                </a:cubicBezTo>
                <a:cubicBezTo>
                  <a:pt x="110017" y="198120"/>
                  <a:pt x="116840" y="191297"/>
                  <a:pt x="1168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232" r="342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Describing My Favorite Clothes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Wearing my favorite outfit often leads to delightful conversations with friends and family.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cherish the stories behind each piece, sharing memories of where I found them.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Moments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rich colors of my favorite shirt instantly lift my mood, creating a cheerful vibe.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Delicate stitching and thoughtful details enhance the overall elegance of the outfit.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My favorite clothes are crafted from soft, breathable fabric that combines comfort with style.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vibrant patterns are inspired by nature, making each piece a unique expression of art.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Unique Features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1: Describe Your Favorite Outfit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strong adjectives and adverbs to create vivid imagery.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descriptive words that enhance your description.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Vivid Vocabulary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285750"/>
                </a:moveTo>
                <a:cubicBezTo>
                  <a:pt x="0" y="329970"/>
                  <a:pt x="35790" y="365760"/>
                  <a:pt x="80010" y="365760"/>
                </a:cubicBezTo>
                <a:lnTo>
                  <a:pt x="320040" y="365760"/>
                </a:lnTo>
                <a:cubicBezTo>
                  <a:pt x="345257" y="365760"/>
                  <a:pt x="365760" y="345257"/>
                  <a:pt x="365760" y="320040"/>
                </a:cubicBezTo>
                <a:lnTo>
                  <a:pt x="365760" y="251460"/>
                </a:lnTo>
                <a:cubicBezTo>
                  <a:pt x="365760" y="226243"/>
                  <a:pt x="345257" y="205740"/>
                  <a:pt x="320040" y="205740"/>
                </a:cubicBezTo>
                <a:lnTo>
                  <a:pt x="275677" y="205740"/>
                </a:lnTo>
                <a:lnTo>
                  <a:pt x="311896" y="169521"/>
                </a:lnTo>
                <a:cubicBezTo>
                  <a:pt x="329756" y="151662"/>
                  <a:pt x="329756" y="122730"/>
                  <a:pt x="311896" y="104870"/>
                </a:cubicBezTo>
                <a:lnTo>
                  <a:pt x="260961" y="53792"/>
                </a:lnTo>
                <a:cubicBezTo>
                  <a:pt x="243102" y="35933"/>
                  <a:pt x="214170" y="35933"/>
                  <a:pt x="196310" y="53792"/>
                </a:cubicBezTo>
                <a:lnTo>
                  <a:pt x="160020" y="90083"/>
                </a:lnTo>
                <a:lnTo>
                  <a:pt x="160020" y="45720"/>
                </a:lnTo>
                <a:cubicBezTo>
                  <a:pt x="160020" y="20503"/>
                  <a:pt x="139517" y="0"/>
                  <a:pt x="114300" y="0"/>
                </a:cubicBezTo>
                <a:lnTo>
                  <a:pt x="45720" y="0"/>
                </a:lnTo>
                <a:cubicBezTo>
                  <a:pt x="20503" y="0"/>
                  <a:pt x="0" y="20503"/>
                  <a:pt x="0" y="45720"/>
                </a:cubicBezTo>
                <a:lnTo>
                  <a:pt x="0" y="285750"/>
                </a:lnTo>
                <a:moveTo>
                  <a:pt x="320040" y="331470"/>
                </a:moveTo>
                <a:lnTo>
                  <a:pt x="149947" y="331470"/>
                </a:lnTo>
                <a:lnTo>
                  <a:pt x="241387" y="240030"/>
                </a:lnTo>
                <a:lnTo>
                  <a:pt x="320040" y="240030"/>
                </a:lnTo>
                <a:cubicBezTo>
                  <a:pt x="326327" y="240030"/>
                  <a:pt x="331470" y="245173"/>
                  <a:pt x="331470" y="251460"/>
                </a:cubicBezTo>
                <a:lnTo>
                  <a:pt x="331470" y="320040"/>
                </a:lnTo>
                <a:cubicBezTo>
                  <a:pt x="331470" y="326326"/>
                  <a:pt x="326327" y="331470"/>
                  <a:pt x="320040" y="331470"/>
                </a:cubicBezTo>
                <a:moveTo>
                  <a:pt x="287679" y="145232"/>
                </a:moveTo>
                <a:lnTo>
                  <a:pt x="160020" y="272963"/>
                </a:lnTo>
                <a:lnTo>
                  <a:pt x="160020" y="138589"/>
                </a:lnTo>
                <a:lnTo>
                  <a:pt x="220528" y="78081"/>
                </a:lnTo>
                <a:cubicBezTo>
                  <a:pt x="224957" y="73652"/>
                  <a:pt x="232243" y="73652"/>
                  <a:pt x="236672" y="78081"/>
                </a:cubicBezTo>
                <a:lnTo>
                  <a:pt x="287679" y="129088"/>
                </a:lnTo>
                <a:cubicBezTo>
                  <a:pt x="292108" y="133517"/>
                  <a:pt x="292108" y="140803"/>
                  <a:pt x="287679" y="145232"/>
                </a:cubicBezTo>
                <a:lnTo>
                  <a:pt x="287679" y="145232"/>
                </a:lnTo>
                <a:moveTo>
                  <a:pt x="80010" y="331470"/>
                </a:moveTo>
                <a:cubicBezTo>
                  <a:pt x="54793" y="331470"/>
                  <a:pt x="34290" y="310967"/>
                  <a:pt x="34290" y="285750"/>
                </a:cubicBezTo>
                <a:lnTo>
                  <a:pt x="34290" y="217170"/>
                </a:lnTo>
                <a:lnTo>
                  <a:pt x="125730" y="217170"/>
                </a:lnTo>
                <a:lnTo>
                  <a:pt x="125730" y="285750"/>
                </a:lnTo>
                <a:cubicBezTo>
                  <a:pt x="125730" y="310967"/>
                  <a:pt x="105227" y="331470"/>
                  <a:pt x="80010" y="331470"/>
                </a:cubicBezTo>
                <a:lnTo>
                  <a:pt x="80010" y="331470"/>
                </a:lnTo>
                <a:moveTo>
                  <a:pt x="34290" y="182880"/>
                </a:moveTo>
                <a:lnTo>
                  <a:pt x="34290" y="125730"/>
                </a:lnTo>
                <a:lnTo>
                  <a:pt x="125730" y="125730"/>
                </a:lnTo>
                <a:lnTo>
                  <a:pt x="125730" y="182880"/>
                </a:lnTo>
                <a:lnTo>
                  <a:pt x="34290" y="182880"/>
                </a:lnTo>
                <a:moveTo>
                  <a:pt x="34290" y="91440"/>
                </a:moveTo>
                <a:lnTo>
                  <a:pt x="34290" y="45720"/>
                </a:lnTo>
                <a:cubicBezTo>
                  <a:pt x="34290" y="39434"/>
                  <a:pt x="39434" y="34290"/>
                  <a:pt x="45720" y="34290"/>
                </a:cubicBezTo>
                <a:lnTo>
                  <a:pt x="114300" y="34290"/>
                </a:lnTo>
                <a:cubicBezTo>
                  <a:pt x="120587" y="34290"/>
                  <a:pt x="125730" y="39434"/>
                  <a:pt x="125730" y="45720"/>
                </a:cubicBezTo>
                <a:lnTo>
                  <a:pt x="125730" y="91440"/>
                </a:lnTo>
                <a:lnTo>
                  <a:pt x="34290" y="91440"/>
                </a:lnTo>
                <a:moveTo>
                  <a:pt x="80010" y="302895"/>
                </a:moveTo>
                <a:cubicBezTo>
                  <a:pt x="89479" y="302895"/>
                  <a:pt x="97155" y="295219"/>
                  <a:pt x="97155" y="285750"/>
                </a:cubicBezTo>
                <a:cubicBezTo>
                  <a:pt x="97155" y="276281"/>
                  <a:pt x="89479" y="268605"/>
                  <a:pt x="80010" y="268605"/>
                </a:cubicBezTo>
                <a:cubicBezTo>
                  <a:pt x="70541" y="268605"/>
                  <a:pt x="62865" y="276281"/>
                  <a:pt x="62865" y="285750"/>
                </a:cubicBezTo>
                <a:cubicBezTo>
                  <a:pt x="62865" y="295219"/>
                  <a:pt x="70541" y="302895"/>
                  <a:pt x="80010" y="3028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Write a short paragraph describing your outfit.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details about the colors and styles, and express how it makes you feel.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Paragraph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3610" y="52464"/>
                </a:moveTo>
                <a:cubicBezTo>
                  <a:pt x="95955" y="42177"/>
                  <a:pt x="111500" y="36576"/>
                  <a:pt x="127559" y="36576"/>
                </a:cubicBezTo>
                <a:cubicBezTo>
                  <a:pt x="137960" y="36576"/>
                  <a:pt x="145332" y="44348"/>
                  <a:pt x="146990" y="52864"/>
                </a:cubicBezTo>
                <a:cubicBezTo>
                  <a:pt x="150305" y="69609"/>
                  <a:pt x="165106" y="82296"/>
                  <a:pt x="182880" y="82296"/>
                </a:cubicBezTo>
                <a:cubicBezTo>
                  <a:pt x="200654" y="82296"/>
                  <a:pt x="215455" y="69609"/>
                  <a:pt x="218770" y="52864"/>
                </a:cubicBezTo>
                <a:cubicBezTo>
                  <a:pt x="220428" y="44348"/>
                  <a:pt x="227857" y="36576"/>
                  <a:pt x="238201" y="36576"/>
                </a:cubicBezTo>
                <a:cubicBezTo>
                  <a:pt x="254260" y="36576"/>
                  <a:pt x="269805" y="42177"/>
                  <a:pt x="282092" y="52464"/>
                </a:cubicBezTo>
                <a:lnTo>
                  <a:pt x="273348" y="63036"/>
                </a:lnTo>
                <a:lnTo>
                  <a:pt x="282150" y="52521"/>
                </a:lnTo>
                <a:lnTo>
                  <a:pt x="354216" y="112586"/>
                </a:lnTo>
                <a:cubicBezTo>
                  <a:pt x="360845" y="118129"/>
                  <a:pt x="364960" y="126073"/>
                  <a:pt x="365646" y="134645"/>
                </a:cubicBezTo>
                <a:cubicBezTo>
                  <a:pt x="366332" y="143218"/>
                  <a:pt x="363531" y="151733"/>
                  <a:pt x="357816" y="158248"/>
                </a:cubicBezTo>
                <a:lnTo>
                  <a:pt x="325812" y="194824"/>
                </a:lnTo>
                <a:cubicBezTo>
                  <a:pt x="314382" y="207912"/>
                  <a:pt x="294608" y="209455"/>
                  <a:pt x="281235" y="198311"/>
                </a:cubicBezTo>
                <a:lnTo>
                  <a:pt x="274320" y="192538"/>
                </a:lnTo>
                <a:lnTo>
                  <a:pt x="274320" y="292608"/>
                </a:lnTo>
                <a:cubicBezTo>
                  <a:pt x="274320" y="312782"/>
                  <a:pt x="257918" y="329184"/>
                  <a:pt x="237744" y="329184"/>
                </a:cubicBezTo>
                <a:lnTo>
                  <a:pt x="128016" y="329184"/>
                </a:lnTo>
                <a:cubicBezTo>
                  <a:pt x="107842" y="329184"/>
                  <a:pt x="91440" y="312782"/>
                  <a:pt x="91440" y="292608"/>
                </a:cubicBezTo>
                <a:lnTo>
                  <a:pt x="91440" y="192538"/>
                </a:lnTo>
                <a:lnTo>
                  <a:pt x="84525" y="198311"/>
                </a:lnTo>
                <a:cubicBezTo>
                  <a:pt x="71152" y="209455"/>
                  <a:pt x="51378" y="207855"/>
                  <a:pt x="39948" y="194824"/>
                </a:cubicBezTo>
                <a:lnTo>
                  <a:pt x="7944" y="158248"/>
                </a:lnTo>
                <a:cubicBezTo>
                  <a:pt x="2229" y="151733"/>
                  <a:pt x="-571" y="143218"/>
                  <a:pt x="114" y="134645"/>
                </a:cubicBezTo>
                <a:cubicBezTo>
                  <a:pt x="800" y="126073"/>
                  <a:pt x="4915" y="118072"/>
                  <a:pt x="11544" y="112586"/>
                </a:cubicBezTo>
                <a:lnTo>
                  <a:pt x="83610" y="52464"/>
                </a:lnTo>
                <a:moveTo>
                  <a:pt x="121615" y="64408"/>
                </a:moveTo>
                <a:cubicBezTo>
                  <a:pt x="114129" y="65494"/>
                  <a:pt x="107042" y="68637"/>
                  <a:pt x="101156" y="73495"/>
                </a:cubicBezTo>
                <a:lnTo>
                  <a:pt x="29089" y="133674"/>
                </a:lnTo>
                <a:cubicBezTo>
                  <a:pt x="28118" y="134474"/>
                  <a:pt x="27546" y="135617"/>
                  <a:pt x="27432" y="136817"/>
                </a:cubicBezTo>
                <a:cubicBezTo>
                  <a:pt x="27318" y="138017"/>
                  <a:pt x="27718" y="139275"/>
                  <a:pt x="28575" y="140189"/>
                </a:cubicBezTo>
                <a:lnTo>
                  <a:pt x="18231" y="149219"/>
                </a:lnTo>
                <a:lnTo>
                  <a:pt x="28575" y="140189"/>
                </a:lnTo>
                <a:lnTo>
                  <a:pt x="60579" y="176765"/>
                </a:lnTo>
                <a:cubicBezTo>
                  <a:pt x="62236" y="178651"/>
                  <a:pt x="65037" y="178880"/>
                  <a:pt x="66923" y="177279"/>
                </a:cubicBezTo>
                <a:lnTo>
                  <a:pt x="96355" y="152762"/>
                </a:lnTo>
                <a:cubicBezTo>
                  <a:pt x="100470" y="149333"/>
                  <a:pt x="106128" y="148647"/>
                  <a:pt x="110928" y="150876"/>
                </a:cubicBezTo>
                <a:cubicBezTo>
                  <a:pt x="115729" y="153105"/>
                  <a:pt x="118815" y="157963"/>
                  <a:pt x="118815" y="163278"/>
                </a:cubicBezTo>
                <a:lnTo>
                  <a:pt x="118872" y="292608"/>
                </a:lnTo>
                <a:cubicBezTo>
                  <a:pt x="118872" y="297637"/>
                  <a:pt x="122987" y="301752"/>
                  <a:pt x="128016" y="301752"/>
                </a:cubicBezTo>
                <a:lnTo>
                  <a:pt x="237744" y="301752"/>
                </a:lnTo>
                <a:cubicBezTo>
                  <a:pt x="242773" y="301752"/>
                  <a:pt x="246888" y="297637"/>
                  <a:pt x="246888" y="292608"/>
                </a:cubicBezTo>
                <a:lnTo>
                  <a:pt x="246888" y="163278"/>
                </a:lnTo>
                <a:cubicBezTo>
                  <a:pt x="246888" y="157963"/>
                  <a:pt x="249974" y="153105"/>
                  <a:pt x="254775" y="150876"/>
                </a:cubicBezTo>
                <a:cubicBezTo>
                  <a:pt x="259575" y="148647"/>
                  <a:pt x="265290" y="149333"/>
                  <a:pt x="269348" y="152762"/>
                </a:cubicBezTo>
                <a:lnTo>
                  <a:pt x="298780" y="177279"/>
                </a:lnTo>
                <a:cubicBezTo>
                  <a:pt x="300666" y="178879"/>
                  <a:pt x="303524" y="178651"/>
                  <a:pt x="305124" y="176765"/>
                </a:cubicBezTo>
                <a:lnTo>
                  <a:pt x="337128" y="140189"/>
                </a:lnTo>
                <a:cubicBezTo>
                  <a:pt x="337928" y="139275"/>
                  <a:pt x="338328" y="138074"/>
                  <a:pt x="338271" y="136817"/>
                </a:cubicBezTo>
                <a:cubicBezTo>
                  <a:pt x="338214" y="135560"/>
                  <a:pt x="337585" y="134474"/>
                  <a:pt x="336614" y="133674"/>
                </a:cubicBezTo>
                <a:lnTo>
                  <a:pt x="264547" y="73552"/>
                </a:lnTo>
                <a:cubicBezTo>
                  <a:pt x="258661" y="68637"/>
                  <a:pt x="251574" y="65494"/>
                  <a:pt x="244088" y="64465"/>
                </a:cubicBezTo>
                <a:cubicBezTo>
                  <a:pt x="236087" y="90640"/>
                  <a:pt x="211741" y="109728"/>
                  <a:pt x="182880" y="109728"/>
                </a:cubicBezTo>
                <a:cubicBezTo>
                  <a:pt x="154019" y="109728"/>
                  <a:pt x="129673" y="90640"/>
                  <a:pt x="121672" y="64408"/>
                </a:cubicBezTo>
                <a:lnTo>
                  <a:pt x="121615" y="644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Illustrate your favorite outfit, focusing on its unique features.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Outfit Illustration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099" y="182898"/>
                </a:moveTo>
                <a:lnTo>
                  <a:pt x="219099" y="182898"/>
                </a:lnTo>
                <a:lnTo>
                  <a:pt x="243316" y="207115"/>
                </a:lnTo>
                <a:lnTo>
                  <a:pt x="259104" y="222903"/>
                </a:lnTo>
                <a:lnTo>
                  <a:pt x="222885" y="259122"/>
                </a:lnTo>
                <a:lnTo>
                  <a:pt x="116014" y="152251"/>
                </a:lnTo>
                <a:cubicBezTo>
                  <a:pt x="107656" y="143893"/>
                  <a:pt x="102870" y="132463"/>
                  <a:pt x="102870" y="120604"/>
                </a:cubicBezTo>
                <a:cubicBezTo>
                  <a:pt x="102870" y="112889"/>
                  <a:pt x="104870" y="105388"/>
                  <a:pt x="108585" y="98673"/>
                </a:cubicBezTo>
                <a:lnTo>
                  <a:pt x="138232" y="45952"/>
                </a:lnTo>
                <a:cubicBezTo>
                  <a:pt x="142303" y="38737"/>
                  <a:pt x="149947" y="34308"/>
                  <a:pt x="158163" y="34308"/>
                </a:cubicBezTo>
                <a:lnTo>
                  <a:pt x="207526" y="34308"/>
                </a:lnTo>
                <a:cubicBezTo>
                  <a:pt x="215813" y="34308"/>
                  <a:pt x="223385" y="38737"/>
                  <a:pt x="227457" y="45952"/>
                </a:cubicBezTo>
                <a:lnTo>
                  <a:pt x="257175" y="98673"/>
                </a:lnTo>
                <a:cubicBezTo>
                  <a:pt x="260961" y="105388"/>
                  <a:pt x="262890" y="112961"/>
                  <a:pt x="262890" y="120604"/>
                </a:cubicBezTo>
                <a:cubicBezTo>
                  <a:pt x="262890" y="132463"/>
                  <a:pt x="258175" y="143893"/>
                  <a:pt x="249817" y="152251"/>
                </a:cubicBezTo>
                <a:lnTo>
                  <a:pt x="243388" y="158681"/>
                </a:lnTo>
                <a:lnTo>
                  <a:pt x="207169" y="122462"/>
                </a:lnTo>
                <a:lnTo>
                  <a:pt x="212884" y="116747"/>
                </a:lnTo>
                <a:cubicBezTo>
                  <a:pt x="215670" y="113961"/>
                  <a:pt x="217241" y="110246"/>
                  <a:pt x="217241" y="106317"/>
                </a:cubicBezTo>
                <a:cubicBezTo>
                  <a:pt x="217241" y="98173"/>
                  <a:pt x="210598" y="91529"/>
                  <a:pt x="202454" y="91529"/>
                </a:cubicBezTo>
                <a:lnTo>
                  <a:pt x="163449" y="91529"/>
                </a:lnTo>
                <a:cubicBezTo>
                  <a:pt x="155305" y="91529"/>
                  <a:pt x="148661" y="98173"/>
                  <a:pt x="148661" y="106317"/>
                </a:cubicBezTo>
                <a:cubicBezTo>
                  <a:pt x="148661" y="110246"/>
                  <a:pt x="150233" y="113961"/>
                  <a:pt x="153019" y="116747"/>
                </a:cubicBezTo>
                <a:lnTo>
                  <a:pt x="219099" y="182898"/>
                </a:lnTo>
                <a:lnTo>
                  <a:pt x="219099" y="182898"/>
                </a:lnTo>
                <a:moveTo>
                  <a:pt x="291822" y="207115"/>
                </a:moveTo>
                <a:lnTo>
                  <a:pt x="283321" y="198614"/>
                </a:lnTo>
                <a:lnTo>
                  <a:pt x="267605" y="182898"/>
                </a:lnTo>
                <a:lnTo>
                  <a:pt x="274034" y="176468"/>
                </a:lnTo>
                <a:cubicBezTo>
                  <a:pt x="288893" y="161609"/>
                  <a:pt x="297180" y="141535"/>
                  <a:pt x="297180" y="120604"/>
                </a:cubicBezTo>
                <a:cubicBezTo>
                  <a:pt x="297180" y="107031"/>
                  <a:pt x="293680" y="93672"/>
                  <a:pt x="287036" y="81885"/>
                </a:cubicBezTo>
                <a:lnTo>
                  <a:pt x="257389" y="29164"/>
                </a:lnTo>
                <a:cubicBezTo>
                  <a:pt x="247245" y="11162"/>
                  <a:pt x="228243" y="18"/>
                  <a:pt x="207597" y="18"/>
                </a:cubicBezTo>
                <a:lnTo>
                  <a:pt x="158163" y="18"/>
                </a:lnTo>
                <a:cubicBezTo>
                  <a:pt x="137517" y="18"/>
                  <a:pt x="118443" y="11162"/>
                  <a:pt x="108371" y="29164"/>
                </a:cubicBezTo>
                <a:lnTo>
                  <a:pt x="78724" y="81885"/>
                </a:lnTo>
                <a:cubicBezTo>
                  <a:pt x="72080" y="93672"/>
                  <a:pt x="68580" y="107031"/>
                  <a:pt x="68580" y="120604"/>
                </a:cubicBezTo>
                <a:cubicBezTo>
                  <a:pt x="68580" y="141535"/>
                  <a:pt x="76938" y="161681"/>
                  <a:pt x="91726" y="176468"/>
                </a:cubicBezTo>
                <a:lnTo>
                  <a:pt x="198668" y="283410"/>
                </a:lnTo>
                <a:lnTo>
                  <a:pt x="220528" y="305270"/>
                </a:lnTo>
                <a:lnTo>
                  <a:pt x="220528" y="305270"/>
                </a:lnTo>
                <a:lnTo>
                  <a:pt x="222885" y="307628"/>
                </a:lnTo>
                <a:lnTo>
                  <a:pt x="277678" y="362420"/>
                </a:lnTo>
                <a:cubicBezTo>
                  <a:pt x="282107" y="366849"/>
                  <a:pt x="289393" y="366849"/>
                  <a:pt x="293822" y="362420"/>
                </a:cubicBezTo>
                <a:cubicBezTo>
                  <a:pt x="298252" y="357991"/>
                  <a:pt x="298252" y="350704"/>
                  <a:pt x="293822" y="346275"/>
                </a:cubicBezTo>
                <a:lnTo>
                  <a:pt x="239030" y="291483"/>
                </a:lnTo>
                <a:lnTo>
                  <a:pt x="247102" y="283410"/>
                </a:lnTo>
                <a:lnTo>
                  <a:pt x="257175" y="273338"/>
                </a:lnTo>
                <a:lnTo>
                  <a:pt x="311968" y="328130"/>
                </a:lnTo>
                <a:cubicBezTo>
                  <a:pt x="316397" y="332559"/>
                  <a:pt x="323683" y="332559"/>
                  <a:pt x="328112" y="328130"/>
                </a:cubicBezTo>
                <a:cubicBezTo>
                  <a:pt x="332542" y="323701"/>
                  <a:pt x="332542" y="316414"/>
                  <a:pt x="328112" y="311985"/>
                </a:cubicBezTo>
                <a:lnTo>
                  <a:pt x="273320" y="257193"/>
                </a:lnTo>
                <a:lnTo>
                  <a:pt x="283393" y="247120"/>
                </a:lnTo>
                <a:lnTo>
                  <a:pt x="291465" y="239048"/>
                </a:lnTo>
                <a:lnTo>
                  <a:pt x="346258" y="293840"/>
                </a:lnTo>
                <a:cubicBezTo>
                  <a:pt x="350687" y="298269"/>
                  <a:pt x="357973" y="298269"/>
                  <a:pt x="362402" y="293840"/>
                </a:cubicBezTo>
                <a:cubicBezTo>
                  <a:pt x="366832" y="289411"/>
                  <a:pt x="366832" y="282124"/>
                  <a:pt x="362402" y="277695"/>
                </a:cubicBezTo>
                <a:lnTo>
                  <a:pt x="307610" y="222903"/>
                </a:lnTo>
                <a:lnTo>
                  <a:pt x="305252" y="220545"/>
                </a:lnTo>
                <a:lnTo>
                  <a:pt x="305252" y="220545"/>
                </a:lnTo>
                <a:lnTo>
                  <a:pt x="291894" y="207187"/>
                </a:lnTo>
                <a:lnTo>
                  <a:pt x="291822" y="207115"/>
                </a:lnTo>
                <a:moveTo>
                  <a:pt x="83368" y="197685"/>
                </a:moveTo>
                <a:lnTo>
                  <a:pt x="3358" y="277695"/>
                </a:lnTo>
                <a:cubicBezTo>
                  <a:pt x="-1072" y="282125"/>
                  <a:pt x="-1072" y="289411"/>
                  <a:pt x="3358" y="293840"/>
                </a:cubicBezTo>
                <a:cubicBezTo>
                  <a:pt x="7787" y="298269"/>
                  <a:pt x="15073" y="298269"/>
                  <a:pt x="19502" y="293840"/>
                </a:cubicBezTo>
                <a:lnTo>
                  <a:pt x="99512" y="213830"/>
                </a:lnTo>
                <a:lnTo>
                  <a:pt x="83368" y="197685"/>
                </a:lnTo>
                <a:moveTo>
                  <a:pt x="117658" y="231975"/>
                </a:moveTo>
                <a:lnTo>
                  <a:pt x="37648" y="311985"/>
                </a:lnTo>
                <a:cubicBezTo>
                  <a:pt x="33218" y="316415"/>
                  <a:pt x="33218" y="323701"/>
                  <a:pt x="37648" y="328130"/>
                </a:cubicBezTo>
                <a:cubicBezTo>
                  <a:pt x="42077" y="332559"/>
                  <a:pt x="49363" y="332559"/>
                  <a:pt x="53792" y="328130"/>
                </a:cubicBezTo>
                <a:lnTo>
                  <a:pt x="133802" y="248120"/>
                </a:lnTo>
                <a:lnTo>
                  <a:pt x="117658" y="231975"/>
                </a:lnTo>
                <a:moveTo>
                  <a:pt x="151948" y="266265"/>
                </a:moveTo>
                <a:lnTo>
                  <a:pt x="71938" y="346275"/>
                </a:lnTo>
                <a:cubicBezTo>
                  <a:pt x="67508" y="350705"/>
                  <a:pt x="67508" y="357991"/>
                  <a:pt x="71938" y="362420"/>
                </a:cubicBezTo>
                <a:cubicBezTo>
                  <a:pt x="76367" y="366849"/>
                  <a:pt x="83653" y="366849"/>
                  <a:pt x="88082" y="362420"/>
                </a:cubicBezTo>
                <a:lnTo>
                  <a:pt x="168092" y="282410"/>
                </a:lnTo>
                <a:lnTo>
                  <a:pt x="151948" y="2662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141" r="341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2: Clothing Charades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Give vivid hints about the clothing to spark creativity.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imaginative thinking with your clues.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Clues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099" y="182898"/>
                </a:moveTo>
                <a:lnTo>
                  <a:pt x="219099" y="182898"/>
                </a:lnTo>
                <a:lnTo>
                  <a:pt x="243316" y="207115"/>
                </a:lnTo>
                <a:lnTo>
                  <a:pt x="259104" y="222903"/>
                </a:lnTo>
                <a:lnTo>
                  <a:pt x="222885" y="259122"/>
                </a:lnTo>
                <a:lnTo>
                  <a:pt x="116014" y="152251"/>
                </a:lnTo>
                <a:cubicBezTo>
                  <a:pt x="107656" y="143893"/>
                  <a:pt x="102870" y="132463"/>
                  <a:pt x="102870" y="120604"/>
                </a:cubicBezTo>
                <a:cubicBezTo>
                  <a:pt x="102870" y="112889"/>
                  <a:pt x="104870" y="105388"/>
                  <a:pt x="108585" y="98673"/>
                </a:cubicBezTo>
                <a:lnTo>
                  <a:pt x="138232" y="45952"/>
                </a:lnTo>
                <a:cubicBezTo>
                  <a:pt x="142303" y="38737"/>
                  <a:pt x="149947" y="34308"/>
                  <a:pt x="158163" y="34308"/>
                </a:cubicBezTo>
                <a:lnTo>
                  <a:pt x="207526" y="34308"/>
                </a:lnTo>
                <a:cubicBezTo>
                  <a:pt x="215813" y="34308"/>
                  <a:pt x="223385" y="38737"/>
                  <a:pt x="227457" y="45952"/>
                </a:cubicBezTo>
                <a:lnTo>
                  <a:pt x="257175" y="98673"/>
                </a:lnTo>
                <a:cubicBezTo>
                  <a:pt x="260961" y="105388"/>
                  <a:pt x="262890" y="112961"/>
                  <a:pt x="262890" y="120604"/>
                </a:cubicBezTo>
                <a:cubicBezTo>
                  <a:pt x="262890" y="132463"/>
                  <a:pt x="258175" y="143893"/>
                  <a:pt x="249817" y="152251"/>
                </a:cubicBezTo>
                <a:lnTo>
                  <a:pt x="243388" y="158681"/>
                </a:lnTo>
                <a:lnTo>
                  <a:pt x="207169" y="122462"/>
                </a:lnTo>
                <a:lnTo>
                  <a:pt x="212884" y="116747"/>
                </a:lnTo>
                <a:cubicBezTo>
                  <a:pt x="215670" y="113961"/>
                  <a:pt x="217241" y="110246"/>
                  <a:pt x="217241" y="106317"/>
                </a:cubicBezTo>
                <a:cubicBezTo>
                  <a:pt x="217241" y="98173"/>
                  <a:pt x="210598" y="91529"/>
                  <a:pt x="202454" y="91529"/>
                </a:cubicBezTo>
                <a:lnTo>
                  <a:pt x="163449" y="91529"/>
                </a:lnTo>
                <a:cubicBezTo>
                  <a:pt x="155305" y="91529"/>
                  <a:pt x="148661" y="98173"/>
                  <a:pt x="148661" y="106317"/>
                </a:cubicBezTo>
                <a:cubicBezTo>
                  <a:pt x="148661" y="110246"/>
                  <a:pt x="150233" y="113961"/>
                  <a:pt x="153019" y="116747"/>
                </a:cubicBezTo>
                <a:lnTo>
                  <a:pt x="219099" y="182898"/>
                </a:lnTo>
                <a:lnTo>
                  <a:pt x="219099" y="182898"/>
                </a:lnTo>
                <a:moveTo>
                  <a:pt x="291822" y="207115"/>
                </a:moveTo>
                <a:lnTo>
                  <a:pt x="283321" y="198614"/>
                </a:lnTo>
                <a:lnTo>
                  <a:pt x="267605" y="182898"/>
                </a:lnTo>
                <a:lnTo>
                  <a:pt x="274034" y="176468"/>
                </a:lnTo>
                <a:cubicBezTo>
                  <a:pt x="288893" y="161609"/>
                  <a:pt x="297180" y="141535"/>
                  <a:pt x="297180" y="120604"/>
                </a:cubicBezTo>
                <a:cubicBezTo>
                  <a:pt x="297180" y="107031"/>
                  <a:pt x="293680" y="93672"/>
                  <a:pt x="287036" y="81885"/>
                </a:cubicBezTo>
                <a:lnTo>
                  <a:pt x="257389" y="29164"/>
                </a:lnTo>
                <a:cubicBezTo>
                  <a:pt x="247245" y="11162"/>
                  <a:pt x="228243" y="18"/>
                  <a:pt x="207597" y="18"/>
                </a:cubicBezTo>
                <a:lnTo>
                  <a:pt x="158163" y="18"/>
                </a:lnTo>
                <a:cubicBezTo>
                  <a:pt x="137517" y="18"/>
                  <a:pt x="118443" y="11162"/>
                  <a:pt x="108371" y="29164"/>
                </a:cubicBezTo>
                <a:lnTo>
                  <a:pt x="78724" y="81885"/>
                </a:lnTo>
                <a:cubicBezTo>
                  <a:pt x="72080" y="93672"/>
                  <a:pt x="68580" y="107031"/>
                  <a:pt x="68580" y="120604"/>
                </a:cubicBezTo>
                <a:cubicBezTo>
                  <a:pt x="68580" y="141535"/>
                  <a:pt x="76938" y="161681"/>
                  <a:pt x="91726" y="176468"/>
                </a:cubicBezTo>
                <a:lnTo>
                  <a:pt x="198668" y="283410"/>
                </a:lnTo>
                <a:lnTo>
                  <a:pt x="220528" y="305270"/>
                </a:lnTo>
                <a:lnTo>
                  <a:pt x="220528" y="305270"/>
                </a:lnTo>
                <a:lnTo>
                  <a:pt x="222885" y="307628"/>
                </a:lnTo>
                <a:lnTo>
                  <a:pt x="277678" y="362420"/>
                </a:lnTo>
                <a:cubicBezTo>
                  <a:pt x="282107" y="366849"/>
                  <a:pt x="289393" y="366849"/>
                  <a:pt x="293822" y="362420"/>
                </a:cubicBezTo>
                <a:cubicBezTo>
                  <a:pt x="298252" y="357991"/>
                  <a:pt x="298252" y="350704"/>
                  <a:pt x="293822" y="346275"/>
                </a:cubicBezTo>
                <a:lnTo>
                  <a:pt x="239030" y="291483"/>
                </a:lnTo>
                <a:lnTo>
                  <a:pt x="247102" y="283410"/>
                </a:lnTo>
                <a:lnTo>
                  <a:pt x="257175" y="273338"/>
                </a:lnTo>
                <a:lnTo>
                  <a:pt x="311968" y="328130"/>
                </a:lnTo>
                <a:cubicBezTo>
                  <a:pt x="316397" y="332559"/>
                  <a:pt x="323683" y="332559"/>
                  <a:pt x="328112" y="328130"/>
                </a:cubicBezTo>
                <a:cubicBezTo>
                  <a:pt x="332542" y="323701"/>
                  <a:pt x="332542" y="316414"/>
                  <a:pt x="328112" y="311985"/>
                </a:cubicBezTo>
                <a:lnTo>
                  <a:pt x="273320" y="257193"/>
                </a:lnTo>
                <a:lnTo>
                  <a:pt x="283393" y="247120"/>
                </a:lnTo>
                <a:lnTo>
                  <a:pt x="291465" y="239048"/>
                </a:lnTo>
                <a:lnTo>
                  <a:pt x="346258" y="293840"/>
                </a:lnTo>
                <a:cubicBezTo>
                  <a:pt x="350687" y="298269"/>
                  <a:pt x="357973" y="298269"/>
                  <a:pt x="362402" y="293840"/>
                </a:cubicBezTo>
                <a:cubicBezTo>
                  <a:pt x="366832" y="289411"/>
                  <a:pt x="366832" y="282124"/>
                  <a:pt x="362402" y="277695"/>
                </a:cubicBezTo>
                <a:lnTo>
                  <a:pt x="307610" y="222903"/>
                </a:lnTo>
                <a:lnTo>
                  <a:pt x="305252" y="220545"/>
                </a:lnTo>
                <a:lnTo>
                  <a:pt x="305252" y="220545"/>
                </a:lnTo>
                <a:lnTo>
                  <a:pt x="291894" y="207187"/>
                </a:lnTo>
                <a:lnTo>
                  <a:pt x="291822" y="207115"/>
                </a:lnTo>
                <a:moveTo>
                  <a:pt x="83368" y="197685"/>
                </a:moveTo>
                <a:lnTo>
                  <a:pt x="3358" y="277695"/>
                </a:lnTo>
                <a:cubicBezTo>
                  <a:pt x="-1072" y="282125"/>
                  <a:pt x="-1072" y="289411"/>
                  <a:pt x="3358" y="293840"/>
                </a:cubicBezTo>
                <a:cubicBezTo>
                  <a:pt x="7787" y="298269"/>
                  <a:pt x="15073" y="298269"/>
                  <a:pt x="19502" y="293840"/>
                </a:cubicBezTo>
                <a:lnTo>
                  <a:pt x="99512" y="213830"/>
                </a:lnTo>
                <a:lnTo>
                  <a:pt x="83368" y="197685"/>
                </a:lnTo>
                <a:moveTo>
                  <a:pt x="117658" y="231975"/>
                </a:moveTo>
                <a:lnTo>
                  <a:pt x="37648" y="311985"/>
                </a:lnTo>
                <a:cubicBezTo>
                  <a:pt x="33218" y="316415"/>
                  <a:pt x="33218" y="323701"/>
                  <a:pt x="37648" y="328130"/>
                </a:cubicBezTo>
                <a:cubicBezTo>
                  <a:pt x="42077" y="332559"/>
                  <a:pt x="49363" y="332559"/>
                  <a:pt x="53792" y="328130"/>
                </a:cubicBezTo>
                <a:lnTo>
                  <a:pt x="133802" y="248120"/>
                </a:lnTo>
                <a:lnTo>
                  <a:pt x="117658" y="231975"/>
                </a:lnTo>
                <a:moveTo>
                  <a:pt x="151948" y="266265"/>
                </a:moveTo>
                <a:lnTo>
                  <a:pt x="71938" y="346275"/>
                </a:lnTo>
                <a:cubicBezTo>
                  <a:pt x="67508" y="350705"/>
                  <a:pt x="67508" y="357991"/>
                  <a:pt x="71938" y="362420"/>
                </a:cubicBezTo>
                <a:cubicBezTo>
                  <a:pt x="76367" y="366849"/>
                  <a:pt x="83653" y="366849"/>
                  <a:pt x="88082" y="362420"/>
                </a:cubicBezTo>
                <a:lnTo>
                  <a:pt x="168092" y="282410"/>
                </a:lnTo>
                <a:lnTo>
                  <a:pt x="151948" y="2662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Observe your friend's performance closely.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Guess based on their actions.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Guess the Clothing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5740" y="34290"/>
                </a:moveTo>
                <a:cubicBezTo>
                  <a:pt x="205740" y="22146"/>
                  <a:pt x="209526" y="10859"/>
                  <a:pt x="216027" y="1572"/>
                </a:cubicBezTo>
                <a:cubicBezTo>
                  <a:pt x="212812" y="572"/>
                  <a:pt x="209312" y="0"/>
                  <a:pt x="205740" y="0"/>
                </a:cubicBezTo>
                <a:lnTo>
                  <a:pt x="125730" y="0"/>
                </a:lnTo>
                <a:cubicBezTo>
                  <a:pt x="106799" y="0"/>
                  <a:pt x="91440" y="15359"/>
                  <a:pt x="91440" y="34290"/>
                </a:cubicBezTo>
                <a:lnTo>
                  <a:pt x="91440" y="167378"/>
                </a:lnTo>
                <a:cubicBezTo>
                  <a:pt x="91440" y="182880"/>
                  <a:pt x="84439" y="197525"/>
                  <a:pt x="72438" y="207312"/>
                </a:cubicBezTo>
                <a:lnTo>
                  <a:pt x="24932" y="245888"/>
                </a:lnTo>
                <a:cubicBezTo>
                  <a:pt x="9144" y="258747"/>
                  <a:pt x="0" y="277963"/>
                  <a:pt x="0" y="298252"/>
                </a:cubicBezTo>
                <a:cubicBezTo>
                  <a:pt x="0" y="335542"/>
                  <a:pt x="30218" y="365760"/>
                  <a:pt x="67508" y="365760"/>
                </a:cubicBezTo>
                <a:lnTo>
                  <a:pt x="72438" y="365760"/>
                </a:lnTo>
                <a:cubicBezTo>
                  <a:pt x="88583" y="365760"/>
                  <a:pt x="104299" y="360331"/>
                  <a:pt x="117086" y="350401"/>
                </a:cubicBezTo>
                <a:lnTo>
                  <a:pt x="126302" y="343186"/>
                </a:lnTo>
                <a:cubicBezTo>
                  <a:pt x="120301" y="332756"/>
                  <a:pt x="116372" y="321040"/>
                  <a:pt x="114943" y="308539"/>
                </a:cubicBezTo>
                <a:lnTo>
                  <a:pt x="95941" y="323398"/>
                </a:lnTo>
                <a:cubicBezTo>
                  <a:pt x="89225" y="328613"/>
                  <a:pt x="80939" y="331470"/>
                  <a:pt x="72438" y="331470"/>
                </a:cubicBezTo>
                <a:lnTo>
                  <a:pt x="67508" y="331470"/>
                </a:lnTo>
                <a:cubicBezTo>
                  <a:pt x="49149" y="331470"/>
                  <a:pt x="34290" y="316611"/>
                  <a:pt x="34290" y="298252"/>
                </a:cubicBezTo>
                <a:cubicBezTo>
                  <a:pt x="34290" y="288250"/>
                  <a:pt x="38791" y="278821"/>
                  <a:pt x="46577" y="272463"/>
                </a:cubicBezTo>
                <a:lnTo>
                  <a:pt x="94083" y="233886"/>
                </a:lnTo>
                <a:cubicBezTo>
                  <a:pt x="114086" y="217599"/>
                  <a:pt x="125730" y="193167"/>
                  <a:pt x="125730" y="167378"/>
                </a:cubicBezTo>
                <a:lnTo>
                  <a:pt x="125730" y="102870"/>
                </a:lnTo>
                <a:lnTo>
                  <a:pt x="205740" y="102870"/>
                </a:lnTo>
                <a:lnTo>
                  <a:pt x="205740" y="68580"/>
                </a:lnTo>
                <a:lnTo>
                  <a:pt x="125730" y="68580"/>
                </a:lnTo>
                <a:lnTo>
                  <a:pt x="125730" y="34290"/>
                </a:lnTo>
                <a:lnTo>
                  <a:pt x="205740" y="34290"/>
                </a:lnTo>
                <a:moveTo>
                  <a:pt x="262890" y="0"/>
                </a:moveTo>
                <a:cubicBezTo>
                  <a:pt x="243959" y="0"/>
                  <a:pt x="228600" y="15359"/>
                  <a:pt x="228600" y="34290"/>
                </a:cubicBezTo>
                <a:lnTo>
                  <a:pt x="228600" y="167378"/>
                </a:lnTo>
                <a:cubicBezTo>
                  <a:pt x="228600" y="182880"/>
                  <a:pt x="221599" y="197525"/>
                  <a:pt x="209598" y="207312"/>
                </a:cubicBezTo>
                <a:lnTo>
                  <a:pt x="162092" y="245888"/>
                </a:lnTo>
                <a:cubicBezTo>
                  <a:pt x="146304" y="258675"/>
                  <a:pt x="137160" y="277963"/>
                  <a:pt x="137160" y="298252"/>
                </a:cubicBezTo>
                <a:cubicBezTo>
                  <a:pt x="137160" y="335542"/>
                  <a:pt x="167378" y="365760"/>
                  <a:pt x="204668" y="365760"/>
                </a:cubicBezTo>
                <a:lnTo>
                  <a:pt x="209169" y="365760"/>
                </a:lnTo>
                <a:cubicBezTo>
                  <a:pt x="225671" y="365760"/>
                  <a:pt x="241673" y="360116"/>
                  <a:pt x="254460" y="349687"/>
                </a:cubicBezTo>
                <a:lnTo>
                  <a:pt x="333970" y="285321"/>
                </a:lnTo>
                <a:cubicBezTo>
                  <a:pt x="354044" y="269034"/>
                  <a:pt x="365760" y="244531"/>
                  <a:pt x="365760" y="218670"/>
                </a:cubicBezTo>
                <a:lnTo>
                  <a:pt x="365760" y="34290"/>
                </a:lnTo>
                <a:cubicBezTo>
                  <a:pt x="365760" y="15359"/>
                  <a:pt x="350401" y="0"/>
                  <a:pt x="331470" y="0"/>
                </a:cubicBezTo>
                <a:lnTo>
                  <a:pt x="262890" y="0"/>
                </a:lnTo>
                <a:moveTo>
                  <a:pt x="262890" y="34290"/>
                </a:moveTo>
                <a:lnTo>
                  <a:pt x="331470" y="34290"/>
                </a:lnTo>
                <a:lnTo>
                  <a:pt x="331470" y="68580"/>
                </a:lnTo>
                <a:lnTo>
                  <a:pt x="262890" y="68580"/>
                </a:lnTo>
                <a:lnTo>
                  <a:pt x="262890" y="34290"/>
                </a:lnTo>
                <a:moveTo>
                  <a:pt x="262890" y="102870"/>
                </a:moveTo>
                <a:lnTo>
                  <a:pt x="331470" y="102870"/>
                </a:lnTo>
                <a:lnTo>
                  <a:pt x="331470" y="218742"/>
                </a:lnTo>
                <a:cubicBezTo>
                  <a:pt x="331470" y="234244"/>
                  <a:pt x="324469" y="248960"/>
                  <a:pt x="312396" y="258747"/>
                </a:cubicBezTo>
                <a:lnTo>
                  <a:pt x="232886" y="323040"/>
                </a:lnTo>
                <a:cubicBezTo>
                  <a:pt x="226171" y="328470"/>
                  <a:pt x="217813" y="331470"/>
                  <a:pt x="209169" y="331470"/>
                </a:cubicBezTo>
                <a:lnTo>
                  <a:pt x="204668" y="331470"/>
                </a:lnTo>
                <a:cubicBezTo>
                  <a:pt x="186309" y="331470"/>
                  <a:pt x="171450" y="316611"/>
                  <a:pt x="171450" y="298252"/>
                </a:cubicBezTo>
                <a:cubicBezTo>
                  <a:pt x="171450" y="288250"/>
                  <a:pt x="175951" y="278821"/>
                  <a:pt x="183737" y="272463"/>
                </a:cubicBezTo>
                <a:lnTo>
                  <a:pt x="231243" y="233886"/>
                </a:lnTo>
                <a:cubicBezTo>
                  <a:pt x="251246" y="217599"/>
                  <a:pt x="262890" y="193167"/>
                  <a:pt x="262890" y="167378"/>
                </a:cubicBezTo>
                <a:lnTo>
                  <a:pt x="262890" y="1028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Silently mime a clothing item for your friends to guess.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gestures and expressions to convey the item.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 It Out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0815" y="88754"/>
                </a:moveTo>
                <a:cubicBezTo>
                  <a:pt x="126302" y="58522"/>
                  <a:pt x="152591" y="36576"/>
                  <a:pt x="183337" y="36576"/>
                </a:cubicBezTo>
                <a:cubicBezTo>
                  <a:pt x="218427" y="36576"/>
                  <a:pt x="246888" y="65037"/>
                  <a:pt x="246888" y="100127"/>
                </a:cubicBezTo>
                <a:lnTo>
                  <a:pt x="246888" y="101784"/>
                </a:lnTo>
                <a:cubicBezTo>
                  <a:pt x="246888" y="122644"/>
                  <a:pt x="236887" y="142246"/>
                  <a:pt x="220027" y="154534"/>
                </a:cubicBezTo>
                <a:lnTo>
                  <a:pt x="206769" y="164192"/>
                </a:lnTo>
                <a:lnTo>
                  <a:pt x="349186" y="260433"/>
                </a:lnTo>
                <a:cubicBezTo>
                  <a:pt x="359531" y="267405"/>
                  <a:pt x="365760" y="279121"/>
                  <a:pt x="365760" y="291579"/>
                </a:cubicBezTo>
                <a:cubicBezTo>
                  <a:pt x="365760" y="312325"/>
                  <a:pt x="348901" y="329184"/>
                  <a:pt x="328155" y="329184"/>
                </a:cubicBezTo>
                <a:lnTo>
                  <a:pt x="37605" y="329184"/>
                </a:lnTo>
                <a:cubicBezTo>
                  <a:pt x="16859" y="329184"/>
                  <a:pt x="0" y="312325"/>
                  <a:pt x="0" y="291579"/>
                </a:cubicBezTo>
                <a:cubicBezTo>
                  <a:pt x="0" y="279063"/>
                  <a:pt x="6229" y="267405"/>
                  <a:pt x="16573" y="260433"/>
                </a:cubicBezTo>
                <a:lnTo>
                  <a:pt x="174993" y="153333"/>
                </a:lnTo>
                <a:lnTo>
                  <a:pt x="203911" y="132302"/>
                </a:lnTo>
                <a:cubicBezTo>
                  <a:pt x="213684" y="125216"/>
                  <a:pt x="219456" y="113843"/>
                  <a:pt x="219456" y="101727"/>
                </a:cubicBezTo>
                <a:lnTo>
                  <a:pt x="219456" y="100070"/>
                </a:lnTo>
                <a:cubicBezTo>
                  <a:pt x="219456" y="80181"/>
                  <a:pt x="203283" y="64008"/>
                  <a:pt x="183337" y="64008"/>
                </a:cubicBezTo>
                <a:cubicBezTo>
                  <a:pt x="165849" y="64008"/>
                  <a:pt x="150933" y="76467"/>
                  <a:pt x="147790" y="93669"/>
                </a:cubicBezTo>
                <a:lnTo>
                  <a:pt x="146075" y="103041"/>
                </a:lnTo>
                <a:cubicBezTo>
                  <a:pt x="144704" y="110471"/>
                  <a:pt x="137560" y="115443"/>
                  <a:pt x="130131" y="114071"/>
                </a:cubicBezTo>
                <a:cubicBezTo>
                  <a:pt x="122701" y="112700"/>
                  <a:pt x="117729" y="105556"/>
                  <a:pt x="119101" y="98127"/>
                </a:cubicBezTo>
                <a:lnTo>
                  <a:pt x="120815" y="88754"/>
                </a:lnTo>
                <a:moveTo>
                  <a:pt x="182880" y="181166"/>
                </a:moveTo>
                <a:lnTo>
                  <a:pt x="31890" y="283178"/>
                </a:lnTo>
                <a:cubicBezTo>
                  <a:pt x="29089" y="285064"/>
                  <a:pt x="27432" y="288207"/>
                  <a:pt x="27432" y="291579"/>
                </a:cubicBezTo>
                <a:cubicBezTo>
                  <a:pt x="27432" y="297180"/>
                  <a:pt x="32004" y="301752"/>
                  <a:pt x="37605" y="301752"/>
                </a:cubicBezTo>
                <a:lnTo>
                  <a:pt x="328155" y="301752"/>
                </a:lnTo>
                <a:cubicBezTo>
                  <a:pt x="333756" y="301752"/>
                  <a:pt x="338328" y="297180"/>
                  <a:pt x="338328" y="291579"/>
                </a:cubicBezTo>
                <a:cubicBezTo>
                  <a:pt x="338328" y="288207"/>
                  <a:pt x="336671" y="285064"/>
                  <a:pt x="333870" y="283178"/>
                </a:cubicBezTo>
                <a:lnTo>
                  <a:pt x="182880" y="18116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3: My Favorite Clothes Sorting Game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Mix and match styles and colors for a fun experience.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Let your creativity shine in your outfit choices.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Sorting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specific terms to describe each category clearly.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you appreciate clothing more.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Vocabulary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0815" y="88754"/>
                </a:moveTo>
                <a:cubicBezTo>
                  <a:pt x="126302" y="58522"/>
                  <a:pt x="152591" y="36576"/>
                  <a:pt x="183337" y="36576"/>
                </a:cubicBezTo>
                <a:cubicBezTo>
                  <a:pt x="218427" y="36576"/>
                  <a:pt x="246888" y="65037"/>
                  <a:pt x="246888" y="100127"/>
                </a:cubicBezTo>
                <a:lnTo>
                  <a:pt x="246888" y="101784"/>
                </a:lnTo>
                <a:cubicBezTo>
                  <a:pt x="246888" y="122644"/>
                  <a:pt x="236887" y="142246"/>
                  <a:pt x="220027" y="154534"/>
                </a:cubicBezTo>
                <a:lnTo>
                  <a:pt x="206769" y="164192"/>
                </a:lnTo>
                <a:lnTo>
                  <a:pt x="349186" y="260433"/>
                </a:lnTo>
                <a:cubicBezTo>
                  <a:pt x="359531" y="267405"/>
                  <a:pt x="365760" y="279121"/>
                  <a:pt x="365760" y="291579"/>
                </a:cubicBezTo>
                <a:cubicBezTo>
                  <a:pt x="365760" y="312325"/>
                  <a:pt x="348901" y="329184"/>
                  <a:pt x="328155" y="329184"/>
                </a:cubicBezTo>
                <a:lnTo>
                  <a:pt x="37605" y="329184"/>
                </a:lnTo>
                <a:cubicBezTo>
                  <a:pt x="16859" y="329184"/>
                  <a:pt x="0" y="312325"/>
                  <a:pt x="0" y="291579"/>
                </a:cubicBezTo>
                <a:cubicBezTo>
                  <a:pt x="0" y="279063"/>
                  <a:pt x="6229" y="267405"/>
                  <a:pt x="16573" y="260433"/>
                </a:cubicBezTo>
                <a:lnTo>
                  <a:pt x="174993" y="153333"/>
                </a:lnTo>
                <a:lnTo>
                  <a:pt x="203911" y="132302"/>
                </a:lnTo>
                <a:cubicBezTo>
                  <a:pt x="213684" y="125216"/>
                  <a:pt x="219456" y="113843"/>
                  <a:pt x="219456" y="101727"/>
                </a:cubicBezTo>
                <a:lnTo>
                  <a:pt x="219456" y="100070"/>
                </a:lnTo>
                <a:cubicBezTo>
                  <a:pt x="219456" y="80181"/>
                  <a:pt x="203283" y="64008"/>
                  <a:pt x="183337" y="64008"/>
                </a:cubicBezTo>
                <a:cubicBezTo>
                  <a:pt x="165849" y="64008"/>
                  <a:pt x="150933" y="76467"/>
                  <a:pt x="147790" y="93669"/>
                </a:cubicBezTo>
                <a:lnTo>
                  <a:pt x="146075" y="103041"/>
                </a:lnTo>
                <a:cubicBezTo>
                  <a:pt x="144704" y="110471"/>
                  <a:pt x="137560" y="115443"/>
                  <a:pt x="130131" y="114071"/>
                </a:cubicBezTo>
                <a:cubicBezTo>
                  <a:pt x="122701" y="112700"/>
                  <a:pt x="117729" y="105556"/>
                  <a:pt x="119101" y="98127"/>
                </a:cubicBezTo>
                <a:lnTo>
                  <a:pt x="120815" y="88754"/>
                </a:lnTo>
                <a:moveTo>
                  <a:pt x="182880" y="181166"/>
                </a:moveTo>
                <a:lnTo>
                  <a:pt x="31890" y="283178"/>
                </a:lnTo>
                <a:cubicBezTo>
                  <a:pt x="29089" y="285064"/>
                  <a:pt x="27432" y="288207"/>
                  <a:pt x="27432" y="291579"/>
                </a:cubicBezTo>
                <a:cubicBezTo>
                  <a:pt x="27432" y="297180"/>
                  <a:pt x="32004" y="301752"/>
                  <a:pt x="37605" y="301752"/>
                </a:cubicBezTo>
                <a:lnTo>
                  <a:pt x="328155" y="301752"/>
                </a:lnTo>
                <a:cubicBezTo>
                  <a:pt x="333756" y="301752"/>
                  <a:pt x="338328" y="297180"/>
                  <a:pt x="338328" y="291579"/>
                </a:cubicBezTo>
                <a:cubicBezTo>
                  <a:pt x="338328" y="288207"/>
                  <a:pt x="336671" y="285064"/>
                  <a:pt x="333870" y="283178"/>
                </a:cubicBezTo>
                <a:lnTo>
                  <a:pt x="182880" y="18116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Sort clothes into categories like tops, bottoms, and outerwear.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in organizing your wardrobe effectively.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Clothing Categories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6424" y="27968"/>
                </a:moveTo>
                <a:cubicBezTo>
                  <a:pt x="239780" y="21253"/>
                  <a:pt x="228921" y="21181"/>
                  <a:pt x="222206" y="27825"/>
                </a:cubicBezTo>
                <a:cubicBezTo>
                  <a:pt x="215491" y="34469"/>
                  <a:pt x="215420" y="45327"/>
                  <a:pt x="222063" y="52042"/>
                </a:cubicBezTo>
                <a:lnTo>
                  <a:pt x="313289" y="144411"/>
                </a:lnTo>
                <a:cubicBezTo>
                  <a:pt x="337506" y="168914"/>
                  <a:pt x="337506" y="208276"/>
                  <a:pt x="313289" y="232779"/>
                </a:cubicBezTo>
                <a:lnTo>
                  <a:pt x="233351" y="313718"/>
                </a:lnTo>
                <a:cubicBezTo>
                  <a:pt x="226707" y="320433"/>
                  <a:pt x="226778" y="331291"/>
                  <a:pt x="233493" y="337935"/>
                </a:cubicBezTo>
                <a:cubicBezTo>
                  <a:pt x="240209" y="344579"/>
                  <a:pt x="251067" y="344507"/>
                  <a:pt x="257711" y="337792"/>
                </a:cubicBezTo>
                <a:lnTo>
                  <a:pt x="337721" y="256925"/>
                </a:lnTo>
                <a:cubicBezTo>
                  <a:pt x="375154" y="219063"/>
                  <a:pt x="375154" y="158198"/>
                  <a:pt x="337721" y="120336"/>
                </a:cubicBezTo>
                <a:lnTo>
                  <a:pt x="246424" y="27968"/>
                </a:lnTo>
                <a:moveTo>
                  <a:pt x="173343" y="36255"/>
                </a:moveTo>
                <a:cubicBezTo>
                  <a:pt x="164771" y="27682"/>
                  <a:pt x="153126" y="22896"/>
                  <a:pt x="140982" y="22896"/>
                </a:cubicBezTo>
                <a:lnTo>
                  <a:pt x="34254" y="22896"/>
                </a:lnTo>
                <a:cubicBezTo>
                  <a:pt x="15323" y="22896"/>
                  <a:pt x="-36" y="38255"/>
                  <a:pt x="-36" y="57186"/>
                </a:cubicBezTo>
                <a:lnTo>
                  <a:pt x="-36" y="163985"/>
                </a:lnTo>
                <a:cubicBezTo>
                  <a:pt x="-36" y="176129"/>
                  <a:pt x="4751" y="187773"/>
                  <a:pt x="13323" y="196346"/>
                </a:cubicBezTo>
                <a:lnTo>
                  <a:pt x="133338" y="316361"/>
                </a:lnTo>
                <a:cubicBezTo>
                  <a:pt x="151197" y="334220"/>
                  <a:pt x="180130" y="334220"/>
                  <a:pt x="197989" y="316361"/>
                </a:cubicBezTo>
                <a:lnTo>
                  <a:pt x="293358" y="220992"/>
                </a:lnTo>
                <a:cubicBezTo>
                  <a:pt x="311217" y="203133"/>
                  <a:pt x="311217" y="174200"/>
                  <a:pt x="293358" y="156341"/>
                </a:cubicBezTo>
                <a:lnTo>
                  <a:pt x="173343" y="36326"/>
                </a:lnTo>
                <a:lnTo>
                  <a:pt x="173343" y="36255"/>
                </a:lnTo>
                <a:moveTo>
                  <a:pt x="34254" y="57186"/>
                </a:moveTo>
                <a:lnTo>
                  <a:pt x="141053" y="57186"/>
                </a:lnTo>
                <a:cubicBezTo>
                  <a:pt x="144054" y="57186"/>
                  <a:pt x="146983" y="58400"/>
                  <a:pt x="149126" y="60543"/>
                </a:cubicBezTo>
                <a:lnTo>
                  <a:pt x="269141" y="180558"/>
                </a:lnTo>
                <a:cubicBezTo>
                  <a:pt x="273570" y="184987"/>
                  <a:pt x="273570" y="192274"/>
                  <a:pt x="269141" y="196703"/>
                </a:cubicBezTo>
                <a:lnTo>
                  <a:pt x="173772" y="292072"/>
                </a:lnTo>
                <a:cubicBezTo>
                  <a:pt x="169343" y="296501"/>
                  <a:pt x="162056" y="296501"/>
                  <a:pt x="157627" y="292072"/>
                </a:cubicBezTo>
                <a:lnTo>
                  <a:pt x="37612" y="172057"/>
                </a:lnTo>
                <a:cubicBezTo>
                  <a:pt x="35469" y="169914"/>
                  <a:pt x="34254" y="166985"/>
                  <a:pt x="34254" y="163985"/>
                </a:cubicBezTo>
                <a:lnTo>
                  <a:pt x="34254" y="57186"/>
                </a:lnTo>
                <a:moveTo>
                  <a:pt x="102834" y="102906"/>
                </a:moveTo>
                <a:cubicBezTo>
                  <a:pt x="102834" y="90281"/>
                  <a:pt x="92599" y="80046"/>
                  <a:pt x="79974" y="80046"/>
                </a:cubicBezTo>
                <a:cubicBezTo>
                  <a:pt x="67349" y="80046"/>
                  <a:pt x="57114" y="90281"/>
                  <a:pt x="57114" y="102906"/>
                </a:cubicBezTo>
                <a:cubicBezTo>
                  <a:pt x="57114" y="115531"/>
                  <a:pt x="67349" y="125766"/>
                  <a:pt x="79974" y="125766"/>
                </a:cubicBezTo>
                <a:cubicBezTo>
                  <a:pt x="92599" y="125766"/>
                  <a:pt x="102834" y="115531"/>
                  <a:pt x="102834" y="10290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practicing to become a master of descriptive language!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is essential for improving your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Mastery Through Practice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0010" y="205740"/>
                </a:moveTo>
                <a:lnTo>
                  <a:pt x="80010" y="45720"/>
                </a:lnTo>
                <a:cubicBezTo>
                  <a:pt x="80010" y="39434"/>
                  <a:pt x="85154" y="34290"/>
                  <a:pt x="91440" y="34290"/>
                </a:cubicBezTo>
                <a:lnTo>
                  <a:pt x="114300" y="34290"/>
                </a:lnTo>
                <a:lnTo>
                  <a:pt x="114300" y="102870"/>
                </a:lnTo>
                <a:cubicBezTo>
                  <a:pt x="114300" y="109157"/>
                  <a:pt x="119443" y="114300"/>
                  <a:pt x="125730" y="114300"/>
                </a:cubicBezTo>
                <a:cubicBezTo>
                  <a:pt x="132017" y="114300"/>
                  <a:pt x="137160" y="109157"/>
                  <a:pt x="137160" y="102870"/>
                </a:cubicBezTo>
                <a:lnTo>
                  <a:pt x="137160" y="34290"/>
                </a:lnTo>
                <a:lnTo>
                  <a:pt x="182880" y="34290"/>
                </a:lnTo>
                <a:lnTo>
                  <a:pt x="182880" y="80010"/>
                </a:lnTo>
                <a:cubicBezTo>
                  <a:pt x="182880" y="86297"/>
                  <a:pt x="188023" y="91440"/>
                  <a:pt x="194310" y="91440"/>
                </a:cubicBezTo>
                <a:cubicBezTo>
                  <a:pt x="200597" y="91440"/>
                  <a:pt x="205740" y="86296"/>
                  <a:pt x="205740" y="80010"/>
                </a:cubicBezTo>
                <a:lnTo>
                  <a:pt x="205740" y="34290"/>
                </a:ln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205740"/>
                </a:lnTo>
                <a:lnTo>
                  <a:pt x="80010" y="205740"/>
                </a:lnTo>
                <a:moveTo>
                  <a:pt x="45720" y="228600"/>
                </a:moveTo>
                <a:cubicBezTo>
                  <a:pt x="45720" y="253817"/>
                  <a:pt x="66223" y="274320"/>
                  <a:pt x="91440" y="274320"/>
                </a:cubicBezTo>
                <a:lnTo>
                  <a:pt x="137160" y="274320"/>
                </a:lnTo>
                <a:lnTo>
                  <a:pt x="137160" y="320040"/>
                </a:lnTo>
                <a:cubicBezTo>
                  <a:pt x="137160" y="345257"/>
                  <a:pt x="157663" y="365760"/>
                  <a:pt x="182880" y="365760"/>
                </a:cubicBezTo>
                <a:cubicBezTo>
                  <a:pt x="208097" y="365760"/>
                  <a:pt x="228600" y="345257"/>
                  <a:pt x="228600" y="320040"/>
                </a:cubicBezTo>
                <a:lnTo>
                  <a:pt x="228600" y="274320"/>
                </a:lnTo>
                <a:lnTo>
                  <a:pt x="274320" y="274320"/>
                </a:lnTo>
                <a:cubicBezTo>
                  <a:pt x="299537" y="274320"/>
                  <a:pt x="320040" y="253817"/>
                  <a:pt x="320040" y="228600"/>
                </a:cubicBez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228600"/>
                </a:lnTo>
                <a:moveTo>
                  <a:pt x="182880" y="308610"/>
                </a:moveTo>
                <a:cubicBezTo>
                  <a:pt x="189193" y="308610"/>
                  <a:pt x="194310" y="313727"/>
                  <a:pt x="194310" y="320040"/>
                </a:cubicBezTo>
                <a:cubicBezTo>
                  <a:pt x="194310" y="326353"/>
                  <a:pt x="189193" y="331470"/>
                  <a:pt x="182880" y="331470"/>
                </a:cubicBezTo>
                <a:cubicBezTo>
                  <a:pt x="176567" y="331470"/>
                  <a:pt x="171450" y="326353"/>
                  <a:pt x="171450" y="320040"/>
                </a:cubicBezTo>
                <a:cubicBezTo>
                  <a:pt x="171450" y="313727"/>
                  <a:pt x="176567" y="308610"/>
                  <a:pt x="182880" y="30861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practiced our skills through fun activities and games.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engaging activities helped reinforce our skills in a fun way.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learned to use descriptive language to express ourselves and our favorite clothes.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skill enhances our ability to convey thoughts and feelings vividly.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aim to create a positive and engaging atmosphere.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involvement will enhance the overall experience.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Enjoyable Assessment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448" y="128016"/>
                </a:moveTo>
                <a:cubicBezTo>
                  <a:pt x="155448" y="92640"/>
                  <a:pt x="126816" y="64008"/>
                  <a:pt x="91440" y="64008"/>
                </a:cubicBezTo>
                <a:cubicBezTo>
                  <a:pt x="56064" y="64008"/>
                  <a:pt x="27432" y="92640"/>
                  <a:pt x="27432" y="128016"/>
                </a:cubicBezTo>
                <a:cubicBezTo>
                  <a:pt x="27432" y="146075"/>
                  <a:pt x="36176" y="165221"/>
                  <a:pt x="49263" y="183223"/>
                </a:cubicBezTo>
                <a:cubicBezTo>
                  <a:pt x="62122" y="200825"/>
                  <a:pt x="77095" y="214541"/>
                  <a:pt x="84925" y="221113"/>
                </a:cubicBezTo>
                <a:cubicBezTo>
                  <a:pt x="87440" y="223228"/>
                  <a:pt x="89611" y="225628"/>
                  <a:pt x="91440" y="228257"/>
                </a:cubicBezTo>
                <a:cubicBezTo>
                  <a:pt x="93269" y="225628"/>
                  <a:pt x="95441" y="223228"/>
                  <a:pt x="97955" y="221113"/>
                </a:cubicBezTo>
                <a:cubicBezTo>
                  <a:pt x="105785" y="214541"/>
                  <a:pt x="120758" y="200825"/>
                  <a:pt x="133617" y="183223"/>
                </a:cubicBezTo>
                <a:cubicBezTo>
                  <a:pt x="146761" y="165221"/>
                  <a:pt x="155448" y="146075"/>
                  <a:pt x="155448" y="128016"/>
                </a:cubicBezTo>
                <a:lnTo>
                  <a:pt x="155448" y="128016"/>
                </a:lnTo>
                <a:moveTo>
                  <a:pt x="64008" y="265176"/>
                </a:moveTo>
                <a:lnTo>
                  <a:pt x="69723" y="253689"/>
                </a:lnTo>
                <a:cubicBezTo>
                  <a:pt x="71723" y="249746"/>
                  <a:pt x="70637" y="244945"/>
                  <a:pt x="67208" y="242087"/>
                </a:cubicBezTo>
                <a:cubicBezTo>
                  <a:pt x="49835" y="227457"/>
                  <a:pt x="0" y="180880"/>
                  <a:pt x="0" y="128016"/>
                </a:cubicBezTo>
                <a:cubicBezTo>
                  <a:pt x="0" y="77495"/>
                  <a:pt x="40919" y="36576"/>
                  <a:pt x="91440" y="36576"/>
                </a:cubicBezTo>
                <a:cubicBezTo>
                  <a:pt x="141961" y="36576"/>
                  <a:pt x="182880" y="77495"/>
                  <a:pt x="182880" y="128016"/>
                </a:cubicBezTo>
                <a:cubicBezTo>
                  <a:pt x="182880" y="180880"/>
                  <a:pt x="133045" y="227457"/>
                  <a:pt x="115614" y="242145"/>
                </a:cubicBezTo>
                <a:cubicBezTo>
                  <a:pt x="112243" y="245002"/>
                  <a:pt x="111157" y="249803"/>
                  <a:pt x="113100" y="253746"/>
                </a:cubicBezTo>
                <a:lnTo>
                  <a:pt x="118872" y="265176"/>
                </a:lnTo>
                <a:lnTo>
                  <a:pt x="118929" y="265233"/>
                </a:lnTo>
                <a:lnTo>
                  <a:pt x="120644" y="268662"/>
                </a:lnTo>
                <a:lnTo>
                  <a:pt x="127273" y="281921"/>
                </a:lnTo>
                <a:cubicBezTo>
                  <a:pt x="127787" y="282950"/>
                  <a:pt x="128073" y="284093"/>
                  <a:pt x="128073" y="285236"/>
                </a:cubicBezTo>
                <a:cubicBezTo>
                  <a:pt x="128073" y="289293"/>
                  <a:pt x="124758" y="292608"/>
                  <a:pt x="120701" y="292608"/>
                </a:cubicBezTo>
                <a:lnTo>
                  <a:pt x="105899" y="292608"/>
                </a:lnTo>
                <a:lnTo>
                  <a:pt x="102070" y="292608"/>
                </a:lnTo>
                <a:lnTo>
                  <a:pt x="102013" y="292608"/>
                </a:lnTo>
                <a:lnTo>
                  <a:pt x="81039" y="292608"/>
                </a:lnTo>
                <a:lnTo>
                  <a:pt x="80982" y="292608"/>
                </a:lnTo>
                <a:lnTo>
                  <a:pt x="77152" y="292608"/>
                </a:lnTo>
                <a:lnTo>
                  <a:pt x="77152" y="292608"/>
                </a:lnTo>
                <a:lnTo>
                  <a:pt x="62351" y="292608"/>
                </a:lnTo>
                <a:cubicBezTo>
                  <a:pt x="58293" y="292608"/>
                  <a:pt x="54978" y="289293"/>
                  <a:pt x="54978" y="285236"/>
                </a:cubicBezTo>
                <a:cubicBezTo>
                  <a:pt x="54978" y="284093"/>
                  <a:pt x="55264" y="282950"/>
                  <a:pt x="55778" y="281921"/>
                </a:cubicBezTo>
                <a:lnTo>
                  <a:pt x="62408" y="268662"/>
                </a:lnTo>
                <a:lnTo>
                  <a:pt x="64122" y="265233"/>
                </a:lnTo>
                <a:lnTo>
                  <a:pt x="64179" y="265176"/>
                </a:lnTo>
                <a:lnTo>
                  <a:pt x="64008" y="265176"/>
                </a:lnTo>
                <a:moveTo>
                  <a:pt x="91440" y="114300"/>
                </a:moveTo>
                <a:cubicBezTo>
                  <a:pt x="83839" y="114300"/>
                  <a:pt x="77724" y="120415"/>
                  <a:pt x="77724" y="128016"/>
                </a:cubicBezTo>
                <a:cubicBezTo>
                  <a:pt x="77724" y="135617"/>
                  <a:pt x="71609" y="141732"/>
                  <a:pt x="64008" y="141732"/>
                </a:cubicBezTo>
                <a:cubicBezTo>
                  <a:pt x="56407" y="141732"/>
                  <a:pt x="50292" y="135617"/>
                  <a:pt x="50292" y="128016"/>
                </a:cubicBezTo>
                <a:cubicBezTo>
                  <a:pt x="50292" y="105270"/>
                  <a:pt x="68694" y="86868"/>
                  <a:pt x="91440" y="86868"/>
                </a:cubicBezTo>
                <a:cubicBezTo>
                  <a:pt x="99041" y="86868"/>
                  <a:pt x="105156" y="92983"/>
                  <a:pt x="105156" y="100584"/>
                </a:cubicBezTo>
                <a:cubicBezTo>
                  <a:pt x="105156" y="108185"/>
                  <a:pt x="99041" y="114300"/>
                  <a:pt x="91440" y="114300"/>
                </a:cubicBezTo>
                <a:lnTo>
                  <a:pt x="91440" y="114300"/>
                </a:lnTo>
                <a:moveTo>
                  <a:pt x="250146" y="278721"/>
                </a:moveTo>
                <a:cubicBezTo>
                  <a:pt x="235172" y="266090"/>
                  <a:pt x="196139" y="229800"/>
                  <a:pt x="185566" y="186252"/>
                </a:cubicBezTo>
                <a:cubicBezTo>
                  <a:pt x="194596" y="169050"/>
                  <a:pt x="201168" y="149276"/>
                  <a:pt x="201168" y="128016"/>
                </a:cubicBezTo>
                <a:cubicBezTo>
                  <a:pt x="201168" y="122358"/>
                  <a:pt x="200768" y="116815"/>
                  <a:pt x="199911" y="111443"/>
                </a:cubicBezTo>
                <a:cubicBezTo>
                  <a:pt x="216484" y="88297"/>
                  <a:pt x="243630" y="73152"/>
                  <a:pt x="274320" y="73152"/>
                </a:cubicBezTo>
                <a:cubicBezTo>
                  <a:pt x="324841" y="73152"/>
                  <a:pt x="365760" y="114071"/>
                  <a:pt x="365760" y="164592"/>
                </a:cubicBezTo>
                <a:cubicBezTo>
                  <a:pt x="365760" y="217456"/>
                  <a:pt x="315925" y="264033"/>
                  <a:pt x="298494" y="278721"/>
                </a:cubicBezTo>
                <a:cubicBezTo>
                  <a:pt x="295123" y="281578"/>
                  <a:pt x="294037" y="286379"/>
                  <a:pt x="295980" y="290322"/>
                </a:cubicBezTo>
                <a:lnTo>
                  <a:pt x="301752" y="301752"/>
                </a:lnTo>
                <a:lnTo>
                  <a:pt x="301809" y="301809"/>
                </a:lnTo>
                <a:lnTo>
                  <a:pt x="303524" y="305238"/>
                </a:lnTo>
                <a:lnTo>
                  <a:pt x="310153" y="318497"/>
                </a:lnTo>
                <a:cubicBezTo>
                  <a:pt x="310667" y="319526"/>
                  <a:pt x="310953" y="320669"/>
                  <a:pt x="310953" y="321812"/>
                </a:cubicBezTo>
                <a:cubicBezTo>
                  <a:pt x="310953" y="325869"/>
                  <a:pt x="307638" y="329184"/>
                  <a:pt x="303581" y="329184"/>
                </a:cubicBezTo>
                <a:lnTo>
                  <a:pt x="288779" y="329184"/>
                </a:lnTo>
                <a:lnTo>
                  <a:pt x="284950" y="329184"/>
                </a:lnTo>
                <a:lnTo>
                  <a:pt x="284893" y="329184"/>
                </a:lnTo>
                <a:lnTo>
                  <a:pt x="263919" y="329184"/>
                </a:lnTo>
                <a:lnTo>
                  <a:pt x="263862" y="329184"/>
                </a:lnTo>
                <a:lnTo>
                  <a:pt x="260033" y="329184"/>
                </a:lnTo>
                <a:lnTo>
                  <a:pt x="245231" y="329184"/>
                </a:lnTo>
                <a:cubicBezTo>
                  <a:pt x="241173" y="329184"/>
                  <a:pt x="237858" y="325869"/>
                  <a:pt x="237858" y="321812"/>
                </a:cubicBezTo>
                <a:cubicBezTo>
                  <a:pt x="237858" y="320669"/>
                  <a:pt x="238144" y="319526"/>
                  <a:pt x="238658" y="318497"/>
                </a:cubicBezTo>
                <a:lnTo>
                  <a:pt x="245288" y="305238"/>
                </a:lnTo>
                <a:lnTo>
                  <a:pt x="247002" y="301809"/>
                </a:lnTo>
                <a:lnTo>
                  <a:pt x="247059" y="301752"/>
                </a:lnTo>
                <a:lnTo>
                  <a:pt x="252774" y="290265"/>
                </a:lnTo>
                <a:cubicBezTo>
                  <a:pt x="254775" y="286322"/>
                  <a:pt x="253689" y="281521"/>
                  <a:pt x="250260" y="278663"/>
                </a:cubicBezTo>
                <a:lnTo>
                  <a:pt x="250146" y="278721"/>
                </a:lnTo>
                <a:moveTo>
                  <a:pt x="274320" y="100584"/>
                </a:moveTo>
                <a:cubicBezTo>
                  <a:pt x="238944" y="100584"/>
                  <a:pt x="210312" y="129216"/>
                  <a:pt x="210312" y="164592"/>
                </a:cubicBezTo>
                <a:cubicBezTo>
                  <a:pt x="210312" y="182651"/>
                  <a:pt x="219056" y="201797"/>
                  <a:pt x="232143" y="219799"/>
                </a:cubicBezTo>
                <a:cubicBezTo>
                  <a:pt x="245002" y="237401"/>
                  <a:pt x="259975" y="251117"/>
                  <a:pt x="267805" y="257689"/>
                </a:cubicBezTo>
                <a:cubicBezTo>
                  <a:pt x="270320" y="259804"/>
                  <a:pt x="272491" y="262204"/>
                  <a:pt x="274320" y="264833"/>
                </a:cubicBezTo>
                <a:cubicBezTo>
                  <a:pt x="276149" y="262204"/>
                  <a:pt x="278321" y="259804"/>
                  <a:pt x="280835" y="257689"/>
                </a:cubicBezTo>
                <a:cubicBezTo>
                  <a:pt x="288665" y="251117"/>
                  <a:pt x="303638" y="237401"/>
                  <a:pt x="316497" y="219799"/>
                </a:cubicBezTo>
                <a:cubicBezTo>
                  <a:pt x="329641" y="201797"/>
                  <a:pt x="338328" y="182651"/>
                  <a:pt x="338328" y="164592"/>
                </a:cubicBezTo>
                <a:cubicBezTo>
                  <a:pt x="338328" y="129216"/>
                  <a:pt x="309696" y="100584"/>
                  <a:pt x="274320" y="100584"/>
                </a:cubicBezTo>
                <a:lnTo>
                  <a:pt x="274320" y="100584"/>
                </a:lnTo>
                <a:moveTo>
                  <a:pt x="260604" y="164592"/>
                </a:moveTo>
                <a:cubicBezTo>
                  <a:pt x="260604" y="172193"/>
                  <a:pt x="254489" y="178308"/>
                  <a:pt x="246888" y="178308"/>
                </a:cubicBezTo>
                <a:cubicBezTo>
                  <a:pt x="239287" y="178308"/>
                  <a:pt x="233172" y="172193"/>
                  <a:pt x="233172" y="164592"/>
                </a:cubicBezTo>
                <a:cubicBezTo>
                  <a:pt x="233172" y="141846"/>
                  <a:pt x="251574" y="123444"/>
                  <a:pt x="274320" y="123444"/>
                </a:cubicBezTo>
                <a:cubicBezTo>
                  <a:pt x="281921" y="123444"/>
                  <a:pt x="288036" y="129559"/>
                  <a:pt x="288036" y="137160"/>
                </a:cubicBezTo>
                <a:cubicBezTo>
                  <a:pt x="288036" y="144761"/>
                  <a:pt x="281921" y="150876"/>
                  <a:pt x="274320" y="150876"/>
                </a:cubicBezTo>
                <a:cubicBezTo>
                  <a:pt x="266719" y="150876"/>
                  <a:pt x="260604" y="156991"/>
                  <a:pt x="260604" y="164592"/>
                </a:cubicBezTo>
                <a:lnTo>
                  <a:pt x="260604" y="16459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will have the chance to present your acquired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is an opportunity to apply what you have learned.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Demonstration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assess your understanding of descriptive language.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evaluation will help determine your proficiency.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615" r="3461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Activity: Fashion Design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 creative and have fun with your design process.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Experiment with different ideas and styles freely.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Creativity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descriptive vocabulary to explain your design.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words that evoke colors and textures.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Descriptive Language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1758" y="313896"/>
                </a:moveTo>
                <a:cubicBezTo>
                  <a:pt x="355686" y="321183"/>
                  <a:pt x="344827" y="322112"/>
                  <a:pt x="337612" y="316040"/>
                </a:cubicBezTo>
                <a:lnTo>
                  <a:pt x="223169" y="220170"/>
                </a:lnTo>
                <a:lnTo>
                  <a:pt x="249887" y="197810"/>
                </a:lnTo>
                <a:lnTo>
                  <a:pt x="359615" y="289751"/>
                </a:lnTo>
                <a:cubicBezTo>
                  <a:pt x="366901" y="295823"/>
                  <a:pt x="367830" y="306681"/>
                  <a:pt x="361758" y="313896"/>
                </a:cubicBezTo>
                <a:lnTo>
                  <a:pt x="361758" y="313896"/>
                </a:lnTo>
                <a:moveTo>
                  <a:pt x="80008" y="34290"/>
                </a:moveTo>
                <a:cubicBezTo>
                  <a:pt x="54758" y="34290"/>
                  <a:pt x="34288" y="54760"/>
                  <a:pt x="34288" y="80010"/>
                </a:cubicBezTo>
                <a:cubicBezTo>
                  <a:pt x="34288" y="105260"/>
                  <a:pt x="54758" y="125730"/>
                  <a:pt x="80008" y="125730"/>
                </a:cubicBezTo>
                <a:cubicBezTo>
                  <a:pt x="105259" y="125730"/>
                  <a:pt x="125728" y="105260"/>
                  <a:pt x="125728" y="80010"/>
                </a:cubicBezTo>
                <a:cubicBezTo>
                  <a:pt x="125728" y="54760"/>
                  <a:pt x="105259" y="34290"/>
                  <a:pt x="80008" y="34290"/>
                </a:cubicBezTo>
                <a:lnTo>
                  <a:pt x="80008" y="34290"/>
                </a:lnTo>
                <a:moveTo>
                  <a:pt x="80008" y="0"/>
                </a:moveTo>
                <a:cubicBezTo>
                  <a:pt x="124228" y="0"/>
                  <a:pt x="160018" y="35790"/>
                  <a:pt x="160018" y="80010"/>
                </a:cubicBezTo>
                <a:cubicBezTo>
                  <a:pt x="160018" y="92797"/>
                  <a:pt x="157018" y="104870"/>
                  <a:pt x="151731" y="115586"/>
                </a:cubicBezTo>
                <a:lnTo>
                  <a:pt x="205381" y="160520"/>
                </a:lnTo>
                <a:lnTo>
                  <a:pt x="337612" y="49720"/>
                </a:lnTo>
                <a:cubicBezTo>
                  <a:pt x="344898" y="43648"/>
                  <a:pt x="355686" y="44577"/>
                  <a:pt x="361758" y="51864"/>
                </a:cubicBezTo>
                <a:cubicBezTo>
                  <a:pt x="367830" y="59150"/>
                  <a:pt x="366901" y="69937"/>
                  <a:pt x="359615" y="76009"/>
                </a:cubicBezTo>
                <a:lnTo>
                  <a:pt x="151731" y="250174"/>
                </a:lnTo>
                <a:cubicBezTo>
                  <a:pt x="157018" y="260890"/>
                  <a:pt x="160018" y="272963"/>
                  <a:pt x="160018" y="285750"/>
                </a:cubicBezTo>
                <a:cubicBezTo>
                  <a:pt x="160018" y="329970"/>
                  <a:pt x="124228" y="365760"/>
                  <a:pt x="80008" y="365760"/>
                </a:cubicBezTo>
                <a:cubicBezTo>
                  <a:pt x="35788" y="365760"/>
                  <a:pt x="-2" y="329970"/>
                  <a:pt x="-2" y="285750"/>
                </a:cubicBezTo>
                <a:cubicBezTo>
                  <a:pt x="-2" y="241530"/>
                  <a:pt x="35788" y="205740"/>
                  <a:pt x="80008" y="205740"/>
                </a:cubicBezTo>
                <a:cubicBezTo>
                  <a:pt x="99011" y="205740"/>
                  <a:pt x="116513" y="212384"/>
                  <a:pt x="130229" y="223457"/>
                </a:cubicBezTo>
                <a:lnTo>
                  <a:pt x="178663" y="182880"/>
                </a:lnTo>
                <a:lnTo>
                  <a:pt x="130229" y="142304"/>
                </a:lnTo>
                <a:cubicBezTo>
                  <a:pt x="116513" y="153376"/>
                  <a:pt x="99011" y="160020"/>
                  <a:pt x="80008" y="160020"/>
                </a:cubicBezTo>
                <a:cubicBezTo>
                  <a:pt x="35788" y="160020"/>
                  <a:pt x="-2" y="124230"/>
                  <a:pt x="-2" y="80010"/>
                </a:cubicBezTo>
                <a:cubicBezTo>
                  <a:pt x="-2" y="35790"/>
                  <a:pt x="35788" y="0"/>
                  <a:pt x="80008" y="0"/>
                </a:cubicBezTo>
                <a:lnTo>
                  <a:pt x="80008" y="0"/>
                </a:lnTo>
                <a:moveTo>
                  <a:pt x="125728" y="285750"/>
                </a:moveTo>
                <a:cubicBezTo>
                  <a:pt x="125728" y="260500"/>
                  <a:pt x="105259" y="240030"/>
                  <a:pt x="80008" y="240030"/>
                </a:cubicBezTo>
                <a:cubicBezTo>
                  <a:pt x="54758" y="240030"/>
                  <a:pt x="34288" y="260500"/>
                  <a:pt x="34288" y="285750"/>
                </a:cubicBezTo>
                <a:cubicBezTo>
                  <a:pt x="34288" y="311000"/>
                  <a:pt x="54758" y="331470"/>
                  <a:pt x="80008" y="331470"/>
                </a:cubicBezTo>
                <a:cubicBezTo>
                  <a:pt x="105259" y="331470"/>
                  <a:pt x="125728" y="311000"/>
                  <a:pt x="125728" y="285750"/>
                </a:cubicBezTo>
                <a:lnTo>
                  <a:pt x="125728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 your outfit with paper and markers.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Allow your imagination to guide your choices.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Your Outfit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1499" y="79854"/>
                </a:moveTo>
                <a:lnTo>
                  <a:pt x="162846" y="158506"/>
                </a:lnTo>
                <a:lnTo>
                  <a:pt x="207209" y="202869"/>
                </a:lnTo>
                <a:lnTo>
                  <a:pt x="320794" y="89212"/>
                </a:lnTo>
                <a:cubicBezTo>
                  <a:pt x="333010" y="76996"/>
                  <a:pt x="333010" y="57137"/>
                  <a:pt x="320794" y="44849"/>
                </a:cubicBezTo>
                <a:cubicBezTo>
                  <a:pt x="308579" y="32562"/>
                  <a:pt x="288719" y="32634"/>
                  <a:pt x="276432" y="44849"/>
                </a:cubicBezTo>
                <a:lnTo>
                  <a:pt x="265716" y="55565"/>
                </a:lnTo>
                <a:lnTo>
                  <a:pt x="241499" y="79854"/>
                </a:lnTo>
                <a:moveTo>
                  <a:pt x="138629" y="182724"/>
                </a:moveTo>
                <a:lnTo>
                  <a:pt x="96838" y="224515"/>
                </a:lnTo>
                <a:cubicBezTo>
                  <a:pt x="69120" y="252232"/>
                  <a:pt x="49689" y="287022"/>
                  <a:pt x="40688" y="325027"/>
                </a:cubicBezTo>
                <a:cubicBezTo>
                  <a:pt x="78693" y="315955"/>
                  <a:pt x="113483" y="296524"/>
                  <a:pt x="141201" y="268877"/>
                </a:cubicBezTo>
                <a:lnTo>
                  <a:pt x="182991" y="227086"/>
                </a:lnTo>
                <a:lnTo>
                  <a:pt x="138629" y="182724"/>
                </a:lnTo>
                <a:moveTo>
                  <a:pt x="167490" y="15417"/>
                </a:moveTo>
                <a:cubicBezTo>
                  <a:pt x="187421" y="2273"/>
                  <a:pt x="214567" y="4416"/>
                  <a:pt x="232140" y="21989"/>
                </a:cubicBezTo>
                <a:lnTo>
                  <a:pt x="232140" y="21989"/>
                </a:lnTo>
                <a:lnTo>
                  <a:pt x="241499" y="31419"/>
                </a:lnTo>
                <a:lnTo>
                  <a:pt x="252214" y="20703"/>
                </a:lnTo>
                <a:lnTo>
                  <a:pt x="252214" y="20703"/>
                </a:lnTo>
                <a:cubicBezTo>
                  <a:pt x="277860" y="-4943"/>
                  <a:pt x="319437" y="-4943"/>
                  <a:pt x="345083" y="20632"/>
                </a:cubicBezTo>
                <a:cubicBezTo>
                  <a:pt x="370729" y="46278"/>
                  <a:pt x="370729" y="87855"/>
                  <a:pt x="345083" y="113429"/>
                </a:cubicBezTo>
                <a:lnTo>
                  <a:pt x="165418" y="293166"/>
                </a:lnTo>
                <a:cubicBezTo>
                  <a:pt x="131128" y="327456"/>
                  <a:pt x="87408" y="350888"/>
                  <a:pt x="39831" y="360389"/>
                </a:cubicBezTo>
                <a:lnTo>
                  <a:pt x="21971" y="363961"/>
                </a:lnTo>
                <a:cubicBezTo>
                  <a:pt x="16328" y="365104"/>
                  <a:pt x="10541" y="363318"/>
                  <a:pt x="6469" y="359246"/>
                </a:cubicBezTo>
                <a:cubicBezTo>
                  <a:pt x="2397" y="355174"/>
                  <a:pt x="683" y="349387"/>
                  <a:pt x="1755" y="343744"/>
                </a:cubicBezTo>
                <a:lnTo>
                  <a:pt x="5326" y="325884"/>
                </a:lnTo>
                <a:cubicBezTo>
                  <a:pt x="14828" y="278307"/>
                  <a:pt x="38259" y="234587"/>
                  <a:pt x="72549" y="200297"/>
                </a:cubicBezTo>
                <a:lnTo>
                  <a:pt x="129699" y="143147"/>
                </a:lnTo>
                <a:lnTo>
                  <a:pt x="143629" y="129217"/>
                </a:lnTo>
                <a:lnTo>
                  <a:pt x="192993" y="79854"/>
                </a:lnTo>
                <a:lnTo>
                  <a:pt x="197422" y="75425"/>
                </a:lnTo>
                <a:lnTo>
                  <a:pt x="205137" y="67781"/>
                </a:lnTo>
                <a:lnTo>
                  <a:pt x="217281" y="55636"/>
                </a:lnTo>
                <a:lnTo>
                  <a:pt x="207923" y="46278"/>
                </a:lnTo>
                <a:lnTo>
                  <a:pt x="207923" y="46278"/>
                </a:lnTo>
                <a:cubicBezTo>
                  <a:pt x="201208" y="39563"/>
                  <a:pt x="190350" y="39634"/>
                  <a:pt x="183706" y="46278"/>
                </a:cubicBezTo>
                <a:lnTo>
                  <a:pt x="122198" y="107786"/>
                </a:lnTo>
                <a:cubicBezTo>
                  <a:pt x="119269" y="110715"/>
                  <a:pt x="115554" y="112358"/>
                  <a:pt x="111697" y="112715"/>
                </a:cubicBezTo>
                <a:cubicBezTo>
                  <a:pt x="106768" y="113215"/>
                  <a:pt x="101696" y="111501"/>
                  <a:pt x="97909" y="107786"/>
                </a:cubicBezTo>
                <a:cubicBezTo>
                  <a:pt x="91194" y="101071"/>
                  <a:pt x="91194" y="90212"/>
                  <a:pt x="97909" y="83568"/>
                </a:cubicBezTo>
                <a:lnTo>
                  <a:pt x="159417" y="22061"/>
                </a:lnTo>
                <a:cubicBezTo>
                  <a:pt x="161917" y="19560"/>
                  <a:pt x="164632" y="17346"/>
                  <a:pt x="167490" y="15489"/>
                </a:cubicBezTo>
                <a:lnTo>
                  <a:pt x="167490" y="1541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Activity: Clothes-themed Story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Once finished, share your story with a friend or family member.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what you love about your outfit together.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with Others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0815" y="88754"/>
                </a:moveTo>
                <a:cubicBezTo>
                  <a:pt x="126302" y="58522"/>
                  <a:pt x="152591" y="36576"/>
                  <a:pt x="183337" y="36576"/>
                </a:cubicBezTo>
                <a:cubicBezTo>
                  <a:pt x="218427" y="36576"/>
                  <a:pt x="246888" y="65037"/>
                  <a:pt x="246888" y="100127"/>
                </a:cubicBezTo>
                <a:lnTo>
                  <a:pt x="246888" y="101784"/>
                </a:lnTo>
                <a:cubicBezTo>
                  <a:pt x="246888" y="122644"/>
                  <a:pt x="236887" y="142246"/>
                  <a:pt x="220027" y="154534"/>
                </a:cubicBezTo>
                <a:lnTo>
                  <a:pt x="206769" y="164192"/>
                </a:lnTo>
                <a:lnTo>
                  <a:pt x="349186" y="260433"/>
                </a:lnTo>
                <a:cubicBezTo>
                  <a:pt x="359531" y="267405"/>
                  <a:pt x="365760" y="279121"/>
                  <a:pt x="365760" y="291579"/>
                </a:cubicBezTo>
                <a:cubicBezTo>
                  <a:pt x="365760" y="312325"/>
                  <a:pt x="348901" y="329184"/>
                  <a:pt x="328155" y="329184"/>
                </a:cubicBezTo>
                <a:lnTo>
                  <a:pt x="37605" y="329184"/>
                </a:lnTo>
                <a:cubicBezTo>
                  <a:pt x="16859" y="329184"/>
                  <a:pt x="0" y="312325"/>
                  <a:pt x="0" y="291579"/>
                </a:cubicBezTo>
                <a:cubicBezTo>
                  <a:pt x="0" y="279063"/>
                  <a:pt x="6229" y="267405"/>
                  <a:pt x="16573" y="260433"/>
                </a:cubicBezTo>
                <a:lnTo>
                  <a:pt x="174993" y="153333"/>
                </a:lnTo>
                <a:lnTo>
                  <a:pt x="203911" y="132302"/>
                </a:lnTo>
                <a:cubicBezTo>
                  <a:pt x="213684" y="125216"/>
                  <a:pt x="219456" y="113843"/>
                  <a:pt x="219456" y="101727"/>
                </a:cubicBezTo>
                <a:lnTo>
                  <a:pt x="219456" y="100070"/>
                </a:lnTo>
                <a:cubicBezTo>
                  <a:pt x="219456" y="80181"/>
                  <a:pt x="203283" y="64008"/>
                  <a:pt x="183337" y="64008"/>
                </a:cubicBezTo>
                <a:cubicBezTo>
                  <a:pt x="165849" y="64008"/>
                  <a:pt x="150933" y="76467"/>
                  <a:pt x="147790" y="93669"/>
                </a:cubicBezTo>
                <a:lnTo>
                  <a:pt x="146075" y="103041"/>
                </a:lnTo>
                <a:cubicBezTo>
                  <a:pt x="144704" y="110471"/>
                  <a:pt x="137560" y="115443"/>
                  <a:pt x="130131" y="114071"/>
                </a:cubicBezTo>
                <a:cubicBezTo>
                  <a:pt x="122701" y="112700"/>
                  <a:pt x="117729" y="105556"/>
                  <a:pt x="119101" y="98127"/>
                </a:cubicBezTo>
                <a:lnTo>
                  <a:pt x="120815" y="88754"/>
                </a:lnTo>
                <a:moveTo>
                  <a:pt x="182880" y="181166"/>
                </a:moveTo>
                <a:lnTo>
                  <a:pt x="31890" y="283178"/>
                </a:lnTo>
                <a:cubicBezTo>
                  <a:pt x="29089" y="285064"/>
                  <a:pt x="27432" y="288207"/>
                  <a:pt x="27432" y="291579"/>
                </a:cubicBezTo>
                <a:cubicBezTo>
                  <a:pt x="27432" y="297180"/>
                  <a:pt x="32004" y="301752"/>
                  <a:pt x="37605" y="301752"/>
                </a:cubicBezTo>
                <a:lnTo>
                  <a:pt x="328155" y="301752"/>
                </a:lnTo>
                <a:cubicBezTo>
                  <a:pt x="333756" y="301752"/>
                  <a:pt x="338328" y="297180"/>
                  <a:pt x="338328" y="291579"/>
                </a:cubicBezTo>
                <a:cubicBezTo>
                  <a:pt x="338328" y="288207"/>
                  <a:pt x="336671" y="285064"/>
                  <a:pt x="333870" y="283178"/>
                </a:cubicBezTo>
                <a:lnTo>
                  <a:pt x="182880" y="18116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vivid words to describe your outfit's colors and textures.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make your story engaging with sensory details.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Vocabulary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7671" y="64008"/>
                </a:moveTo>
                <a:cubicBezTo>
                  <a:pt x="92640" y="64008"/>
                  <a:pt x="78867" y="72180"/>
                  <a:pt x="71609" y="85325"/>
                </a:cubicBezTo>
                <a:lnTo>
                  <a:pt x="33661" y="154305"/>
                </a:lnTo>
                <a:cubicBezTo>
                  <a:pt x="29547" y="161735"/>
                  <a:pt x="27432" y="170078"/>
                  <a:pt x="27432" y="178537"/>
                </a:cubicBezTo>
                <a:lnTo>
                  <a:pt x="27432" y="265176"/>
                </a:lnTo>
                <a:lnTo>
                  <a:pt x="54864" y="265176"/>
                </a:lnTo>
                <a:lnTo>
                  <a:pt x="54864" y="178537"/>
                </a:lnTo>
                <a:cubicBezTo>
                  <a:pt x="54864" y="170764"/>
                  <a:pt x="57436" y="162992"/>
                  <a:pt x="60408" y="156248"/>
                </a:cubicBezTo>
                <a:cubicBezTo>
                  <a:pt x="63494" y="149333"/>
                  <a:pt x="67551" y="142304"/>
                  <a:pt x="71666" y="135788"/>
                </a:cubicBezTo>
                <a:cubicBezTo>
                  <a:pt x="75152" y="130302"/>
                  <a:pt x="78867" y="124816"/>
                  <a:pt x="82182" y="119901"/>
                </a:cubicBezTo>
                <a:cubicBezTo>
                  <a:pt x="82810" y="118986"/>
                  <a:pt x="83439" y="118072"/>
                  <a:pt x="84011" y="117215"/>
                </a:cubicBezTo>
                <a:cubicBezTo>
                  <a:pt x="87954" y="111385"/>
                  <a:pt x="91040" y="106699"/>
                  <a:pt x="93097" y="103041"/>
                </a:cubicBezTo>
                <a:cubicBezTo>
                  <a:pt x="96126" y="97555"/>
                  <a:pt x="102470" y="94812"/>
                  <a:pt x="108528" y="96355"/>
                </a:cubicBezTo>
                <a:cubicBezTo>
                  <a:pt x="114586" y="97898"/>
                  <a:pt x="118815" y="103384"/>
                  <a:pt x="118815" y="109614"/>
                </a:cubicBezTo>
                <a:lnTo>
                  <a:pt x="118815" y="292494"/>
                </a:lnTo>
                <a:cubicBezTo>
                  <a:pt x="118815" y="297523"/>
                  <a:pt x="122930" y="301638"/>
                  <a:pt x="127959" y="301638"/>
                </a:cubicBezTo>
                <a:lnTo>
                  <a:pt x="237687" y="301638"/>
                </a:lnTo>
                <a:cubicBezTo>
                  <a:pt x="242716" y="301638"/>
                  <a:pt x="246831" y="297523"/>
                  <a:pt x="246831" y="292494"/>
                </a:cubicBezTo>
                <a:lnTo>
                  <a:pt x="246831" y="109614"/>
                </a:lnTo>
                <a:cubicBezTo>
                  <a:pt x="246831" y="103327"/>
                  <a:pt x="251060" y="97898"/>
                  <a:pt x="257118" y="96355"/>
                </a:cubicBezTo>
                <a:cubicBezTo>
                  <a:pt x="263176" y="94812"/>
                  <a:pt x="269519" y="97555"/>
                  <a:pt x="272548" y="103041"/>
                </a:cubicBezTo>
                <a:cubicBezTo>
                  <a:pt x="274549" y="106699"/>
                  <a:pt x="277692" y="111443"/>
                  <a:pt x="281635" y="117215"/>
                </a:cubicBezTo>
                <a:cubicBezTo>
                  <a:pt x="282207" y="118072"/>
                  <a:pt x="282835" y="118986"/>
                  <a:pt x="283464" y="119901"/>
                </a:cubicBezTo>
                <a:cubicBezTo>
                  <a:pt x="286836" y="124816"/>
                  <a:pt x="290493" y="130302"/>
                  <a:pt x="293980" y="135788"/>
                </a:cubicBezTo>
                <a:cubicBezTo>
                  <a:pt x="298094" y="142304"/>
                  <a:pt x="302209" y="149333"/>
                  <a:pt x="305238" y="156248"/>
                </a:cubicBezTo>
                <a:cubicBezTo>
                  <a:pt x="308210" y="162992"/>
                  <a:pt x="310782" y="170764"/>
                  <a:pt x="310782" y="178537"/>
                </a:cubicBezTo>
                <a:lnTo>
                  <a:pt x="310896" y="265176"/>
                </a:lnTo>
                <a:lnTo>
                  <a:pt x="338328" y="265176"/>
                </a:lnTo>
                <a:lnTo>
                  <a:pt x="338328" y="178537"/>
                </a:lnTo>
                <a:cubicBezTo>
                  <a:pt x="338328" y="170078"/>
                  <a:pt x="336213" y="161735"/>
                  <a:pt x="332099" y="154305"/>
                </a:cubicBezTo>
                <a:lnTo>
                  <a:pt x="294151" y="85325"/>
                </a:lnTo>
                <a:cubicBezTo>
                  <a:pt x="286950" y="72180"/>
                  <a:pt x="273120" y="64008"/>
                  <a:pt x="258089" y="64008"/>
                </a:cubicBezTo>
                <a:lnTo>
                  <a:pt x="253746" y="64008"/>
                </a:lnTo>
                <a:cubicBezTo>
                  <a:pt x="253517" y="64008"/>
                  <a:pt x="253232" y="64008"/>
                  <a:pt x="253003" y="64008"/>
                </a:cubicBezTo>
                <a:cubicBezTo>
                  <a:pt x="252432" y="64065"/>
                  <a:pt x="251860" y="64008"/>
                  <a:pt x="251289" y="64008"/>
                </a:cubicBezTo>
                <a:lnTo>
                  <a:pt x="240716" y="64008"/>
                </a:lnTo>
                <a:cubicBezTo>
                  <a:pt x="234544" y="90240"/>
                  <a:pt x="210998" y="109728"/>
                  <a:pt x="182880" y="109728"/>
                </a:cubicBezTo>
                <a:cubicBezTo>
                  <a:pt x="154762" y="109728"/>
                  <a:pt x="131216" y="90240"/>
                  <a:pt x="125044" y="64008"/>
                </a:cubicBezTo>
                <a:lnTo>
                  <a:pt x="114471" y="64008"/>
                </a:lnTo>
                <a:cubicBezTo>
                  <a:pt x="113900" y="64065"/>
                  <a:pt x="113328" y="64065"/>
                  <a:pt x="112757" y="64008"/>
                </a:cubicBezTo>
                <a:cubicBezTo>
                  <a:pt x="112528" y="64008"/>
                  <a:pt x="112243" y="64008"/>
                  <a:pt x="112014" y="64008"/>
                </a:cubicBezTo>
                <a:lnTo>
                  <a:pt x="107671" y="64008"/>
                </a:lnTo>
                <a:moveTo>
                  <a:pt x="47549" y="72123"/>
                </a:moveTo>
                <a:cubicBezTo>
                  <a:pt x="59607" y="50178"/>
                  <a:pt x="82639" y="36576"/>
                  <a:pt x="107671" y="36576"/>
                </a:cubicBezTo>
                <a:lnTo>
                  <a:pt x="112014" y="36576"/>
                </a:lnTo>
                <a:cubicBezTo>
                  <a:pt x="112471" y="36576"/>
                  <a:pt x="112871" y="36576"/>
                  <a:pt x="113328" y="36576"/>
                </a:cubicBezTo>
                <a:cubicBezTo>
                  <a:pt x="113671" y="36576"/>
                  <a:pt x="113957" y="36576"/>
                  <a:pt x="114300" y="36576"/>
                </a:cubicBezTo>
                <a:lnTo>
                  <a:pt x="128016" y="36576"/>
                </a:lnTo>
                <a:cubicBezTo>
                  <a:pt x="141161" y="36576"/>
                  <a:pt x="149562" y="46977"/>
                  <a:pt x="151505" y="56693"/>
                </a:cubicBezTo>
                <a:cubicBezTo>
                  <a:pt x="154476" y="71266"/>
                  <a:pt x="167392" y="82296"/>
                  <a:pt x="182880" y="82296"/>
                </a:cubicBezTo>
                <a:cubicBezTo>
                  <a:pt x="198368" y="82296"/>
                  <a:pt x="211284" y="71266"/>
                  <a:pt x="214255" y="56693"/>
                </a:cubicBezTo>
                <a:cubicBezTo>
                  <a:pt x="216198" y="46977"/>
                  <a:pt x="224599" y="36576"/>
                  <a:pt x="237744" y="36576"/>
                </a:cubicBezTo>
                <a:lnTo>
                  <a:pt x="251460" y="36576"/>
                </a:lnTo>
                <a:cubicBezTo>
                  <a:pt x="251803" y="36576"/>
                  <a:pt x="252089" y="36576"/>
                  <a:pt x="252432" y="36576"/>
                </a:cubicBezTo>
                <a:cubicBezTo>
                  <a:pt x="252889" y="36576"/>
                  <a:pt x="253289" y="36576"/>
                  <a:pt x="253746" y="36576"/>
                </a:cubicBezTo>
                <a:lnTo>
                  <a:pt x="258089" y="36576"/>
                </a:lnTo>
                <a:cubicBezTo>
                  <a:pt x="283121" y="36576"/>
                  <a:pt x="306153" y="50178"/>
                  <a:pt x="318154" y="72123"/>
                </a:cubicBezTo>
                <a:lnTo>
                  <a:pt x="356102" y="141103"/>
                </a:lnTo>
                <a:cubicBezTo>
                  <a:pt x="362388" y="152591"/>
                  <a:pt x="365703" y="165449"/>
                  <a:pt x="365703" y="178537"/>
                </a:cubicBezTo>
                <a:lnTo>
                  <a:pt x="365760" y="278892"/>
                </a:lnTo>
                <a:cubicBezTo>
                  <a:pt x="365760" y="286493"/>
                  <a:pt x="359645" y="292608"/>
                  <a:pt x="352044" y="292608"/>
                </a:cubicBezTo>
                <a:lnTo>
                  <a:pt x="297180" y="292608"/>
                </a:lnTo>
                <a:cubicBezTo>
                  <a:pt x="289579" y="292608"/>
                  <a:pt x="283464" y="286493"/>
                  <a:pt x="283464" y="278892"/>
                </a:cubicBezTo>
                <a:lnTo>
                  <a:pt x="283464" y="178537"/>
                </a:lnTo>
                <a:cubicBezTo>
                  <a:pt x="283464" y="176422"/>
                  <a:pt x="282664" y="172764"/>
                  <a:pt x="280264" y="167449"/>
                </a:cubicBezTo>
                <a:cubicBezTo>
                  <a:pt x="278721" y="163906"/>
                  <a:pt x="276663" y="160134"/>
                  <a:pt x="274320" y="156134"/>
                </a:cubicBezTo>
                <a:lnTo>
                  <a:pt x="274320" y="292608"/>
                </a:lnTo>
                <a:cubicBezTo>
                  <a:pt x="274320" y="312782"/>
                  <a:pt x="257918" y="329184"/>
                  <a:pt x="237744" y="329184"/>
                </a:cubicBezTo>
                <a:lnTo>
                  <a:pt x="128016" y="329184"/>
                </a:lnTo>
                <a:cubicBezTo>
                  <a:pt x="107842" y="329184"/>
                  <a:pt x="91440" y="312782"/>
                  <a:pt x="91440" y="292608"/>
                </a:cubicBezTo>
                <a:lnTo>
                  <a:pt x="91440" y="156134"/>
                </a:lnTo>
                <a:cubicBezTo>
                  <a:pt x="89097" y="160134"/>
                  <a:pt x="87039" y="163906"/>
                  <a:pt x="85496" y="167450"/>
                </a:cubicBezTo>
                <a:cubicBezTo>
                  <a:pt x="83096" y="172822"/>
                  <a:pt x="82296" y="176422"/>
                  <a:pt x="82296" y="178537"/>
                </a:cubicBezTo>
                <a:lnTo>
                  <a:pt x="82296" y="278892"/>
                </a:lnTo>
                <a:cubicBezTo>
                  <a:pt x="82296" y="286493"/>
                  <a:pt x="76181" y="292608"/>
                  <a:pt x="68580" y="292608"/>
                </a:cubicBezTo>
                <a:lnTo>
                  <a:pt x="13716" y="292608"/>
                </a:lnTo>
                <a:cubicBezTo>
                  <a:pt x="6115" y="292608"/>
                  <a:pt x="0" y="286493"/>
                  <a:pt x="0" y="278892"/>
                </a:cubicBezTo>
                <a:lnTo>
                  <a:pt x="0" y="178537"/>
                </a:lnTo>
                <a:cubicBezTo>
                  <a:pt x="0" y="165449"/>
                  <a:pt x="3315" y="152533"/>
                  <a:pt x="9601" y="141103"/>
                </a:cubicBezTo>
                <a:lnTo>
                  <a:pt x="47549" y="7212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Write a short story about your favorite clothes.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Explain what makes them special to you.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Favorite Outfit Story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3610" y="52464"/>
                </a:moveTo>
                <a:cubicBezTo>
                  <a:pt x="95955" y="42177"/>
                  <a:pt x="111500" y="36576"/>
                  <a:pt x="127559" y="36576"/>
                </a:cubicBezTo>
                <a:cubicBezTo>
                  <a:pt x="137960" y="36576"/>
                  <a:pt x="145332" y="44348"/>
                  <a:pt x="146990" y="52864"/>
                </a:cubicBezTo>
                <a:cubicBezTo>
                  <a:pt x="150305" y="69609"/>
                  <a:pt x="165106" y="82296"/>
                  <a:pt x="182880" y="82296"/>
                </a:cubicBezTo>
                <a:cubicBezTo>
                  <a:pt x="200654" y="82296"/>
                  <a:pt x="215455" y="69609"/>
                  <a:pt x="218770" y="52864"/>
                </a:cubicBezTo>
                <a:cubicBezTo>
                  <a:pt x="220428" y="44348"/>
                  <a:pt x="227857" y="36576"/>
                  <a:pt x="238201" y="36576"/>
                </a:cubicBezTo>
                <a:cubicBezTo>
                  <a:pt x="254260" y="36576"/>
                  <a:pt x="269805" y="42177"/>
                  <a:pt x="282092" y="52464"/>
                </a:cubicBezTo>
                <a:lnTo>
                  <a:pt x="273348" y="63036"/>
                </a:lnTo>
                <a:lnTo>
                  <a:pt x="282150" y="52521"/>
                </a:lnTo>
                <a:lnTo>
                  <a:pt x="354216" y="112586"/>
                </a:lnTo>
                <a:cubicBezTo>
                  <a:pt x="360845" y="118129"/>
                  <a:pt x="364960" y="126073"/>
                  <a:pt x="365646" y="134645"/>
                </a:cubicBezTo>
                <a:cubicBezTo>
                  <a:pt x="366332" y="143218"/>
                  <a:pt x="363531" y="151733"/>
                  <a:pt x="357816" y="158248"/>
                </a:cubicBezTo>
                <a:lnTo>
                  <a:pt x="325812" y="194824"/>
                </a:lnTo>
                <a:cubicBezTo>
                  <a:pt x="314382" y="207912"/>
                  <a:pt x="294608" y="209455"/>
                  <a:pt x="281235" y="198311"/>
                </a:cubicBezTo>
                <a:lnTo>
                  <a:pt x="274320" y="192538"/>
                </a:lnTo>
                <a:lnTo>
                  <a:pt x="274320" y="292608"/>
                </a:lnTo>
                <a:cubicBezTo>
                  <a:pt x="274320" y="312782"/>
                  <a:pt x="257918" y="329184"/>
                  <a:pt x="237744" y="329184"/>
                </a:cubicBezTo>
                <a:lnTo>
                  <a:pt x="128016" y="329184"/>
                </a:lnTo>
                <a:cubicBezTo>
                  <a:pt x="107842" y="329184"/>
                  <a:pt x="91440" y="312782"/>
                  <a:pt x="91440" y="292608"/>
                </a:cubicBezTo>
                <a:lnTo>
                  <a:pt x="91440" y="192538"/>
                </a:lnTo>
                <a:lnTo>
                  <a:pt x="84525" y="198311"/>
                </a:lnTo>
                <a:cubicBezTo>
                  <a:pt x="71152" y="209455"/>
                  <a:pt x="51378" y="207855"/>
                  <a:pt x="39948" y="194824"/>
                </a:cubicBezTo>
                <a:lnTo>
                  <a:pt x="7944" y="158248"/>
                </a:lnTo>
                <a:cubicBezTo>
                  <a:pt x="2229" y="151733"/>
                  <a:pt x="-571" y="143218"/>
                  <a:pt x="114" y="134645"/>
                </a:cubicBezTo>
                <a:cubicBezTo>
                  <a:pt x="800" y="126073"/>
                  <a:pt x="4915" y="118072"/>
                  <a:pt x="11544" y="112586"/>
                </a:cubicBezTo>
                <a:lnTo>
                  <a:pt x="83610" y="52464"/>
                </a:lnTo>
                <a:moveTo>
                  <a:pt x="121615" y="64408"/>
                </a:moveTo>
                <a:cubicBezTo>
                  <a:pt x="114129" y="65494"/>
                  <a:pt x="107042" y="68637"/>
                  <a:pt x="101156" y="73495"/>
                </a:cubicBezTo>
                <a:lnTo>
                  <a:pt x="29089" y="133674"/>
                </a:lnTo>
                <a:cubicBezTo>
                  <a:pt x="28118" y="134474"/>
                  <a:pt x="27546" y="135617"/>
                  <a:pt x="27432" y="136817"/>
                </a:cubicBezTo>
                <a:cubicBezTo>
                  <a:pt x="27318" y="138017"/>
                  <a:pt x="27718" y="139275"/>
                  <a:pt x="28575" y="140189"/>
                </a:cubicBezTo>
                <a:lnTo>
                  <a:pt x="18231" y="149219"/>
                </a:lnTo>
                <a:lnTo>
                  <a:pt x="28575" y="140189"/>
                </a:lnTo>
                <a:lnTo>
                  <a:pt x="60579" y="176765"/>
                </a:lnTo>
                <a:cubicBezTo>
                  <a:pt x="62236" y="178651"/>
                  <a:pt x="65037" y="178880"/>
                  <a:pt x="66923" y="177279"/>
                </a:cubicBezTo>
                <a:lnTo>
                  <a:pt x="96355" y="152762"/>
                </a:lnTo>
                <a:cubicBezTo>
                  <a:pt x="100470" y="149333"/>
                  <a:pt x="106128" y="148647"/>
                  <a:pt x="110928" y="150876"/>
                </a:cubicBezTo>
                <a:cubicBezTo>
                  <a:pt x="115729" y="153105"/>
                  <a:pt x="118815" y="157963"/>
                  <a:pt x="118815" y="163278"/>
                </a:cubicBezTo>
                <a:lnTo>
                  <a:pt x="118872" y="292608"/>
                </a:lnTo>
                <a:cubicBezTo>
                  <a:pt x="118872" y="297637"/>
                  <a:pt x="122987" y="301752"/>
                  <a:pt x="128016" y="301752"/>
                </a:cubicBezTo>
                <a:lnTo>
                  <a:pt x="237744" y="301752"/>
                </a:lnTo>
                <a:cubicBezTo>
                  <a:pt x="242773" y="301752"/>
                  <a:pt x="246888" y="297637"/>
                  <a:pt x="246888" y="292608"/>
                </a:cubicBezTo>
                <a:lnTo>
                  <a:pt x="246888" y="163278"/>
                </a:lnTo>
                <a:cubicBezTo>
                  <a:pt x="246888" y="157963"/>
                  <a:pt x="249974" y="153105"/>
                  <a:pt x="254775" y="150876"/>
                </a:cubicBezTo>
                <a:cubicBezTo>
                  <a:pt x="259575" y="148647"/>
                  <a:pt x="265290" y="149333"/>
                  <a:pt x="269348" y="152762"/>
                </a:cubicBezTo>
                <a:lnTo>
                  <a:pt x="298780" y="177279"/>
                </a:lnTo>
                <a:cubicBezTo>
                  <a:pt x="300666" y="178879"/>
                  <a:pt x="303524" y="178651"/>
                  <a:pt x="305124" y="176765"/>
                </a:cubicBezTo>
                <a:lnTo>
                  <a:pt x="337128" y="140189"/>
                </a:lnTo>
                <a:cubicBezTo>
                  <a:pt x="337928" y="139275"/>
                  <a:pt x="338328" y="138074"/>
                  <a:pt x="338271" y="136817"/>
                </a:cubicBezTo>
                <a:cubicBezTo>
                  <a:pt x="338214" y="135560"/>
                  <a:pt x="337585" y="134474"/>
                  <a:pt x="336614" y="133674"/>
                </a:cubicBezTo>
                <a:lnTo>
                  <a:pt x="264547" y="73552"/>
                </a:lnTo>
                <a:cubicBezTo>
                  <a:pt x="258661" y="68637"/>
                  <a:pt x="251574" y="65494"/>
                  <a:pt x="244088" y="64465"/>
                </a:cubicBezTo>
                <a:cubicBezTo>
                  <a:pt x="236087" y="90640"/>
                  <a:pt x="211741" y="109728"/>
                  <a:pt x="182880" y="109728"/>
                </a:cubicBezTo>
                <a:cubicBezTo>
                  <a:pt x="154019" y="109728"/>
                  <a:pt x="129673" y="90640"/>
                  <a:pt x="121672" y="64408"/>
                </a:cubicBezTo>
                <a:lnTo>
                  <a:pt x="121615" y="644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Talk to your parents about your favorite clothing items.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Discussing styles can help you discover new trends together.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Fashion Discussion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0815" y="88754"/>
                </a:moveTo>
                <a:cubicBezTo>
                  <a:pt x="126302" y="58522"/>
                  <a:pt x="152591" y="36576"/>
                  <a:pt x="183337" y="36576"/>
                </a:cubicBezTo>
                <a:cubicBezTo>
                  <a:pt x="218427" y="36576"/>
                  <a:pt x="246888" y="65037"/>
                  <a:pt x="246888" y="100127"/>
                </a:cubicBezTo>
                <a:lnTo>
                  <a:pt x="246888" y="101784"/>
                </a:lnTo>
                <a:cubicBezTo>
                  <a:pt x="246888" y="122644"/>
                  <a:pt x="236887" y="142246"/>
                  <a:pt x="220027" y="154534"/>
                </a:cubicBezTo>
                <a:lnTo>
                  <a:pt x="206769" y="164192"/>
                </a:lnTo>
                <a:lnTo>
                  <a:pt x="349186" y="260433"/>
                </a:lnTo>
                <a:cubicBezTo>
                  <a:pt x="359531" y="267405"/>
                  <a:pt x="365760" y="279121"/>
                  <a:pt x="365760" y="291579"/>
                </a:cubicBezTo>
                <a:cubicBezTo>
                  <a:pt x="365760" y="312325"/>
                  <a:pt x="348901" y="329184"/>
                  <a:pt x="328155" y="329184"/>
                </a:cubicBezTo>
                <a:lnTo>
                  <a:pt x="37605" y="329184"/>
                </a:lnTo>
                <a:cubicBezTo>
                  <a:pt x="16859" y="329184"/>
                  <a:pt x="0" y="312325"/>
                  <a:pt x="0" y="291579"/>
                </a:cubicBezTo>
                <a:cubicBezTo>
                  <a:pt x="0" y="279063"/>
                  <a:pt x="6229" y="267405"/>
                  <a:pt x="16573" y="260433"/>
                </a:cubicBezTo>
                <a:lnTo>
                  <a:pt x="174993" y="153333"/>
                </a:lnTo>
                <a:lnTo>
                  <a:pt x="203911" y="132302"/>
                </a:lnTo>
                <a:cubicBezTo>
                  <a:pt x="213684" y="125216"/>
                  <a:pt x="219456" y="113843"/>
                  <a:pt x="219456" y="101727"/>
                </a:cubicBezTo>
                <a:lnTo>
                  <a:pt x="219456" y="100070"/>
                </a:lnTo>
                <a:cubicBezTo>
                  <a:pt x="219456" y="80181"/>
                  <a:pt x="203283" y="64008"/>
                  <a:pt x="183337" y="64008"/>
                </a:cubicBezTo>
                <a:cubicBezTo>
                  <a:pt x="165849" y="64008"/>
                  <a:pt x="150933" y="76467"/>
                  <a:pt x="147790" y="93669"/>
                </a:cubicBezTo>
                <a:lnTo>
                  <a:pt x="146075" y="103041"/>
                </a:lnTo>
                <a:cubicBezTo>
                  <a:pt x="144704" y="110471"/>
                  <a:pt x="137560" y="115443"/>
                  <a:pt x="130131" y="114071"/>
                </a:cubicBezTo>
                <a:cubicBezTo>
                  <a:pt x="122701" y="112700"/>
                  <a:pt x="117729" y="105556"/>
                  <a:pt x="119101" y="98127"/>
                </a:cubicBezTo>
                <a:lnTo>
                  <a:pt x="120815" y="88754"/>
                </a:lnTo>
                <a:moveTo>
                  <a:pt x="182880" y="181166"/>
                </a:moveTo>
                <a:lnTo>
                  <a:pt x="31890" y="283178"/>
                </a:lnTo>
                <a:cubicBezTo>
                  <a:pt x="29089" y="285064"/>
                  <a:pt x="27432" y="288207"/>
                  <a:pt x="27432" y="291579"/>
                </a:cubicBezTo>
                <a:cubicBezTo>
                  <a:pt x="27432" y="297180"/>
                  <a:pt x="32004" y="301752"/>
                  <a:pt x="37605" y="301752"/>
                </a:cubicBezTo>
                <a:lnTo>
                  <a:pt x="328155" y="301752"/>
                </a:lnTo>
                <a:cubicBezTo>
                  <a:pt x="333756" y="301752"/>
                  <a:pt x="338328" y="297180"/>
                  <a:pt x="338328" y="291579"/>
                </a:cubicBezTo>
                <a:cubicBezTo>
                  <a:pt x="338328" y="288207"/>
                  <a:pt x="336671" y="285064"/>
                  <a:pt x="333870" y="283178"/>
                </a:cubicBezTo>
                <a:lnTo>
                  <a:pt x="182880" y="18116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Plan a clothing swap with your parents.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can lead to fun conversations and strengthen your bond.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Clothing Exchange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60" y="104585"/>
                </a:moveTo>
                <a:cubicBezTo>
                  <a:pt x="137160" y="117500"/>
                  <a:pt x="126702" y="128016"/>
                  <a:pt x="113729" y="128016"/>
                </a:cubicBezTo>
                <a:lnTo>
                  <a:pt x="86868" y="128016"/>
                </a:lnTo>
                <a:lnTo>
                  <a:pt x="86868" y="242316"/>
                </a:lnTo>
                <a:cubicBezTo>
                  <a:pt x="86868" y="265062"/>
                  <a:pt x="105270" y="283464"/>
                  <a:pt x="128016" y="283464"/>
                </a:cubicBezTo>
                <a:cubicBezTo>
                  <a:pt x="150762" y="283464"/>
                  <a:pt x="169164" y="265062"/>
                  <a:pt x="169164" y="242316"/>
                </a:cubicBezTo>
                <a:lnTo>
                  <a:pt x="169164" y="123444"/>
                </a:lnTo>
                <a:cubicBezTo>
                  <a:pt x="169164" y="85554"/>
                  <a:pt x="199854" y="54864"/>
                  <a:pt x="237744" y="54864"/>
                </a:cubicBezTo>
                <a:cubicBezTo>
                  <a:pt x="275634" y="54864"/>
                  <a:pt x="306324" y="85554"/>
                  <a:pt x="306324" y="123444"/>
                </a:cubicBezTo>
                <a:lnTo>
                  <a:pt x="306324" y="237744"/>
                </a:lnTo>
                <a:lnTo>
                  <a:pt x="333185" y="237744"/>
                </a:lnTo>
                <a:cubicBezTo>
                  <a:pt x="346100" y="237744"/>
                  <a:pt x="356616" y="248202"/>
                  <a:pt x="356616" y="261176"/>
                </a:cubicBezTo>
                <a:cubicBezTo>
                  <a:pt x="356616" y="267405"/>
                  <a:pt x="354159" y="273348"/>
                  <a:pt x="349758" y="277749"/>
                </a:cubicBezTo>
                <a:lnTo>
                  <a:pt x="302324" y="325184"/>
                </a:lnTo>
                <a:cubicBezTo>
                  <a:pt x="299752" y="327755"/>
                  <a:pt x="296266" y="329184"/>
                  <a:pt x="292608" y="329184"/>
                </a:cubicBezTo>
                <a:cubicBezTo>
                  <a:pt x="288950" y="329184"/>
                  <a:pt x="285464" y="327755"/>
                  <a:pt x="282893" y="325184"/>
                </a:cubicBezTo>
                <a:lnTo>
                  <a:pt x="235458" y="277749"/>
                </a:lnTo>
                <a:cubicBezTo>
                  <a:pt x="231057" y="273348"/>
                  <a:pt x="228600" y="267405"/>
                  <a:pt x="228600" y="261176"/>
                </a:cubicBezTo>
                <a:cubicBezTo>
                  <a:pt x="228600" y="248260"/>
                  <a:pt x="239058" y="237744"/>
                  <a:pt x="252032" y="237744"/>
                </a:cubicBezTo>
                <a:lnTo>
                  <a:pt x="278892" y="237744"/>
                </a:lnTo>
                <a:lnTo>
                  <a:pt x="278892" y="123444"/>
                </a:lnTo>
                <a:cubicBezTo>
                  <a:pt x="278892" y="100698"/>
                  <a:pt x="260490" y="82296"/>
                  <a:pt x="237744" y="82296"/>
                </a:cubicBezTo>
                <a:cubicBezTo>
                  <a:pt x="214998" y="82296"/>
                  <a:pt x="196596" y="100698"/>
                  <a:pt x="196596" y="123444"/>
                </a:cubicBezTo>
                <a:lnTo>
                  <a:pt x="196596" y="242316"/>
                </a:lnTo>
                <a:cubicBezTo>
                  <a:pt x="196596" y="280206"/>
                  <a:pt x="165906" y="310896"/>
                  <a:pt x="128016" y="310896"/>
                </a:cubicBezTo>
                <a:cubicBezTo>
                  <a:pt x="90126" y="310896"/>
                  <a:pt x="59436" y="280206"/>
                  <a:pt x="59436" y="242316"/>
                </a:cubicBezTo>
                <a:lnTo>
                  <a:pt x="59436" y="128016"/>
                </a:lnTo>
                <a:lnTo>
                  <a:pt x="32576" y="128016"/>
                </a:lnTo>
                <a:cubicBezTo>
                  <a:pt x="19660" y="128016"/>
                  <a:pt x="9144" y="117558"/>
                  <a:pt x="9144" y="104585"/>
                </a:cubicBezTo>
                <a:cubicBezTo>
                  <a:pt x="9144" y="98355"/>
                  <a:pt x="11601" y="92412"/>
                  <a:pt x="16002" y="88011"/>
                </a:cubicBezTo>
                <a:lnTo>
                  <a:pt x="63437" y="40577"/>
                </a:lnTo>
                <a:cubicBezTo>
                  <a:pt x="66008" y="38005"/>
                  <a:pt x="69494" y="36576"/>
                  <a:pt x="73152" y="36576"/>
                </a:cubicBezTo>
                <a:cubicBezTo>
                  <a:pt x="76810" y="36576"/>
                  <a:pt x="80296" y="38005"/>
                  <a:pt x="82868" y="40577"/>
                </a:cubicBezTo>
                <a:lnTo>
                  <a:pt x="130302" y="88011"/>
                </a:lnTo>
                <a:cubicBezTo>
                  <a:pt x="134703" y="92412"/>
                  <a:pt x="137160" y="98355"/>
                  <a:pt x="137160" y="104585"/>
                </a:cubicBezTo>
                <a:lnTo>
                  <a:pt x="137160" y="104585"/>
                </a:lnTo>
                <a:moveTo>
                  <a:pt x="42234" y="100584"/>
                </a:moveTo>
                <a:lnTo>
                  <a:pt x="104013" y="100584"/>
                </a:lnTo>
                <a:lnTo>
                  <a:pt x="73152" y="69666"/>
                </a:lnTo>
                <a:lnTo>
                  <a:pt x="42234" y="100584"/>
                </a:lnTo>
                <a:moveTo>
                  <a:pt x="261690" y="265176"/>
                </a:moveTo>
                <a:lnTo>
                  <a:pt x="292608" y="296094"/>
                </a:lnTo>
                <a:lnTo>
                  <a:pt x="323526" y="265176"/>
                </a:lnTo>
                <a:lnTo>
                  <a:pt x="261747" y="265176"/>
                </a:lnTo>
                <a:lnTo>
                  <a:pt x="261690" y="2651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 your parents for help with difficult subjects.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support can boost your understanding and confidence.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Help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Remember, everyone has their own unique style!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Celebrating diversity in fashion enriches our community.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Unique Styles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91" y="10716"/>
                </a:moveTo>
                <a:cubicBezTo>
                  <a:pt x="158234" y="4286"/>
                  <a:pt x="164521" y="0"/>
                  <a:pt x="171450" y="0"/>
                </a:cubicBezTo>
                <a:lnTo>
                  <a:pt x="194310" y="0"/>
                </a:lnTo>
                <a:cubicBezTo>
                  <a:pt x="201311" y="0"/>
                  <a:pt x="207597" y="4215"/>
                  <a:pt x="210169" y="10716"/>
                </a:cubicBezTo>
                <a:lnTo>
                  <a:pt x="340685" y="331470"/>
                </a:lnTo>
                <a:lnTo>
                  <a:pt x="348615" y="331470"/>
                </a:lnTo>
                <a:cubicBezTo>
                  <a:pt x="358116" y="331470"/>
                  <a:pt x="365760" y="339114"/>
                  <a:pt x="365760" y="348615"/>
                </a:cubicBezTo>
                <a:cubicBezTo>
                  <a:pt x="365760" y="358116"/>
                  <a:pt x="358116" y="365760"/>
                  <a:pt x="348615" y="365760"/>
                </a:cubicBezTo>
                <a:lnTo>
                  <a:pt x="17145" y="365760"/>
                </a:lnTo>
                <a:cubicBezTo>
                  <a:pt x="7644" y="365760"/>
                  <a:pt x="0" y="358116"/>
                  <a:pt x="0" y="348615"/>
                </a:cubicBezTo>
                <a:cubicBezTo>
                  <a:pt x="0" y="339114"/>
                  <a:pt x="7644" y="331470"/>
                  <a:pt x="17145" y="331470"/>
                </a:cubicBezTo>
                <a:lnTo>
                  <a:pt x="25075" y="331470"/>
                </a:lnTo>
                <a:lnTo>
                  <a:pt x="155591" y="10716"/>
                </a:lnTo>
                <a:moveTo>
                  <a:pt x="275749" y="262890"/>
                </a:moveTo>
                <a:lnTo>
                  <a:pt x="90011" y="262890"/>
                </a:lnTo>
                <a:lnTo>
                  <a:pt x="62079" y="331470"/>
                </a:lnTo>
                <a:lnTo>
                  <a:pt x="303609" y="331470"/>
                </a:lnTo>
                <a:lnTo>
                  <a:pt x="275749" y="262890"/>
                </a:lnTo>
                <a:moveTo>
                  <a:pt x="261818" y="228600"/>
                </a:moveTo>
                <a:lnTo>
                  <a:pt x="229243" y="148590"/>
                </a:lnTo>
                <a:lnTo>
                  <a:pt x="136446" y="148590"/>
                </a:lnTo>
                <a:lnTo>
                  <a:pt x="103942" y="228600"/>
                </a:lnTo>
                <a:lnTo>
                  <a:pt x="261818" y="228600"/>
                </a:lnTo>
                <a:moveTo>
                  <a:pt x="150447" y="114300"/>
                </a:moveTo>
                <a:lnTo>
                  <a:pt x="215313" y="114300"/>
                </a:lnTo>
                <a:lnTo>
                  <a:pt x="182880" y="34576"/>
                </a:lnTo>
                <a:lnTo>
                  <a:pt x="150447" y="1143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kind words and actions when describing others' clothes.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language encourages confidence in personal style.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Kind Words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be respectful of others' opinions and preferences.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Listening to different viewpoints fosters a positive environment.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 Opinions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37160"/>
                </a:moveTo>
                <a:cubicBezTo>
                  <a:pt x="285750" y="80367"/>
                  <a:pt x="239673" y="34290"/>
                  <a:pt x="182880" y="34290"/>
                </a:cubicBezTo>
                <a:cubicBezTo>
                  <a:pt x="126087" y="34290"/>
                  <a:pt x="80010" y="80367"/>
                  <a:pt x="80010" y="137160"/>
                </a:cubicBezTo>
                <a:lnTo>
                  <a:pt x="80010" y="262890"/>
                </a:lnTo>
                <a:cubicBezTo>
                  <a:pt x="80010" y="300752"/>
                  <a:pt x="110728" y="331470"/>
                  <a:pt x="148590" y="331470"/>
                </a:cubicBezTo>
                <a:cubicBezTo>
                  <a:pt x="186452" y="331470"/>
                  <a:pt x="217170" y="300752"/>
                  <a:pt x="217170" y="262890"/>
                </a:cubicBezTo>
                <a:cubicBezTo>
                  <a:pt x="217170" y="247388"/>
                  <a:pt x="224957" y="232458"/>
                  <a:pt x="238458" y="223742"/>
                </a:cubicBezTo>
                <a:cubicBezTo>
                  <a:pt x="266962" y="205383"/>
                  <a:pt x="285750" y="173450"/>
                  <a:pt x="285750" y="137160"/>
                </a:cubicBezTo>
                <a:lnTo>
                  <a:pt x="285750" y="137160"/>
                </a:lnTo>
                <a:moveTo>
                  <a:pt x="320040" y="137160"/>
                </a:moveTo>
                <a:cubicBezTo>
                  <a:pt x="320040" y="185595"/>
                  <a:pt x="294965" y="228171"/>
                  <a:pt x="257032" y="252532"/>
                </a:cubicBezTo>
                <a:cubicBezTo>
                  <a:pt x="253532" y="254818"/>
                  <a:pt x="251460" y="258675"/>
                  <a:pt x="251460" y="262890"/>
                </a:cubicBezTo>
                <a:cubicBezTo>
                  <a:pt x="251460" y="319683"/>
                  <a:pt x="205383" y="365760"/>
                  <a:pt x="148590" y="365760"/>
                </a:cubicBezTo>
                <a:cubicBezTo>
                  <a:pt x="91797" y="365760"/>
                  <a:pt x="45720" y="319683"/>
                  <a:pt x="45720" y="262890"/>
                </a:cubicBezTo>
                <a:lnTo>
                  <a:pt x="45720" y="137160"/>
                </a:lnTo>
                <a:cubicBezTo>
                  <a:pt x="45720" y="61436"/>
                  <a:pt x="107156" y="0"/>
                  <a:pt x="182880" y="0"/>
                </a:cubicBezTo>
                <a:cubicBezTo>
                  <a:pt x="258604" y="0"/>
                  <a:pt x="320040" y="61436"/>
                  <a:pt x="320040" y="137160"/>
                </a:cubicBezTo>
                <a:lnTo>
                  <a:pt x="320040" y="137160"/>
                </a:lnTo>
                <a:moveTo>
                  <a:pt x="137160" y="137160"/>
                </a:moveTo>
                <a:lnTo>
                  <a:pt x="137160" y="151590"/>
                </a:lnTo>
                <a:cubicBezTo>
                  <a:pt x="137160" y="153734"/>
                  <a:pt x="138374" y="155734"/>
                  <a:pt x="140303" y="156734"/>
                </a:cubicBezTo>
                <a:lnTo>
                  <a:pt x="150305" y="161735"/>
                </a:lnTo>
                <a:cubicBezTo>
                  <a:pt x="163235" y="168235"/>
                  <a:pt x="171379" y="181451"/>
                  <a:pt x="171379" y="195882"/>
                </a:cubicBezTo>
                <a:cubicBezTo>
                  <a:pt x="171379" y="207240"/>
                  <a:pt x="166378" y="217956"/>
                  <a:pt x="157663" y="225242"/>
                </a:cubicBezTo>
                <a:lnTo>
                  <a:pt x="130945" y="247531"/>
                </a:lnTo>
                <a:cubicBezTo>
                  <a:pt x="123658" y="253603"/>
                  <a:pt x="112871" y="252603"/>
                  <a:pt x="106799" y="245316"/>
                </a:cubicBezTo>
                <a:cubicBezTo>
                  <a:pt x="100727" y="238030"/>
                  <a:pt x="101727" y="227243"/>
                  <a:pt x="109014" y="221170"/>
                </a:cubicBezTo>
                <a:lnTo>
                  <a:pt x="135731" y="198882"/>
                </a:lnTo>
                <a:cubicBezTo>
                  <a:pt x="136588" y="198168"/>
                  <a:pt x="137160" y="197025"/>
                  <a:pt x="137160" y="195882"/>
                </a:cubicBezTo>
                <a:cubicBezTo>
                  <a:pt x="137160" y="194381"/>
                  <a:pt x="136303" y="193024"/>
                  <a:pt x="135017" y="192381"/>
                </a:cubicBezTo>
                <a:lnTo>
                  <a:pt x="125016" y="187381"/>
                </a:lnTo>
                <a:cubicBezTo>
                  <a:pt x="111442" y="180594"/>
                  <a:pt x="102870" y="166735"/>
                  <a:pt x="102870" y="151590"/>
                </a:cubicBezTo>
                <a:lnTo>
                  <a:pt x="102870" y="137160"/>
                </a:lnTo>
                <a:cubicBezTo>
                  <a:pt x="102870" y="92940"/>
                  <a:pt x="138660" y="57150"/>
                  <a:pt x="182880" y="57150"/>
                </a:cubicBezTo>
                <a:cubicBezTo>
                  <a:pt x="227100" y="57150"/>
                  <a:pt x="262890" y="92940"/>
                  <a:pt x="262890" y="137160"/>
                </a:cubicBezTo>
                <a:lnTo>
                  <a:pt x="262890" y="142875"/>
                </a:lnTo>
                <a:cubicBezTo>
                  <a:pt x="262890" y="152376"/>
                  <a:pt x="255246" y="160020"/>
                  <a:pt x="245745" y="160020"/>
                </a:cubicBezTo>
                <a:cubicBezTo>
                  <a:pt x="236244" y="160020"/>
                  <a:pt x="228600" y="152376"/>
                  <a:pt x="228600" y="142875"/>
                </a:cubicBezTo>
                <a:lnTo>
                  <a:pt x="228600" y="137160"/>
                </a:lnTo>
                <a:cubicBezTo>
                  <a:pt x="228600" y="111943"/>
                  <a:pt x="208097" y="91440"/>
                  <a:pt x="182880" y="91440"/>
                </a:cubicBezTo>
                <a:cubicBezTo>
                  <a:pt x="157663" y="91440"/>
                  <a:pt x="137160" y="111943"/>
                  <a:pt x="137160" y="137160"/>
                </a:cubicBezTo>
                <a:lnTo>
                  <a:pt x="13716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our next lesson, we will dive into describing our favorite foods, focusing on flavors, textures, and personal memories.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Get ready to share what makes your favorite dish special!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Upcoming Lesson: Favorite Food</a:t>
            </a:r>
            <a:endParaRPr lang="en-US" sz="1253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4618" y="30900"/>
                </a:moveTo>
                <a:cubicBezTo>
                  <a:pt x="292190" y="25185"/>
                  <a:pt x="293762" y="14469"/>
                  <a:pt x="288047" y="6897"/>
                </a:cubicBezTo>
                <a:cubicBezTo>
                  <a:pt x="282332" y="-676"/>
                  <a:pt x="271616" y="-2247"/>
                  <a:pt x="264044" y="3468"/>
                </a:cubicBezTo>
                <a:lnTo>
                  <a:pt x="176390" y="69190"/>
                </a:lnTo>
                <a:cubicBezTo>
                  <a:pt x="173247" y="71548"/>
                  <a:pt x="170246" y="74191"/>
                  <a:pt x="167389" y="76977"/>
                </a:cubicBezTo>
                <a:lnTo>
                  <a:pt x="166031" y="78334"/>
                </a:lnTo>
                <a:cubicBezTo>
                  <a:pt x="151172" y="93193"/>
                  <a:pt x="142814" y="113338"/>
                  <a:pt x="142814" y="134341"/>
                </a:cubicBezTo>
                <a:cubicBezTo>
                  <a:pt x="142814" y="151843"/>
                  <a:pt x="148601" y="168703"/>
                  <a:pt x="159102" y="182419"/>
                </a:cubicBezTo>
                <a:lnTo>
                  <a:pt x="5011" y="336509"/>
                </a:lnTo>
                <a:cubicBezTo>
                  <a:pt x="-1704" y="343224"/>
                  <a:pt x="-1704" y="354083"/>
                  <a:pt x="5011" y="360727"/>
                </a:cubicBezTo>
                <a:cubicBezTo>
                  <a:pt x="11726" y="367370"/>
                  <a:pt x="22585" y="367442"/>
                  <a:pt x="29229" y="360727"/>
                </a:cubicBezTo>
                <a:lnTo>
                  <a:pt x="183391" y="206636"/>
                </a:lnTo>
                <a:cubicBezTo>
                  <a:pt x="197107" y="217137"/>
                  <a:pt x="213966" y="222924"/>
                  <a:pt x="231468" y="222924"/>
                </a:cubicBezTo>
                <a:cubicBezTo>
                  <a:pt x="252471" y="222924"/>
                  <a:pt x="272616" y="214565"/>
                  <a:pt x="287475" y="199706"/>
                </a:cubicBezTo>
                <a:lnTo>
                  <a:pt x="288832" y="198349"/>
                </a:lnTo>
                <a:cubicBezTo>
                  <a:pt x="291618" y="195563"/>
                  <a:pt x="294262" y="192563"/>
                  <a:pt x="296619" y="189348"/>
                </a:cubicBezTo>
                <a:lnTo>
                  <a:pt x="362342" y="101694"/>
                </a:lnTo>
                <a:cubicBezTo>
                  <a:pt x="368057" y="94122"/>
                  <a:pt x="366485" y="83406"/>
                  <a:pt x="358913" y="77691"/>
                </a:cubicBezTo>
                <a:cubicBezTo>
                  <a:pt x="351340" y="71976"/>
                  <a:pt x="340625" y="73548"/>
                  <a:pt x="334910" y="81120"/>
                </a:cubicBezTo>
                <a:lnTo>
                  <a:pt x="269187" y="168774"/>
                </a:lnTo>
                <a:cubicBezTo>
                  <a:pt x="267758" y="170631"/>
                  <a:pt x="266258" y="172417"/>
                  <a:pt x="264615" y="174060"/>
                </a:cubicBezTo>
                <a:lnTo>
                  <a:pt x="263258" y="175418"/>
                </a:lnTo>
                <a:cubicBezTo>
                  <a:pt x="254828" y="183919"/>
                  <a:pt x="243398" y="188634"/>
                  <a:pt x="231468" y="188634"/>
                </a:cubicBezTo>
                <a:cubicBezTo>
                  <a:pt x="219538" y="188634"/>
                  <a:pt x="208108" y="183919"/>
                  <a:pt x="199678" y="175489"/>
                </a:cubicBezTo>
                <a:lnTo>
                  <a:pt x="195035" y="170846"/>
                </a:lnTo>
                <a:lnTo>
                  <a:pt x="195035" y="170846"/>
                </a:lnTo>
                <a:lnTo>
                  <a:pt x="195035" y="170846"/>
                </a:lnTo>
                <a:lnTo>
                  <a:pt x="190392" y="166202"/>
                </a:lnTo>
                <a:cubicBezTo>
                  <a:pt x="181890" y="157701"/>
                  <a:pt x="177176" y="146271"/>
                  <a:pt x="177176" y="134341"/>
                </a:cubicBezTo>
                <a:cubicBezTo>
                  <a:pt x="177176" y="122411"/>
                  <a:pt x="181890" y="110981"/>
                  <a:pt x="190320" y="102551"/>
                </a:cubicBezTo>
                <a:lnTo>
                  <a:pt x="191677" y="101194"/>
                </a:lnTo>
                <a:cubicBezTo>
                  <a:pt x="193320" y="99551"/>
                  <a:pt x="195106" y="97979"/>
                  <a:pt x="196964" y="96622"/>
                </a:cubicBezTo>
                <a:lnTo>
                  <a:pt x="284618" y="30900"/>
                </a:lnTo>
                <a:moveTo>
                  <a:pt x="326480" y="63618"/>
                </a:moveTo>
                <a:cubicBezTo>
                  <a:pt x="333195" y="56903"/>
                  <a:pt x="333195" y="46044"/>
                  <a:pt x="326480" y="39401"/>
                </a:cubicBezTo>
                <a:cubicBezTo>
                  <a:pt x="319765" y="32757"/>
                  <a:pt x="308906" y="32686"/>
                  <a:pt x="302263" y="39401"/>
                </a:cubicBezTo>
                <a:lnTo>
                  <a:pt x="219324" y="122197"/>
                </a:lnTo>
                <a:cubicBezTo>
                  <a:pt x="212609" y="128912"/>
                  <a:pt x="212609" y="139770"/>
                  <a:pt x="219324" y="146414"/>
                </a:cubicBezTo>
                <a:cubicBezTo>
                  <a:pt x="226039" y="153058"/>
                  <a:pt x="236897" y="153129"/>
                  <a:pt x="243541" y="146414"/>
                </a:cubicBezTo>
                <a:lnTo>
                  <a:pt x="326480" y="6361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improve your descriptive writing, try detailing your favorite outfit by focusing on its colors, textures, and styles.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practice will boost your confidence and creativity in writing.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Your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0815" y="88754"/>
                </a:moveTo>
                <a:cubicBezTo>
                  <a:pt x="126302" y="58522"/>
                  <a:pt x="152591" y="36576"/>
                  <a:pt x="183337" y="36576"/>
                </a:cubicBezTo>
                <a:cubicBezTo>
                  <a:pt x="218427" y="36576"/>
                  <a:pt x="246888" y="65037"/>
                  <a:pt x="246888" y="100127"/>
                </a:cubicBezTo>
                <a:lnTo>
                  <a:pt x="246888" y="101784"/>
                </a:lnTo>
                <a:cubicBezTo>
                  <a:pt x="246888" y="122644"/>
                  <a:pt x="236887" y="142246"/>
                  <a:pt x="220027" y="154534"/>
                </a:cubicBezTo>
                <a:lnTo>
                  <a:pt x="206769" y="164192"/>
                </a:lnTo>
                <a:lnTo>
                  <a:pt x="349186" y="260433"/>
                </a:lnTo>
                <a:cubicBezTo>
                  <a:pt x="359531" y="267405"/>
                  <a:pt x="365760" y="279121"/>
                  <a:pt x="365760" y="291579"/>
                </a:cubicBezTo>
                <a:cubicBezTo>
                  <a:pt x="365760" y="312325"/>
                  <a:pt x="348901" y="329184"/>
                  <a:pt x="328155" y="329184"/>
                </a:cubicBezTo>
                <a:lnTo>
                  <a:pt x="37605" y="329184"/>
                </a:lnTo>
                <a:cubicBezTo>
                  <a:pt x="16859" y="329184"/>
                  <a:pt x="0" y="312325"/>
                  <a:pt x="0" y="291579"/>
                </a:cubicBezTo>
                <a:cubicBezTo>
                  <a:pt x="0" y="279063"/>
                  <a:pt x="6229" y="267405"/>
                  <a:pt x="16573" y="260433"/>
                </a:cubicBezTo>
                <a:lnTo>
                  <a:pt x="174993" y="153333"/>
                </a:lnTo>
                <a:lnTo>
                  <a:pt x="203911" y="132302"/>
                </a:lnTo>
                <a:cubicBezTo>
                  <a:pt x="213684" y="125216"/>
                  <a:pt x="219456" y="113843"/>
                  <a:pt x="219456" y="101727"/>
                </a:cubicBezTo>
                <a:lnTo>
                  <a:pt x="219456" y="100070"/>
                </a:lnTo>
                <a:cubicBezTo>
                  <a:pt x="219456" y="80181"/>
                  <a:pt x="203283" y="64008"/>
                  <a:pt x="183337" y="64008"/>
                </a:cubicBezTo>
                <a:cubicBezTo>
                  <a:pt x="165849" y="64008"/>
                  <a:pt x="150933" y="76467"/>
                  <a:pt x="147790" y="93669"/>
                </a:cubicBezTo>
                <a:lnTo>
                  <a:pt x="146075" y="103041"/>
                </a:lnTo>
                <a:cubicBezTo>
                  <a:pt x="144704" y="110471"/>
                  <a:pt x="137560" y="115443"/>
                  <a:pt x="130131" y="114071"/>
                </a:cubicBezTo>
                <a:cubicBezTo>
                  <a:pt x="122701" y="112700"/>
                  <a:pt x="117729" y="105556"/>
                  <a:pt x="119101" y="98127"/>
                </a:cubicBezTo>
                <a:lnTo>
                  <a:pt x="120815" y="88754"/>
                </a:lnTo>
                <a:moveTo>
                  <a:pt x="182880" y="181166"/>
                </a:moveTo>
                <a:lnTo>
                  <a:pt x="31890" y="283178"/>
                </a:lnTo>
                <a:cubicBezTo>
                  <a:pt x="29089" y="285064"/>
                  <a:pt x="27432" y="288207"/>
                  <a:pt x="27432" y="291579"/>
                </a:cubicBezTo>
                <a:cubicBezTo>
                  <a:pt x="27432" y="297180"/>
                  <a:pt x="32004" y="301752"/>
                  <a:pt x="37605" y="301752"/>
                </a:cubicBezTo>
                <a:lnTo>
                  <a:pt x="328155" y="301752"/>
                </a:lnTo>
                <a:cubicBezTo>
                  <a:pt x="333756" y="301752"/>
                  <a:pt x="338328" y="297180"/>
                  <a:pt x="338328" y="291579"/>
                </a:cubicBezTo>
                <a:cubicBezTo>
                  <a:pt x="338328" y="288207"/>
                  <a:pt x="336671" y="285064"/>
                  <a:pt x="333870" y="283178"/>
                </a:cubicBezTo>
                <a:lnTo>
                  <a:pt x="182880" y="18116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had a great time learning about specific techniques in descriptive language, such as using vivid adjectives and sensory details.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techniques helped us express our thoughts about our favorite clothes more clearly.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Descriptive Language</a:t>
            </a:r>
            <a:endParaRPr lang="en-US" sz="1306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group storytelling exercise was my favorite activity.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Collaborating with peers made it enjoyable and insightful.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Favorite Lesson Activity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3591" y="24597"/>
                </a:moveTo>
                <a:cubicBezTo>
                  <a:pt x="156305" y="33670"/>
                  <a:pt x="151090" y="43242"/>
                  <a:pt x="142018" y="45886"/>
                </a:cubicBezTo>
                <a:cubicBezTo>
                  <a:pt x="131874" y="48886"/>
                  <a:pt x="122158" y="53029"/>
                  <a:pt x="113086" y="58101"/>
                </a:cubicBezTo>
                <a:cubicBezTo>
                  <a:pt x="113871" y="61530"/>
                  <a:pt x="114300" y="65031"/>
                  <a:pt x="114300" y="68603"/>
                </a:cubicBezTo>
                <a:cubicBezTo>
                  <a:pt x="114300" y="93820"/>
                  <a:pt x="93797" y="114323"/>
                  <a:pt x="68580" y="114323"/>
                </a:cubicBezTo>
                <a:cubicBezTo>
                  <a:pt x="65008" y="114323"/>
                  <a:pt x="61508" y="113894"/>
                  <a:pt x="58150" y="113108"/>
                </a:cubicBezTo>
                <a:cubicBezTo>
                  <a:pt x="53078" y="122181"/>
                  <a:pt x="48935" y="131896"/>
                  <a:pt x="45934" y="142041"/>
                </a:cubicBezTo>
                <a:cubicBezTo>
                  <a:pt x="43220" y="151113"/>
                  <a:pt x="33719" y="156257"/>
                  <a:pt x="24646" y="153613"/>
                </a:cubicBezTo>
                <a:cubicBezTo>
                  <a:pt x="15573" y="150970"/>
                  <a:pt x="10430" y="141398"/>
                  <a:pt x="13073" y="132325"/>
                </a:cubicBezTo>
                <a:cubicBezTo>
                  <a:pt x="17145" y="118538"/>
                  <a:pt x="22931" y="105393"/>
                  <a:pt x="30075" y="93249"/>
                </a:cubicBezTo>
                <a:cubicBezTo>
                  <a:pt x="25503" y="86105"/>
                  <a:pt x="22860" y="77675"/>
                  <a:pt x="22860" y="68603"/>
                </a:cubicBezTo>
                <a:cubicBezTo>
                  <a:pt x="22860" y="43385"/>
                  <a:pt x="43363" y="22883"/>
                  <a:pt x="68580" y="22883"/>
                </a:cubicBezTo>
                <a:cubicBezTo>
                  <a:pt x="77653" y="22883"/>
                  <a:pt x="86082" y="25526"/>
                  <a:pt x="93226" y="30098"/>
                </a:cubicBezTo>
                <a:cubicBezTo>
                  <a:pt x="105370" y="22954"/>
                  <a:pt x="118515" y="17239"/>
                  <a:pt x="132302" y="13096"/>
                </a:cubicBezTo>
                <a:cubicBezTo>
                  <a:pt x="141375" y="10381"/>
                  <a:pt x="150947" y="15596"/>
                  <a:pt x="153591" y="24669"/>
                </a:cubicBezTo>
                <a:lnTo>
                  <a:pt x="153591" y="24597"/>
                </a:lnTo>
                <a:moveTo>
                  <a:pt x="212169" y="24597"/>
                </a:moveTo>
                <a:cubicBezTo>
                  <a:pt x="214884" y="15525"/>
                  <a:pt x="224385" y="10381"/>
                  <a:pt x="233458" y="13024"/>
                </a:cubicBezTo>
                <a:cubicBezTo>
                  <a:pt x="247245" y="17096"/>
                  <a:pt x="260390" y="22883"/>
                  <a:pt x="272534" y="30027"/>
                </a:cubicBezTo>
                <a:cubicBezTo>
                  <a:pt x="279678" y="25526"/>
                  <a:pt x="288107" y="22883"/>
                  <a:pt x="297180" y="22883"/>
                </a:cubicBezTo>
                <a:cubicBezTo>
                  <a:pt x="322397" y="22883"/>
                  <a:pt x="342900" y="43385"/>
                  <a:pt x="342900" y="68603"/>
                </a:cubicBezTo>
                <a:cubicBezTo>
                  <a:pt x="342900" y="77675"/>
                  <a:pt x="340257" y="86105"/>
                  <a:pt x="335685" y="93249"/>
                </a:cubicBezTo>
                <a:cubicBezTo>
                  <a:pt x="342829" y="105393"/>
                  <a:pt x="348544" y="118538"/>
                  <a:pt x="352687" y="132325"/>
                </a:cubicBezTo>
                <a:cubicBezTo>
                  <a:pt x="355402" y="141398"/>
                  <a:pt x="350187" y="150970"/>
                  <a:pt x="341114" y="153613"/>
                </a:cubicBezTo>
                <a:cubicBezTo>
                  <a:pt x="332041" y="156257"/>
                  <a:pt x="322469" y="151113"/>
                  <a:pt x="319826" y="142041"/>
                </a:cubicBezTo>
                <a:cubicBezTo>
                  <a:pt x="316825" y="131896"/>
                  <a:pt x="312682" y="122181"/>
                  <a:pt x="307610" y="113108"/>
                </a:cubicBezTo>
                <a:cubicBezTo>
                  <a:pt x="304252" y="113894"/>
                  <a:pt x="300752" y="114323"/>
                  <a:pt x="297180" y="114323"/>
                </a:cubicBezTo>
                <a:cubicBezTo>
                  <a:pt x="271963" y="114323"/>
                  <a:pt x="251460" y="93820"/>
                  <a:pt x="251460" y="68603"/>
                </a:cubicBezTo>
                <a:cubicBezTo>
                  <a:pt x="251460" y="65031"/>
                  <a:pt x="251889" y="61530"/>
                  <a:pt x="252674" y="58173"/>
                </a:cubicBezTo>
                <a:cubicBezTo>
                  <a:pt x="243602" y="53101"/>
                  <a:pt x="233886" y="48957"/>
                  <a:pt x="223742" y="45957"/>
                </a:cubicBezTo>
                <a:cubicBezTo>
                  <a:pt x="214670" y="43242"/>
                  <a:pt x="209526" y="33741"/>
                  <a:pt x="212169" y="24669"/>
                </a:cubicBezTo>
                <a:lnTo>
                  <a:pt x="212169" y="24597"/>
                </a:lnTo>
                <a:moveTo>
                  <a:pt x="24575" y="212192"/>
                </a:moveTo>
                <a:cubicBezTo>
                  <a:pt x="33647" y="209478"/>
                  <a:pt x="43220" y="214692"/>
                  <a:pt x="45863" y="223765"/>
                </a:cubicBezTo>
                <a:cubicBezTo>
                  <a:pt x="48863" y="233909"/>
                  <a:pt x="53007" y="243625"/>
                  <a:pt x="58079" y="252697"/>
                </a:cubicBezTo>
                <a:cubicBezTo>
                  <a:pt x="61508" y="251911"/>
                  <a:pt x="65008" y="251483"/>
                  <a:pt x="68580" y="251483"/>
                </a:cubicBezTo>
                <a:cubicBezTo>
                  <a:pt x="93797" y="251483"/>
                  <a:pt x="114300" y="271985"/>
                  <a:pt x="114300" y="297203"/>
                </a:cubicBezTo>
                <a:cubicBezTo>
                  <a:pt x="114300" y="300775"/>
                  <a:pt x="113871" y="304275"/>
                  <a:pt x="113086" y="307633"/>
                </a:cubicBezTo>
                <a:cubicBezTo>
                  <a:pt x="122158" y="312705"/>
                  <a:pt x="131874" y="316848"/>
                  <a:pt x="142018" y="319848"/>
                </a:cubicBezTo>
                <a:cubicBezTo>
                  <a:pt x="151090" y="322563"/>
                  <a:pt x="156234" y="332064"/>
                  <a:pt x="153591" y="341137"/>
                </a:cubicBezTo>
                <a:cubicBezTo>
                  <a:pt x="150947" y="350209"/>
                  <a:pt x="141375" y="355353"/>
                  <a:pt x="132302" y="352710"/>
                </a:cubicBezTo>
                <a:cubicBezTo>
                  <a:pt x="118515" y="348566"/>
                  <a:pt x="105370" y="342851"/>
                  <a:pt x="93226" y="335708"/>
                </a:cubicBezTo>
                <a:cubicBezTo>
                  <a:pt x="86082" y="340280"/>
                  <a:pt x="77653" y="342923"/>
                  <a:pt x="68580" y="342923"/>
                </a:cubicBezTo>
                <a:cubicBezTo>
                  <a:pt x="43363" y="342923"/>
                  <a:pt x="22860" y="322420"/>
                  <a:pt x="22860" y="297203"/>
                </a:cubicBezTo>
                <a:cubicBezTo>
                  <a:pt x="22860" y="288130"/>
                  <a:pt x="25503" y="279701"/>
                  <a:pt x="30075" y="272557"/>
                </a:cubicBezTo>
                <a:cubicBezTo>
                  <a:pt x="22931" y="260412"/>
                  <a:pt x="17216" y="247268"/>
                  <a:pt x="13073" y="233481"/>
                </a:cubicBezTo>
                <a:cubicBezTo>
                  <a:pt x="10358" y="224408"/>
                  <a:pt x="15573" y="214835"/>
                  <a:pt x="24646" y="212192"/>
                </a:cubicBezTo>
                <a:lnTo>
                  <a:pt x="24575" y="212192"/>
                </a:lnTo>
                <a:moveTo>
                  <a:pt x="341114" y="212192"/>
                </a:moveTo>
                <a:cubicBezTo>
                  <a:pt x="350187" y="214907"/>
                  <a:pt x="355330" y="224408"/>
                  <a:pt x="352687" y="233481"/>
                </a:cubicBezTo>
                <a:cubicBezTo>
                  <a:pt x="348544" y="247268"/>
                  <a:pt x="342829" y="260412"/>
                  <a:pt x="335685" y="272557"/>
                </a:cubicBezTo>
                <a:cubicBezTo>
                  <a:pt x="340257" y="279701"/>
                  <a:pt x="342900" y="288130"/>
                  <a:pt x="342900" y="297203"/>
                </a:cubicBezTo>
                <a:cubicBezTo>
                  <a:pt x="342900" y="322420"/>
                  <a:pt x="322397" y="342923"/>
                  <a:pt x="297180" y="342923"/>
                </a:cubicBezTo>
                <a:cubicBezTo>
                  <a:pt x="288107" y="342923"/>
                  <a:pt x="279678" y="340280"/>
                  <a:pt x="272534" y="335708"/>
                </a:cubicBezTo>
                <a:cubicBezTo>
                  <a:pt x="260390" y="342851"/>
                  <a:pt x="247245" y="348566"/>
                  <a:pt x="233458" y="352710"/>
                </a:cubicBezTo>
                <a:cubicBezTo>
                  <a:pt x="224385" y="355424"/>
                  <a:pt x="214813" y="350209"/>
                  <a:pt x="212169" y="341137"/>
                </a:cubicBezTo>
                <a:cubicBezTo>
                  <a:pt x="209526" y="332064"/>
                  <a:pt x="214670" y="322492"/>
                  <a:pt x="223742" y="319848"/>
                </a:cubicBezTo>
                <a:cubicBezTo>
                  <a:pt x="233886" y="316848"/>
                  <a:pt x="243602" y="312705"/>
                  <a:pt x="252674" y="307633"/>
                </a:cubicBezTo>
                <a:cubicBezTo>
                  <a:pt x="251889" y="304275"/>
                  <a:pt x="251460" y="300775"/>
                  <a:pt x="251460" y="297203"/>
                </a:cubicBezTo>
                <a:cubicBezTo>
                  <a:pt x="251460" y="271985"/>
                  <a:pt x="271963" y="251483"/>
                  <a:pt x="297180" y="251483"/>
                </a:cubicBezTo>
                <a:cubicBezTo>
                  <a:pt x="300752" y="251483"/>
                  <a:pt x="304252" y="251911"/>
                  <a:pt x="307610" y="252697"/>
                </a:cubicBezTo>
                <a:cubicBezTo>
                  <a:pt x="312682" y="243625"/>
                  <a:pt x="316825" y="233909"/>
                  <a:pt x="319826" y="223765"/>
                </a:cubicBezTo>
                <a:cubicBezTo>
                  <a:pt x="322540" y="214692"/>
                  <a:pt x="332042" y="209549"/>
                  <a:pt x="341114" y="212192"/>
                </a:cubicBezTo>
                <a:lnTo>
                  <a:pt x="341114" y="212192"/>
                </a:lnTo>
                <a:moveTo>
                  <a:pt x="80010" y="68603"/>
                </a:moveTo>
                <a:cubicBezTo>
                  <a:pt x="80010" y="62290"/>
                  <a:pt x="74893" y="57173"/>
                  <a:pt x="68580" y="57173"/>
                </a:cubicBezTo>
                <a:cubicBezTo>
                  <a:pt x="62267" y="57173"/>
                  <a:pt x="57150" y="62290"/>
                  <a:pt x="57150" y="68603"/>
                </a:cubicBezTo>
                <a:cubicBezTo>
                  <a:pt x="57150" y="74915"/>
                  <a:pt x="62267" y="80033"/>
                  <a:pt x="68580" y="80033"/>
                </a:cubicBezTo>
                <a:cubicBezTo>
                  <a:pt x="74893" y="80033"/>
                  <a:pt x="80010" y="74915"/>
                  <a:pt x="80010" y="68603"/>
                </a:cubicBezTo>
                <a:moveTo>
                  <a:pt x="68580" y="308633"/>
                </a:moveTo>
                <a:cubicBezTo>
                  <a:pt x="74893" y="308633"/>
                  <a:pt x="80010" y="303515"/>
                  <a:pt x="80010" y="297203"/>
                </a:cubicBezTo>
                <a:cubicBezTo>
                  <a:pt x="80010" y="290890"/>
                  <a:pt x="74893" y="285773"/>
                  <a:pt x="68580" y="285773"/>
                </a:cubicBezTo>
                <a:cubicBezTo>
                  <a:pt x="62267" y="285773"/>
                  <a:pt x="57150" y="290890"/>
                  <a:pt x="57150" y="297203"/>
                </a:cubicBezTo>
                <a:cubicBezTo>
                  <a:pt x="57150" y="303515"/>
                  <a:pt x="62267" y="308633"/>
                  <a:pt x="68580" y="308633"/>
                </a:cubicBezTo>
                <a:moveTo>
                  <a:pt x="308610" y="68603"/>
                </a:moveTo>
                <a:cubicBezTo>
                  <a:pt x="308610" y="62290"/>
                  <a:pt x="303493" y="57173"/>
                  <a:pt x="297180" y="57173"/>
                </a:cubicBezTo>
                <a:cubicBezTo>
                  <a:pt x="290867" y="57173"/>
                  <a:pt x="285750" y="62290"/>
                  <a:pt x="285750" y="68603"/>
                </a:cubicBezTo>
                <a:cubicBezTo>
                  <a:pt x="285750" y="74915"/>
                  <a:pt x="290867" y="80033"/>
                  <a:pt x="297180" y="80033"/>
                </a:cubicBezTo>
                <a:cubicBezTo>
                  <a:pt x="303493" y="80033"/>
                  <a:pt x="308610" y="74915"/>
                  <a:pt x="308610" y="68603"/>
                </a:cubicBezTo>
                <a:moveTo>
                  <a:pt x="297180" y="308633"/>
                </a:moveTo>
                <a:cubicBezTo>
                  <a:pt x="303493" y="308633"/>
                  <a:pt x="308610" y="303515"/>
                  <a:pt x="308610" y="297203"/>
                </a:cubicBezTo>
                <a:cubicBezTo>
                  <a:pt x="308610" y="290890"/>
                  <a:pt x="303493" y="285773"/>
                  <a:pt x="297180" y="285773"/>
                </a:cubicBezTo>
                <a:cubicBezTo>
                  <a:pt x="290867" y="285773"/>
                  <a:pt x="285750" y="290890"/>
                  <a:pt x="285750" y="297203"/>
                </a:cubicBezTo>
                <a:cubicBezTo>
                  <a:pt x="285750" y="303515"/>
                  <a:pt x="290867" y="308633"/>
                  <a:pt x="297180" y="308633"/>
                </a:cubicBezTo>
                <a:moveTo>
                  <a:pt x="137732" y="183474"/>
                </a:moveTo>
                <a:cubicBezTo>
                  <a:pt x="137732" y="201191"/>
                  <a:pt x="147804" y="216621"/>
                  <a:pt x="162663" y="224194"/>
                </a:cubicBezTo>
                <a:cubicBezTo>
                  <a:pt x="171093" y="228480"/>
                  <a:pt x="174450" y="238838"/>
                  <a:pt x="170093" y="247268"/>
                </a:cubicBezTo>
                <a:cubicBezTo>
                  <a:pt x="165735" y="255698"/>
                  <a:pt x="155448" y="259055"/>
                  <a:pt x="147018" y="254697"/>
                </a:cubicBezTo>
                <a:cubicBezTo>
                  <a:pt x="121158" y="241482"/>
                  <a:pt x="103370" y="214550"/>
                  <a:pt x="103370" y="183403"/>
                </a:cubicBezTo>
                <a:cubicBezTo>
                  <a:pt x="103370" y="162757"/>
                  <a:pt x="111228" y="143969"/>
                  <a:pt x="124016" y="129753"/>
                </a:cubicBezTo>
                <a:lnTo>
                  <a:pt x="116015" y="121752"/>
                </a:lnTo>
                <a:cubicBezTo>
                  <a:pt x="111300" y="117037"/>
                  <a:pt x="114657" y="109036"/>
                  <a:pt x="121301" y="109036"/>
                </a:cubicBezTo>
                <a:lnTo>
                  <a:pt x="164521" y="109036"/>
                </a:lnTo>
                <a:cubicBezTo>
                  <a:pt x="168592" y="109036"/>
                  <a:pt x="171950" y="112394"/>
                  <a:pt x="171950" y="116466"/>
                </a:cubicBezTo>
                <a:lnTo>
                  <a:pt x="171950" y="159686"/>
                </a:lnTo>
                <a:cubicBezTo>
                  <a:pt x="171950" y="166329"/>
                  <a:pt x="163949" y="169615"/>
                  <a:pt x="159234" y="164972"/>
                </a:cubicBezTo>
                <a:lnTo>
                  <a:pt x="148304" y="154042"/>
                </a:lnTo>
                <a:cubicBezTo>
                  <a:pt x="141661" y="161972"/>
                  <a:pt x="137660" y="172187"/>
                  <a:pt x="137660" y="183403"/>
                </a:cubicBezTo>
                <a:lnTo>
                  <a:pt x="137732" y="183474"/>
                </a:lnTo>
                <a:moveTo>
                  <a:pt x="204240" y="141612"/>
                </a:moveTo>
                <a:cubicBezTo>
                  <a:pt x="195810" y="137326"/>
                  <a:pt x="192453" y="126967"/>
                  <a:pt x="196810" y="118538"/>
                </a:cubicBezTo>
                <a:cubicBezTo>
                  <a:pt x="201168" y="110108"/>
                  <a:pt x="211455" y="106750"/>
                  <a:pt x="219885" y="111108"/>
                </a:cubicBezTo>
                <a:cubicBezTo>
                  <a:pt x="245745" y="124324"/>
                  <a:pt x="263533" y="151256"/>
                  <a:pt x="263533" y="182403"/>
                </a:cubicBezTo>
                <a:cubicBezTo>
                  <a:pt x="263533" y="203048"/>
                  <a:pt x="255675" y="221836"/>
                  <a:pt x="242887" y="236052"/>
                </a:cubicBezTo>
                <a:lnTo>
                  <a:pt x="250746" y="243982"/>
                </a:lnTo>
                <a:cubicBezTo>
                  <a:pt x="255461" y="248697"/>
                  <a:pt x="252103" y="256698"/>
                  <a:pt x="245459" y="256698"/>
                </a:cubicBezTo>
                <a:lnTo>
                  <a:pt x="202240" y="256698"/>
                </a:lnTo>
                <a:cubicBezTo>
                  <a:pt x="198168" y="256698"/>
                  <a:pt x="194810" y="253340"/>
                  <a:pt x="194810" y="249268"/>
                </a:cubicBezTo>
                <a:lnTo>
                  <a:pt x="194810" y="206049"/>
                </a:lnTo>
                <a:cubicBezTo>
                  <a:pt x="194810" y="199405"/>
                  <a:pt x="202811" y="196119"/>
                  <a:pt x="207526" y="200762"/>
                </a:cubicBezTo>
                <a:lnTo>
                  <a:pt x="218456" y="211692"/>
                </a:lnTo>
                <a:cubicBezTo>
                  <a:pt x="225100" y="203763"/>
                  <a:pt x="229100" y="193547"/>
                  <a:pt x="229100" y="182331"/>
                </a:cubicBezTo>
                <a:cubicBezTo>
                  <a:pt x="229100" y="164615"/>
                  <a:pt x="219027" y="149184"/>
                  <a:pt x="204168" y="141612"/>
                </a:cubicBezTo>
                <a:lnTo>
                  <a:pt x="204240" y="1416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Descriptive language engages listeners in storytelling.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improves communication by making descriptions relatable.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Applications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Descriptive language enhances writing by creating vivid imagery.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readers visualize scenes and emotions.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 Insights</a:t>
            </a:r>
            <a:endParaRPr lang="en-US" sz="1369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Thanks for joining us on this lesson!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look forward to seeing you next time!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You!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practicing and soon you'll be a master!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will enhance your skills significantly.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Makes Perfect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Remember, descriptive language is fun and easy to use!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adds color and depth to your writing.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Descriptive Language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using descriptive language in your writing assignments.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Try techniques like using metaphors and similes to enrich your descriptions.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Language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Request specific help from your teacher on challenging topics.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resources such as study guides and practice tests they provide.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Support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Visit our website for interactive lessons and engaging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resources like worksheets and quizzes to enhance your learning.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Website Lessons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Credits and References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Copyright 2023, all rights reserved.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 part of this lesson may be reproduced without prior consent.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Copyright Notice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264944" y="34290"/>
                  <a:pt x="331470" y="100816"/>
                  <a:pt x="331470" y="182880"/>
                </a:cubicBezTo>
                <a:cubicBezTo>
                  <a:pt x="331470" y="264944"/>
                  <a:pt x="264944" y="331470"/>
                  <a:pt x="182880" y="331470"/>
                </a:cubicBezTo>
                <a:cubicBezTo>
                  <a:pt x="100816" y="331470"/>
                  <a:pt x="34290" y="264944"/>
                  <a:pt x="34290" y="182880"/>
                </a:cubicBezTo>
                <a:cubicBezTo>
                  <a:pt x="34290" y="100816"/>
                  <a:pt x="100816" y="34290"/>
                  <a:pt x="182880" y="34290"/>
                </a:cubicBezTo>
                <a:lnTo>
                  <a:pt x="182880" y="34290"/>
                </a:lnTo>
                <a:moveTo>
                  <a:pt x="182880" y="365760"/>
                </a:moveTo>
                <a:cubicBezTo>
                  <a:pt x="283882" y="365760"/>
                  <a:pt x="365760" y="283882"/>
                  <a:pt x="365760" y="182880"/>
                </a:cubicBezTo>
                <a:cubicBezTo>
                  <a:pt x="365760" y="81878"/>
                  <a:pt x="283882" y="0"/>
                  <a:pt x="182880" y="0"/>
                </a:cubicBezTo>
                <a:cubicBezTo>
                  <a:pt x="81878" y="0"/>
                  <a:pt x="0" y="81878"/>
                  <a:pt x="0" y="182880"/>
                </a:cubicBezTo>
                <a:cubicBezTo>
                  <a:pt x="0" y="283882"/>
                  <a:pt x="81878" y="365760"/>
                  <a:pt x="182880" y="365760"/>
                </a:cubicBezTo>
                <a:moveTo>
                  <a:pt x="142446" y="223314"/>
                </a:moveTo>
                <a:cubicBezTo>
                  <a:pt x="120158" y="201025"/>
                  <a:pt x="120158" y="164806"/>
                  <a:pt x="142446" y="142518"/>
                </a:cubicBezTo>
                <a:cubicBezTo>
                  <a:pt x="164735" y="120229"/>
                  <a:pt x="200954" y="120229"/>
                  <a:pt x="223242" y="142518"/>
                </a:cubicBezTo>
                <a:cubicBezTo>
                  <a:pt x="229957" y="149233"/>
                  <a:pt x="240816" y="149233"/>
                  <a:pt x="247460" y="142518"/>
                </a:cubicBezTo>
                <a:cubicBezTo>
                  <a:pt x="254103" y="135803"/>
                  <a:pt x="254175" y="124944"/>
                  <a:pt x="247460" y="118300"/>
                </a:cubicBezTo>
                <a:cubicBezTo>
                  <a:pt x="211741" y="82582"/>
                  <a:pt x="153876" y="82582"/>
                  <a:pt x="118158" y="118300"/>
                </a:cubicBezTo>
                <a:cubicBezTo>
                  <a:pt x="82439" y="154019"/>
                  <a:pt x="82439" y="211884"/>
                  <a:pt x="118158" y="247602"/>
                </a:cubicBezTo>
                <a:cubicBezTo>
                  <a:pt x="153876" y="283321"/>
                  <a:pt x="211741" y="283321"/>
                  <a:pt x="247460" y="247602"/>
                </a:cubicBezTo>
                <a:cubicBezTo>
                  <a:pt x="254175" y="240887"/>
                  <a:pt x="254175" y="230029"/>
                  <a:pt x="247460" y="223385"/>
                </a:cubicBezTo>
                <a:cubicBezTo>
                  <a:pt x="240744" y="216741"/>
                  <a:pt x="229886" y="216670"/>
                  <a:pt x="223242" y="223385"/>
                </a:cubicBezTo>
                <a:cubicBezTo>
                  <a:pt x="200954" y="245674"/>
                  <a:pt x="164735" y="245674"/>
                  <a:pt x="142446" y="223385"/>
                </a:cubicBezTo>
                <a:lnTo>
                  <a:pt x="142446" y="22331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are grateful to our contributors and reviewers for their support.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insights have significantly improved the quality of this lesson.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Contributor Thanks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appreciate our team's hard work in developing this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dedication has been crucial to our success.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Acknowledgment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End of Presentation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8227" y="2413354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End of Presentation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227" y="3054295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appreciate your time and attention during this presentation.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sincerely hope you found this experience enjoyable and informative.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227" y="182736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175008" y="82116"/>
                </a:moveTo>
                <a:lnTo>
                  <a:pt x="142153" y="114970"/>
                </a:lnTo>
                <a:cubicBezTo>
                  <a:pt x="132317" y="117670"/>
                  <a:pt x="123187" y="122621"/>
                  <a:pt x="115472" y="129436"/>
                </a:cubicBezTo>
                <a:lnTo>
                  <a:pt x="98369" y="144673"/>
                </a:lnTo>
                <a:cubicBezTo>
                  <a:pt x="91811" y="150524"/>
                  <a:pt x="83260" y="153739"/>
                  <a:pt x="74452" y="153739"/>
                </a:cubicBezTo>
                <a:lnTo>
                  <a:pt x="61722" y="153739"/>
                </a:lnTo>
                <a:lnTo>
                  <a:pt x="61722" y="236035"/>
                </a:lnTo>
                <a:cubicBezTo>
                  <a:pt x="74838" y="236421"/>
                  <a:pt x="87311" y="241757"/>
                  <a:pt x="96634" y="251079"/>
                </a:cubicBezTo>
                <a:lnTo>
                  <a:pt x="119522" y="273968"/>
                </a:lnTo>
                <a:lnTo>
                  <a:pt x="124023" y="278469"/>
                </a:lnTo>
                <a:lnTo>
                  <a:pt x="124023" y="278469"/>
                </a:lnTo>
                <a:lnTo>
                  <a:pt x="141382" y="295828"/>
                </a:lnTo>
                <a:cubicBezTo>
                  <a:pt x="145368" y="299814"/>
                  <a:pt x="151926" y="299814"/>
                  <a:pt x="155912" y="295828"/>
                </a:cubicBezTo>
                <a:cubicBezTo>
                  <a:pt x="157005" y="294735"/>
                  <a:pt x="157841" y="293449"/>
                  <a:pt x="158291" y="292099"/>
                </a:cubicBezTo>
                <a:cubicBezTo>
                  <a:pt x="160091" y="287148"/>
                  <a:pt x="164271" y="283419"/>
                  <a:pt x="169414" y="282262"/>
                </a:cubicBezTo>
                <a:cubicBezTo>
                  <a:pt x="174558" y="281105"/>
                  <a:pt x="179958" y="282648"/>
                  <a:pt x="183687" y="286441"/>
                </a:cubicBezTo>
                <a:lnTo>
                  <a:pt x="190631" y="293256"/>
                </a:lnTo>
                <a:cubicBezTo>
                  <a:pt x="198089" y="300714"/>
                  <a:pt x="210176" y="300714"/>
                  <a:pt x="217570" y="293256"/>
                </a:cubicBezTo>
                <a:cubicBezTo>
                  <a:pt x="221042" y="289784"/>
                  <a:pt x="222906" y="285348"/>
                  <a:pt x="223099" y="280783"/>
                </a:cubicBezTo>
                <a:cubicBezTo>
                  <a:pt x="223356" y="275125"/>
                  <a:pt x="226700" y="270110"/>
                  <a:pt x="231843" y="267667"/>
                </a:cubicBezTo>
                <a:cubicBezTo>
                  <a:pt x="236987" y="265224"/>
                  <a:pt x="242966" y="265738"/>
                  <a:pt x="247531" y="269017"/>
                </a:cubicBezTo>
                <a:cubicBezTo>
                  <a:pt x="253575" y="273325"/>
                  <a:pt x="261997" y="272746"/>
                  <a:pt x="267398" y="267346"/>
                </a:cubicBezTo>
                <a:cubicBezTo>
                  <a:pt x="273441" y="261302"/>
                  <a:pt x="273441" y="251530"/>
                  <a:pt x="267398" y="245550"/>
                </a:cubicBezTo>
                <a:lnTo>
                  <a:pt x="218663" y="196816"/>
                </a:lnTo>
                <a:lnTo>
                  <a:pt x="195646" y="218032"/>
                </a:lnTo>
                <a:cubicBezTo>
                  <a:pt x="178094" y="234235"/>
                  <a:pt x="151155" y="234492"/>
                  <a:pt x="133281" y="218611"/>
                </a:cubicBezTo>
                <a:cubicBezTo>
                  <a:pt x="112900" y="200480"/>
                  <a:pt x="112450" y="168848"/>
                  <a:pt x="132252" y="150138"/>
                </a:cubicBezTo>
                <a:lnTo>
                  <a:pt x="177322" y="107576"/>
                </a:lnTo>
                <a:cubicBezTo>
                  <a:pt x="194939" y="90988"/>
                  <a:pt x="218213" y="81730"/>
                  <a:pt x="242452" y="81730"/>
                </a:cubicBezTo>
                <a:cubicBezTo>
                  <a:pt x="265662" y="81730"/>
                  <a:pt x="288100" y="90281"/>
                  <a:pt x="305395" y="105647"/>
                </a:cubicBezTo>
                <a:lnTo>
                  <a:pt x="324748" y="122878"/>
                </a:lnTo>
                <a:lnTo>
                  <a:pt x="349758" y="122878"/>
                </a:lnTo>
                <a:lnTo>
                  <a:pt x="375476" y="122878"/>
                </a:lnTo>
                <a:lnTo>
                  <a:pt x="401193" y="122878"/>
                </a:lnTo>
                <a:cubicBezTo>
                  <a:pt x="406851" y="122878"/>
                  <a:pt x="411480" y="127507"/>
                  <a:pt x="411480" y="133165"/>
                </a:cubicBezTo>
                <a:lnTo>
                  <a:pt x="411480" y="266896"/>
                </a:lnTo>
                <a:cubicBezTo>
                  <a:pt x="411480" y="278276"/>
                  <a:pt x="402286" y="287470"/>
                  <a:pt x="390906" y="287470"/>
                </a:cubicBezTo>
                <a:lnTo>
                  <a:pt x="370332" y="287470"/>
                </a:lnTo>
                <a:cubicBezTo>
                  <a:pt x="362745" y="287470"/>
                  <a:pt x="356059" y="283355"/>
                  <a:pt x="352523" y="277183"/>
                </a:cubicBezTo>
                <a:lnTo>
                  <a:pt x="297937" y="277183"/>
                </a:lnTo>
                <a:cubicBezTo>
                  <a:pt x="295751" y="281490"/>
                  <a:pt x="292858" y="285605"/>
                  <a:pt x="289258" y="289206"/>
                </a:cubicBezTo>
                <a:cubicBezTo>
                  <a:pt x="278263" y="300200"/>
                  <a:pt x="263026" y="304508"/>
                  <a:pt x="248753" y="302129"/>
                </a:cubicBezTo>
                <a:cubicBezTo>
                  <a:pt x="246438" y="306822"/>
                  <a:pt x="243288" y="311194"/>
                  <a:pt x="239366" y="315116"/>
                </a:cubicBezTo>
                <a:cubicBezTo>
                  <a:pt x="221813" y="332668"/>
                  <a:pt x="194360" y="334404"/>
                  <a:pt x="174815" y="320324"/>
                </a:cubicBezTo>
                <a:cubicBezTo>
                  <a:pt x="158677" y="333697"/>
                  <a:pt x="134631" y="332861"/>
                  <a:pt x="119522" y="317688"/>
                </a:cubicBezTo>
                <a:lnTo>
                  <a:pt x="102227" y="300328"/>
                </a:lnTo>
                <a:lnTo>
                  <a:pt x="97727" y="295828"/>
                </a:lnTo>
                <a:lnTo>
                  <a:pt x="74838" y="272939"/>
                </a:lnTo>
                <a:cubicBezTo>
                  <a:pt x="71302" y="269403"/>
                  <a:pt x="66673" y="267346"/>
                  <a:pt x="61722" y="266960"/>
                </a:cubicBezTo>
                <a:cubicBezTo>
                  <a:pt x="61722" y="278276"/>
                  <a:pt x="52464" y="287470"/>
                  <a:pt x="41148" y="287470"/>
                </a:cubicBezTo>
                <a:lnTo>
                  <a:pt x="20574" y="287470"/>
                </a:lnTo>
                <a:cubicBezTo>
                  <a:pt x="9194" y="287470"/>
                  <a:pt x="0" y="278276"/>
                  <a:pt x="0" y="266896"/>
                </a:cubicBezTo>
                <a:lnTo>
                  <a:pt x="0" y="133165"/>
                </a:lnTo>
                <a:cubicBezTo>
                  <a:pt x="0" y="127507"/>
                  <a:pt x="4629" y="122878"/>
                  <a:pt x="10287" y="122878"/>
                </a:cubicBezTo>
                <a:lnTo>
                  <a:pt x="36005" y="122878"/>
                </a:lnTo>
                <a:lnTo>
                  <a:pt x="61722" y="122878"/>
                </a:lnTo>
                <a:lnTo>
                  <a:pt x="74452" y="122878"/>
                </a:lnTo>
                <a:cubicBezTo>
                  <a:pt x="75738" y="122878"/>
                  <a:pt x="76960" y="122428"/>
                  <a:pt x="77860" y="121592"/>
                </a:cubicBezTo>
                <a:lnTo>
                  <a:pt x="94898" y="106419"/>
                </a:lnTo>
                <a:cubicBezTo>
                  <a:pt x="112836" y="90538"/>
                  <a:pt x="135917" y="81730"/>
                  <a:pt x="159899" y="81730"/>
                </a:cubicBezTo>
                <a:lnTo>
                  <a:pt x="166521" y="81730"/>
                </a:lnTo>
                <a:cubicBezTo>
                  <a:pt x="169350" y="81730"/>
                  <a:pt x="172243" y="81858"/>
                  <a:pt x="175008" y="82116"/>
                </a:cubicBezTo>
                <a:lnTo>
                  <a:pt x="175008" y="82116"/>
                </a:lnTo>
                <a:moveTo>
                  <a:pt x="349758" y="246322"/>
                </a:moveTo>
                <a:lnTo>
                  <a:pt x="349758" y="153739"/>
                </a:lnTo>
                <a:lnTo>
                  <a:pt x="318897" y="153739"/>
                </a:lnTo>
                <a:cubicBezTo>
                  <a:pt x="315104" y="153739"/>
                  <a:pt x="311439" y="152324"/>
                  <a:pt x="308674" y="149817"/>
                </a:cubicBezTo>
                <a:lnTo>
                  <a:pt x="284950" y="128728"/>
                </a:lnTo>
                <a:cubicBezTo>
                  <a:pt x="273248" y="118313"/>
                  <a:pt x="258139" y="112591"/>
                  <a:pt x="242452" y="112591"/>
                </a:cubicBezTo>
                <a:cubicBezTo>
                  <a:pt x="226121" y="112591"/>
                  <a:pt x="210433" y="118827"/>
                  <a:pt x="198539" y="130014"/>
                </a:cubicBezTo>
                <a:lnTo>
                  <a:pt x="153469" y="172577"/>
                </a:lnTo>
                <a:cubicBezTo>
                  <a:pt x="146847" y="178878"/>
                  <a:pt x="146976" y="189486"/>
                  <a:pt x="153791" y="195530"/>
                </a:cubicBezTo>
                <a:cubicBezTo>
                  <a:pt x="159770" y="200866"/>
                  <a:pt x="168835" y="200737"/>
                  <a:pt x="174686" y="195337"/>
                </a:cubicBezTo>
                <a:lnTo>
                  <a:pt x="220913" y="152646"/>
                </a:lnTo>
                <a:cubicBezTo>
                  <a:pt x="227150" y="146859"/>
                  <a:pt x="236922" y="147245"/>
                  <a:pt x="242709" y="153546"/>
                </a:cubicBezTo>
                <a:cubicBezTo>
                  <a:pt x="248495" y="159847"/>
                  <a:pt x="248110" y="169555"/>
                  <a:pt x="241809" y="175341"/>
                </a:cubicBezTo>
                <a:lnTo>
                  <a:pt x="241294" y="175856"/>
                </a:lnTo>
                <a:lnTo>
                  <a:pt x="289129" y="223690"/>
                </a:lnTo>
                <a:cubicBezTo>
                  <a:pt x="295558" y="230120"/>
                  <a:pt x="299737" y="238028"/>
                  <a:pt x="301602" y="246257"/>
                </a:cubicBezTo>
                <a:lnTo>
                  <a:pt x="349694" y="246257"/>
                </a:lnTo>
                <a:lnTo>
                  <a:pt x="349758" y="246322"/>
                </a:lnTo>
                <a:moveTo>
                  <a:pt x="41148" y="256609"/>
                </a:moveTo>
                <a:cubicBezTo>
                  <a:pt x="41148" y="250927"/>
                  <a:pt x="36542" y="246322"/>
                  <a:pt x="30861" y="246322"/>
                </a:cubicBezTo>
                <a:cubicBezTo>
                  <a:pt x="25180" y="246322"/>
                  <a:pt x="20574" y="250927"/>
                  <a:pt x="20574" y="256609"/>
                </a:cubicBezTo>
                <a:cubicBezTo>
                  <a:pt x="20574" y="262290"/>
                  <a:pt x="25180" y="266896"/>
                  <a:pt x="30861" y="266896"/>
                </a:cubicBezTo>
                <a:cubicBezTo>
                  <a:pt x="36542" y="266896"/>
                  <a:pt x="41148" y="262290"/>
                  <a:pt x="41148" y="256609"/>
                </a:cubicBezTo>
                <a:moveTo>
                  <a:pt x="380619" y="266896"/>
                </a:moveTo>
                <a:cubicBezTo>
                  <a:pt x="386300" y="266896"/>
                  <a:pt x="390906" y="262290"/>
                  <a:pt x="390906" y="256609"/>
                </a:cubicBezTo>
                <a:cubicBezTo>
                  <a:pt x="390906" y="250927"/>
                  <a:pt x="386300" y="246322"/>
                  <a:pt x="380619" y="246322"/>
                </a:cubicBezTo>
                <a:cubicBezTo>
                  <a:pt x="374938" y="246322"/>
                  <a:pt x="370332" y="250927"/>
                  <a:pt x="370332" y="256609"/>
                </a:cubicBezTo>
                <a:cubicBezTo>
                  <a:pt x="370332" y="262290"/>
                  <a:pt x="374938" y="266896"/>
                  <a:pt x="380619" y="26689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Expressing Identity Through Fashion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742544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2025-03-13T12:43:59Z</dcterms:created>
  <dcterms:modified xsi:type="dcterms:W3CDTF">2025-03-13T12:43:59Z</dcterms:modified>
</cp:coreProperties>
</file>