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1b275fd5b7ecdf07b66e5ce80baa54591eedd1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cdefcb1c946a6c5aa55c1174e8f3747d392f08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82507a9aca52b9f5741481798535e497753173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6e4dc99fbe1fbe8a2c9acac9439e2426b4ed85a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3dd1d517b668dd5eadef06d8d19f4ff7b54ee6e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b546d7381c2dea9dc28bc6de9e8292dae6b3ef5f.jpg"/><Relationship Id="rId2" Type="http://schemas.openxmlformats.org/officeDocument/2006/relationships/image" Target="../media/39d10c77e74df793ab2428d2a7b7e0e9640fca65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a5fe90073cd3a4bb80642e36207b3c31e3582d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e1b038e0ec2f45c9d448b2a0a42130d05780379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4d5457c8ceedd8cc97f0f6966bab3160662c823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543ee4d6ddabfbc91406e0fb757a3fc682cf842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369f3ccffd6ef778f7f4bcbdb5e578ac16ba5b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86e53b20aa72b21d0e12bc90d1c90ed0cbce3b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7c557154c473a25ba2fe6c057e2fbb2607fc4d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Understanding, Strategies, and Community Engagement for Effective Solutions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Navigating the Landscape of Conflict Resolution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Conflict Resolution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is Conflict?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Types of Conflicts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Conflict Resolution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Importance of Conflict Resolution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Case Study: Conflict in the Classroom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Group Activity: Analyzing a Conflict Case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Creating a Mural: Conflict Resolution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Discussion: Conflict Resolution in the Community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Game: Conflict Resolution Simulation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Independent Practice: Reflective Journaling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the Landscape of Conflict Resolution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Conflict Resolution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strategies include negotiation, mediation, and active listening.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explore these strategies to resolve conflicts amicably.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Resolution Strategies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3081" y="112579"/>
                </a:moveTo>
                <a:cubicBezTo>
                  <a:pt x="183796" y="102006"/>
                  <a:pt x="186153" y="91934"/>
                  <a:pt x="189939" y="82575"/>
                </a:cubicBezTo>
                <a:cubicBezTo>
                  <a:pt x="179509" y="64216"/>
                  <a:pt x="172651" y="42999"/>
                  <a:pt x="171866" y="18996"/>
                </a:cubicBezTo>
                <a:cubicBezTo>
                  <a:pt x="171580" y="10924"/>
                  <a:pt x="166508" y="3637"/>
                  <a:pt x="158721" y="1565"/>
                </a:cubicBezTo>
                <a:cubicBezTo>
                  <a:pt x="153292" y="137"/>
                  <a:pt x="147434" y="1422"/>
                  <a:pt x="143719" y="5709"/>
                </a:cubicBezTo>
                <a:cubicBezTo>
                  <a:pt x="135861" y="14853"/>
                  <a:pt x="124931" y="30783"/>
                  <a:pt x="115001" y="53358"/>
                </a:cubicBezTo>
                <a:cubicBezTo>
                  <a:pt x="124574" y="74074"/>
                  <a:pt x="140790" y="89505"/>
                  <a:pt x="160078" y="101149"/>
                </a:cubicBezTo>
                <a:cubicBezTo>
                  <a:pt x="167579" y="105650"/>
                  <a:pt x="175366" y="109436"/>
                  <a:pt x="183081" y="112579"/>
                </a:cubicBezTo>
                <a:lnTo>
                  <a:pt x="183081" y="112579"/>
                </a:lnTo>
                <a:moveTo>
                  <a:pt x="285737" y="113294"/>
                </a:moveTo>
                <a:cubicBezTo>
                  <a:pt x="285737" y="106981"/>
                  <a:pt x="280620" y="101864"/>
                  <a:pt x="274307" y="101864"/>
                </a:cubicBezTo>
                <a:cubicBezTo>
                  <a:pt x="267994" y="101864"/>
                  <a:pt x="262877" y="106981"/>
                  <a:pt x="262877" y="113294"/>
                </a:cubicBezTo>
                <a:cubicBezTo>
                  <a:pt x="262877" y="119606"/>
                  <a:pt x="267994" y="124724"/>
                  <a:pt x="274307" y="124724"/>
                </a:cubicBezTo>
                <a:cubicBezTo>
                  <a:pt x="280620" y="124724"/>
                  <a:pt x="285737" y="119606"/>
                  <a:pt x="285737" y="113294"/>
                </a:cubicBezTo>
                <a:moveTo>
                  <a:pt x="126503" y="147584"/>
                </a:moveTo>
                <a:cubicBezTo>
                  <a:pt x="159221" y="168300"/>
                  <a:pt x="195369" y="178087"/>
                  <a:pt x="220800" y="181159"/>
                </a:cubicBezTo>
                <a:cubicBezTo>
                  <a:pt x="225658" y="181731"/>
                  <a:pt x="230587" y="180231"/>
                  <a:pt x="234231" y="176944"/>
                </a:cubicBezTo>
                <a:cubicBezTo>
                  <a:pt x="237874" y="173658"/>
                  <a:pt x="240017" y="169015"/>
                  <a:pt x="240017" y="164086"/>
                </a:cubicBezTo>
                <a:lnTo>
                  <a:pt x="240017" y="118937"/>
                </a:lnTo>
                <a:cubicBezTo>
                  <a:pt x="240017" y="96863"/>
                  <a:pt x="257948" y="78932"/>
                  <a:pt x="280022" y="78932"/>
                </a:cubicBezTo>
                <a:lnTo>
                  <a:pt x="324170" y="78932"/>
                </a:lnTo>
                <a:lnTo>
                  <a:pt x="311454" y="98077"/>
                </a:lnTo>
                <a:cubicBezTo>
                  <a:pt x="309597" y="100863"/>
                  <a:pt x="308597" y="104221"/>
                  <a:pt x="308597" y="107579"/>
                </a:cubicBezTo>
                <a:lnTo>
                  <a:pt x="308597" y="210449"/>
                </a:lnTo>
                <a:cubicBezTo>
                  <a:pt x="308597" y="251454"/>
                  <a:pt x="275307" y="284744"/>
                  <a:pt x="234302" y="284744"/>
                </a:cubicBezTo>
                <a:lnTo>
                  <a:pt x="192582" y="284744"/>
                </a:lnTo>
                <a:cubicBezTo>
                  <a:pt x="188725" y="284744"/>
                  <a:pt x="184939" y="286101"/>
                  <a:pt x="181867" y="288530"/>
                </a:cubicBezTo>
                <a:lnTo>
                  <a:pt x="129432" y="330464"/>
                </a:lnTo>
                <a:cubicBezTo>
                  <a:pt x="84998" y="329821"/>
                  <a:pt x="53422" y="308389"/>
                  <a:pt x="38849" y="293602"/>
                </a:cubicBezTo>
                <a:lnTo>
                  <a:pt x="110072" y="274171"/>
                </a:lnTo>
                <a:cubicBezTo>
                  <a:pt x="116430" y="272456"/>
                  <a:pt x="121216" y="267170"/>
                  <a:pt x="122431" y="260669"/>
                </a:cubicBezTo>
                <a:cubicBezTo>
                  <a:pt x="123645" y="254168"/>
                  <a:pt x="120931" y="247596"/>
                  <a:pt x="115644" y="243738"/>
                </a:cubicBezTo>
                <a:cubicBezTo>
                  <a:pt x="89570" y="224950"/>
                  <a:pt x="57137" y="190089"/>
                  <a:pt x="57137" y="130439"/>
                </a:cubicBezTo>
                <a:cubicBezTo>
                  <a:pt x="57137" y="107721"/>
                  <a:pt x="59923" y="90791"/>
                  <a:pt x="63495" y="78218"/>
                </a:cubicBezTo>
                <a:cubicBezTo>
                  <a:pt x="78068" y="109222"/>
                  <a:pt x="101500" y="131724"/>
                  <a:pt x="126503" y="147584"/>
                </a:cubicBezTo>
                <a:lnTo>
                  <a:pt x="126503" y="147584"/>
                </a:lnTo>
                <a:moveTo>
                  <a:pt x="65138" y="21854"/>
                </a:moveTo>
                <a:cubicBezTo>
                  <a:pt x="58066" y="21854"/>
                  <a:pt x="51279" y="25354"/>
                  <a:pt x="47279" y="31569"/>
                </a:cubicBezTo>
                <a:cubicBezTo>
                  <a:pt x="37635" y="46357"/>
                  <a:pt x="22847" y="74860"/>
                  <a:pt x="22847" y="130439"/>
                </a:cubicBezTo>
                <a:cubicBezTo>
                  <a:pt x="22847" y="185660"/>
                  <a:pt x="45564" y="224093"/>
                  <a:pt x="70067" y="249525"/>
                </a:cubicBezTo>
                <a:lnTo>
                  <a:pt x="21061" y="262884"/>
                </a:lnTo>
                <a:cubicBezTo>
                  <a:pt x="11917" y="265384"/>
                  <a:pt x="4630" y="272242"/>
                  <a:pt x="1559" y="281172"/>
                </a:cubicBezTo>
                <a:cubicBezTo>
                  <a:pt x="-1513" y="290101"/>
                  <a:pt x="58" y="300031"/>
                  <a:pt x="5702" y="307604"/>
                </a:cubicBezTo>
                <a:cubicBezTo>
                  <a:pt x="21561" y="328749"/>
                  <a:pt x="66067" y="364754"/>
                  <a:pt x="131432" y="364754"/>
                </a:cubicBezTo>
                <a:cubicBezTo>
                  <a:pt x="137933" y="364754"/>
                  <a:pt x="144219" y="362539"/>
                  <a:pt x="149291" y="358467"/>
                </a:cubicBezTo>
                <a:lnTo>
                  <a:pt x="198583" y="319034"/>
                </a:lnTo>
                <a:lnTo>
                  <a:pt x="234302" y="319034"/>
                </a:lnTo>
                <a:cubicBezTo>
                  <a:pt x="294238" y="319034"/>
                  <a:pt x="342887" y="270385"/>
                  <a:pt x="342887" y="210449"/>
                </a:cubicBezTo>
                <a:lnTo>
                  <a:pt x="342887" y="112794"/>
                </a:lnTo>
                <a:lnTo>
                  <a:pt x="361389" y="85004"/>
                </a:lnTo>
                <a:cubicBezTo>
                  <a:pt x="364247" y="80718"/>
                  <a:pt x="365747" y="75717"/>
                  <a:pt x="365747" y="70645"/>
                </a:cubicBezTo>
                <a:cubicBezTo>
                  <a:pt x="365747" y="56358"/>
                  <a:pt x="354174" y="44714"/>
                  <a:pt x="339815" y="44714"/>
                </a:cubicBezTo>
                <a:lnTo>
                  <a:pt x="280022" y="44714"/>
                </a:lnTo>
                <a:cubicBezTo>
                  <a:pt x="239017" y="44714"/>
                  <a:pt x="205727" y="78003"/>
                  <a:pt x="205727" y="119009"/>
                </a:cubicBezTo>
                <a:lnTo>
                  <a:pt x="205727" y="143655"/>
                </a:lnTo>
                <a:cubicBezTo>
                  <a:pt x="186939" y="139297"/>
                  <a:pt x="165008" y="131296"/>
                  <a:pt x="144862" y="118580"/>
                </a:cubicBezTo>
                <a:cubicBezTo>
                  <a:pt x="117502" y="101292"/>
                  <a:pt x="94356" y="75717"/>
                  <a:pt x="86069" y="38641"/>
                </a:cubicBezTo>
                <a:cubicBezTo>
                  <a:pt x="83926" y="29212"/>
                  <a:pt x="75496" y="21854"/>
                  <a:pt x="65138" y="21854"/>
                </a:cubicBezTo>
                <a:lnTo>
                  <a:pt x="65138" y="218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Analyzing conflict cases helps students understand different perspectives.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identify root causes of conflicts through case studies.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Analysis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Conflict resolution skills enable adolescents to manage social interactions and enhance relationships.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Conflict?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Internal conflict occurs within an individual, often involving personal dilemmas or emotional struggles.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External conflict involves disagreements or clashes between individuals or groups, such as in negotiations or disputes.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Internal vs External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8076" y="142495"/>
                </a:moveTo>
                <a:lnTo>
                  <a:pt x="272293" y="166712"/>
                </a:lnTo>
                <a:lnTo>
                  <a:pt x="350803" y="88274"/>
                </a:lnTo>
                <a:cubicBezTo>
                  <a:pt x="356446" y="82630"/>
                  <a:pt x="359947" y="75129"/>
                  <a:pt x="360733" y="67128"/>
                </a:cubicBezTo>
                <a:lnTo>
                  <a:pt x="365733" y="12479"/>
                </a:lnTo>
                <a:cubicBezTo>
                  <a:pt x="366019" y="9121"/>
                  <a:pt x="364805" y="5764"/>
                  <a:pt x="362447" y="3335"/>
                </a:cubicBezTo>
                <a:cubicBezTo>
                  <a:pt x="360090" y="906"/>
                  <a:pt x="356732" y="-309"/>
                  <a:pt x="353303" y="49"/>
                </a:cubicBezTo>
                <a:lnTo>
                  <a:pt x="298653" y="5049"/>
                </a:lnTo>
                <a:cubicBezTo>
                  <a:pt x="290652" y="5764"/>
                  <a:pt x="283151" y="9264"/>
                  <a:pt x="277508" y="14979"/>
                </a:cubicBezTo>
                <a:lnTo>
                  <a:pt x="198998" y="93417"/>
                </a:lnTo>
                <a:lnTo>
                  <a:pt x="223215" y="117635"/>
                </a:lnTo>
                <a:lnTo>
                  <a:pt x="301725" y="39196"/>
                </a:lnTo>
                <a:lnTo>
                  <a:pt x="329014" y="36696"/>
                </a:lnTo>
                <a:lnTo>
                  <a:pt x="326514" y="63985"/>
                </a:lnTo>
                <a:lnTo>
                  <a:pt x="248076" y="142495"/>
                </a:lnTo>
                <a:moveTo>
                  <a:pt x="166708" y="272440"/>
                </a:moveTo>
                <a:lnTo>
                  <a:pt x="142491" y="248222"/>
                </a:lnTo>
                <a:lnTo>
                  <a:pt x="111987" y="278726"/>
                </a:lnTo>
                <a:lnTo>
                  <a:pt x="87198" y="253937"/>
                </a:lnTo>
                <a:lnTo>
                  <a:pt x="117702" y="223434"/>
                </a:lnTo>
                <a:lnTo>
                  <a:pt x="93485" y="199216"/>
                </a:lnTo>
                <a:lnTo>
                  <a:pt x="62838" y="229649"/>
                </a:lnTo>
                <a:lnTo>
                  <a:pt x="53766" y="220576"/>
                </a:lnTo>
                <a:cubicBezTo>
                  <a:pt x="49337" y="216147"/>
                  <a:pt x="42050" y="216147"/>
                  <a:pt x="37621" y="220576"/>
                </a:cubicBezTo>
                <a:lnTo>
                  <a:pt x="26191" y="232006"/>
                </a:lnTo>
                <a:cubicBezTo>
                  <a:pt x="22833" y="235364"/>
                  <a:pt x="21905" y="240436"/>
                  <a:pt x="23833" y="244722"/>
                </a:cubicBezTo>
                <a:lnTo>
                  <a:pt x="43479" y="289013"/>
                </a:lnTo>
                <a:lnTo>
                  <a:pt x="3331" y="329161"/>
                </a:lnTo>
                <a:cubicBezTo>
                  <a:pt x="-1098" y="333590"/>
                  <a:pt x="-1098" y="340877"/>
                  <a:pt x="3331" y="345306"/>
                </a:cubicBezTo>
                <a:lnTo>
                  <a:pt x="20476" y="362451"/>
                </a:lnTo>
                <a:cubicBezTo>
                  <a:pt x="24905" y="366880"/>
                  <a:pt x="32192" y="366880"/>
                  <a:pt x="36621" y="362451"/>
                </a:cubicBezTo>
                <a:lnTo>
                  <a:pt x="76769" y="322303"/>
                </a:lnTo>
                <a:lnTo>
                  <a:pt x="121060" y="341948"/>
                </a:lnTo>
                <a:cubicBezTo>
                  <a:pt x="125346" y="343877"/>
                  <a:pt x="130418" y="342949"/>
                  <a:pt x="133776" y="339591"/>
                </a:cubicBezTo>
                <a:lnTo>
                  <a:pt x="145206" y="328161"/>
                </a:lnTo>
                <a:cubicBezTo>
                  <a:pt x="149635" y="323732"/>
                  <a:pt x="149635" y="316445"/>
                  <a:pt x="145206" y="312016"/>
                </a:cubicBezTo>
                <a:lnTo>
                  <a:pt x="136133" y="302944"/>
                </a:lnTo>
                <a:lnTo>
                  <a:pt x="166637" y="272440"/>
                </a:lnTo>
                <a:lnTo>
                  <a:pt x="166708" y="272440"/>
                </a:lnTo>
                <a:moveTo>
                  <a:pt x="39121" y="64057"/>
                </a:moveTo>
                <a:lnTo>
                  <a:pt x="36621" y="36696"/>
                </a:lnTo>
                <a:lnTo>
                  <a:pt x="63910" y="39196"/>
                </a:lnTo>
                <a:lnTo>
                  <a:pt x="262435" y="237721"/>
                </a:lnTo>
                <a:lnTo>
                  <a:pt x="286652" y="213504"/>
                </a:lnTo>
                <a:lnTo>
                  <a:pt x="88199" y="14979"/>
                </a:lnTo>
                <a:cubicBezTo>
                  <a:pt x="82555" y="9264"/>
                  <a:pt x="75054" y="5764"/>
                  <a:pt x="67053" y="5049"/>
                </a:cubicBezTo>
                <a:lnTo>
                  <a:pt x="12403" y="120"/>
                </a:lnTo>
                <a:cubicBezTo>
                  <a:pt x="9046" y="-237"/>
                  <a:pt x="5688" y="977"/>
                  <a:pt x="3331" y="3406"/>
                </a:cubicBezTo>
                <a:cubicBezTo>
                  <a:pt x="973" y="5835"/>
                  <a:pt x="-313" y="9121"/>
                  <a:pt x="45" y="12479"/>
                </a:cubicBezTo>
                <a:lnTo>
                  <a:pt x="4974" y="67128"/>
                </a:lnTo>
                <a:cubicBezTo>
                  <a:pt x="5688" y="75129"/>
                  <a:pt x="9189" y="82630"/>
                  <a:pt x="14904" y="88274"/>
                </a:cubicBezTo>
                <a:lnTo>
                  <a:pt x="213357" y="286799"/>
                </a:lnTo>
                <a:lnTo>
                  <a:pt x="237574" y="262581"/>
                </a:lnTo>
                <a:lnTo>
                  <a:pt x="39121" y="64057"/>
                </a:lnTo>
                <a:moveTo>
                  <a:pt x="328086" y="220576"/>
                </a:moveTo>
                <a:cubicBezTo>
                  <a:pt x="323657" y="216147"/>
                  <a:pt x="316370" y="216147"/>
                  <a:pt x="311941" y="220576"/>
                </a:cubicBezTo>
                <a:lnTo>
                  <a:pt x="220501" y="312016"/>
                </a:lnTo>
                <a:cubicBezTo>
                  <a:pt x="216072" y="316445"/>
                  <a:pt x="216072" y="323732"/>
                  <a:pt x="220501" y="328161"/>
                </a:cubicBezTo>
                <a:lnTo>
                  <a:pt x="231931" y="339591"/>
                </a:lnTo>
                <a:cubicBezTo>
                  <a:pt x="235288" y="342949"/>
                  <a:pt x="240360" y="343877"/>
                  <a:pt x="244647" y="341948"/>
                </a:cubicBezTo>
                <a:lnTo>
                  <a:pt x="288938" y="322303"/>
                </a:lnTo>
                <a:lnTo>
                  <a:pt x="329086" y="362451"/>
                </a:lnTo>
                <a:cubicBezTo>
                  <a:pt x="333515" y="366880"/>
                  <a:pt x="340802" y="366880"/>
                  <a:pt x="345231" y="362451"/>
                </a:cubicBezTo>
                <a:lnTo>
                  <a:pt x="362376" y="345306"/>
                </a:lnTo>
                <a:cubicBezTo>
                  <a:pt x="366805" y="340877"/>
                  <a:pt x="366805" y="333590"/>
                  <a:pt x="362376" y="329161"/>
                </a:cubicBezTo>
                <a:lnTo>
                  <a:pt x="322228" y="289013"/>
                </a:lnTo>
                <a:lnTo>
                  <a:pt x="341873" y="244722"/>
                </a:lnTo>
                <a:cubicBezTo>
                  <a:pt x="343802" y="240364"/>
                  <a:pt x="342873" y="235364"/>
                  <a:pt x="339516" y="232006"/>
                </a:cubicBezTo>
                <a:lnTo>
                  <a:pt x="328086" y="22057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Conflict is a situation where two or more parties have opposing interests or needs.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can arise in various contexts, including personal relationships, workplaces, and communities.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Conflict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the Landscape of Conflict Resolution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the Landscape of Conflict Resolution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7495" r="3749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Conflicts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Conflicts between individuals or groups with different social statuses.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can perpetuate social tensions and divide communities.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62890" y="30480"/>
                </a:moveTo>
                <a:cubicBezTo>
                  <a:pt x="256556" y="30480"/>
                  <a:pt x="251460" y="35576"/>
                  <a:pt x="251460" y="41910"/>
                </a:cubicBezTo>
                <a:lnTo>
                  <a:pt x="251460" y="44625"/>
                </a:lnTo>
                <a:lnTo>
                  <a:pt x="22860" y="106966"/>
                </a:lnTo>
                <a:lnTo>
                  <a:pt x="22860" y="102870"/>
                </a:lnTo>
                <a:cubicBezTo>
                  <a:pt x="22860" y="96536"/>
                  <a:pt x="17764" y="91440"/>
                  <a:pt x="11430" y="91440"/>
                </a:cubicBezTo>
                <a:cubicBezTo>
                  <a:pt x="5096" y="91440"/>
                  <a:pt x="0" y="96536"/>
                  <a:pt x="0" y="102870"/>
                </a:cubicBezTo>
                <a:lnTo>
                  <a:pt x="0" y="113205"/>
                </a:lnTo>
                <a:lnTo>
                  <a:pt x="0" y="121920"/>
                </a:lnTo>
                <a:lnTo>
                  <a:pt x="0" y="152400"/>
                </a:lnTo>
                <a:lnTo>
                  <a:pt x="0" y="161115"/>
                </a:lnTo>
                <a:lnTo>
                  <a:pt x="0" y="171450"/>
                </a:lnTo>
                <a:cubicBezTo>
                  <a:pt x="0" y="177784"/>
                  <a:pt x="5096" y="182880"/>
                  <a:pt x="11430" y="182880"/>
                </a:cubicBezTo>
                <a:cubicBezTo>
                  <a:pt x="17764" y="182880"/>
                  <a:pt x="22860" y="177784"/>
                  <a:pt x="22860" y="171450"/>
                </a:cubicBezTo>
                <a:lnTo>
                  <a:pt x="22860" y="167354"/>
                </a:lnTo>
                <a:lnTo>
                  <a:pt x="78867" y="182642"/>
                </a:lnTo>
                <a:cubicBezTo>
                  <a:pt x="77153" y="187500"/>
                  <a:pt x="76200" y="192691"/>
                  <a:pt x="76200" y="198120"/>
                </a:cubicBezTo>
                <a:cubicBezTo>
                  <a:pt x="76200" y="223361"/>
                  <a:pt x="96679" y="243840"/>
                  <a:pt x="121920" y="243840"/>
                </a:cubicBezTo>
                <a:cubicBezTo>
                  <a:pt x="144256" y="243840"/>
                  <a:pt x="162878" y="227838"/>
                  <a:pt x="166830" y="206645"/>
                </a:cubicBezTo>
                <a:lnTo>
                  <a:pt x="251460" y="229695"/>
                </a:lnTo>
                <a:lnTo>
                  <a:pt x="251460" y="232410"/>
                </a:lnTo>
                <a:cubicBezTo>
                  <a:pt x="251460" y="238744"/>
                  <a:pt x="256556" y="243840"/>
                  <a:pt x="262890" y="243840"/>
                </a:cubicBezTo>
                <a:cubicBezTo>
                  <a:pt x="269224" y="243840"/>
                  <a:pt x="274320" y="238744"/>
                  <a:pt x="274320" y="232410"/>
                </a:cubicBezTo>
                <a:lnTo>
                  <a:pt x="274320" y="220980"/>
                </a:lnTo>
                <a:lnTo>
                  <a:pt x="274320" y="53340"/>
                </a:lnTo>
                <a:lnTo>
                  <a:pt x="274320" y="41910"/>
                </a:lnTo>
                <a:cubicBezTo>
                  <a:pt x="274320" y="35576"/>
                  <a:pt x="269224" y="30480"/>
                  <a:pt x="262890" y="30480"/>
                </a:cubicBezTo>
                <a:lnTo>
                  <a:pt x="262890" y="30480"/>
                </a:lnTo>
                <a:moveTo>
                  <a:pt x="251460" y="206026"/>
                </a:moveTo>
                <a:lnTo>
                  <a:pt x="22860" y="143685"/>
                </a:lnTo>
                <a:lnTo>
                  <a:pt x="22860" y="130683"/>
                </a:lnTo>
                <a:lnTo>
                  <a:pt x="251460" y="68294"/>
                </a:lnTo>
                <a:lnTo>
                  <a:pt x="251460" y="206026"/>
                </a:lnTo>
                <a:moveTo>
                  <a:pt x="99060" y="198120"/>
                </a:moveTo>
                <a:cubicBezTo>
                  <a:pt x="99060" y="194739"/>
                  <a:pt x="99774" y="191548"/>
                  <a:pt x="101108" y="188690"/>
                </a:cubicBezTo>
                <a:lnTo>
                  <a:pt x="144685" y="200549"/>
                </a:lnTo>
                <a:cubicBezTo>
                  <a:pt x="143447" y="212027"/>
                  <a:pt x="133731" y="220932"/>
                  <a:pt x="121968" y="220932"/>
                </a:cubicBezTo>
                <a:cubicBezTo>
                  <a:pt x="109347" y="220932"/>
                  <a:pt x="99108" y="210693"/>
                  <a:pt x="99108" y="198072"/>
                </a:cubicBezTo>
                <a:lnTo>
                  <a:pt x="99060" y="1981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Conflicts between people from different cultural backgrounds.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can result in miscommunication and a lack of respect.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Conflicts between groups or teams.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can hinder collaboration and decrease productivity.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58591" y="51435"/>
                </a:moveTo>
                <a:cubicBezTo>
                  <a:pt x="158591" y="39599"/>
                  <a:pt x="148996" y="30004"/>
                  <a:pt x="137160" y="30004"/>
                </a:cubicBezTo>
                <a:cubicBezTo>
                  <a:pt x="125324" y="30004"/>
                  <a:pt x="115729" y="39599"/>
                  <a:pt x="115729" y="51435"/>
                </a:cubicBezTo>
                <a:cubicBezTo>
                  <a:pt x="115729" y="63271"/>
                  <a:pt x="125324" y="72866"/>
                  <a:pt x="137160" y="72866"/>
                </a:cubicBezTo>
                <a:cubicBezTo>
                  <a:pt x="148996" y="72866"/>
                  <a:pt x="158591" y="63271"/>
                  <a:pt x="158591" y="51435"/>
                </a:cubicBezTo>
                <a:moveTo>
                  <a:pt x="158591" y="222885"/>
                </a:moveTo>
                <a:cubicBezTo>
                  <a:pt x="158591" y="211049"/>
                  <a:pt x="148996" y="201454"/>
                  <a:pt x="137160" y="201454"/>
                </a:cubicBezTo>
                <a:cubicBezTo>
                  <a:pt x="125324" y="201454"/>
                  <a:pt x="115729" y="211049"/>
                  <a:pt x="115729" y="222885"/>
                </a:cubicBezTo>
                <a:cubicBezTo>
                  <a:pt x="115729" y="234721"/>
                  <a:pt x="125324" y="244316"/>
                  <a:pt x="137160" y="244316"/>
                </a:cubicBezTo>
                <a:cubicBezTo>
                  <a:pt x="148996" y="244316"/>
                  <a:pt x="158591" y="234721"/>
                  <a:pt x="158591" y="222885"/>
                </a:cubicBezTo>
                <a:moveTo>
                  <a:pt x="235744" y="150019"/>
                </a:moveTo>
                <a:cubicBezTo>
                  <a:pt x="242870" y="150019"/>
                  <a:pt x="248603" y="144286"/>
                  <a:pt x="248603" y="137160"/>
                </a:cubicBezTo>
                <a:cubicBezTo>
                  <a:pt x="248603" y="130034"/>
                  <a:pt x="242870" y="124301"/>
                  <a:pt x="235744" y="124301"/>
                </a:cubicBezTo>
                <a:lnTo>
                  <a:pt x="38576" y="124301"/>
                </a:lnTo>
                <a:cubicBezTo>
                  <a:pt x="31450" y="124301"/>
                  <a:pt x="25718" y="130034"/>
                  <a:pt x="25718" y="137160"/>
                </a:cubicBezTo>
                <a:cubicBezTo>
                  <a:pt x="25718" y="144286"/>
                  <a:pt x="31450" y="150019"/>
                  <a:pt x="38576" y="150019"/>
                </a:cubicBezTo>
                <a:lnTo>
                  <a:pt x="235744" y="15001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Conflicts between individuals.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can lead to misunderstandings and harm relationships.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Interpersonal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6672" y="54744"/>
                </a:moveTo>
                <a:lnTo>
                  <a:pt x="94769" y="76646"/>
                </a:lnTo>
                <a:cubicBezTo>
                  <a:pt x="88211" y="78447"/>
                  <a:pt x="82125" y="81747"/>
                  <a:pt x="76981" y="86290"/>
                </a:cubicBezTo>
                <a:lnTo>
                  <a:pt x="65580" y="96449"/>
                </a:lnTo>
                <a:cubicBezTo>
                  <a:pt x="61208" y="100349"/>
                  <a:pt x="55507" y="102492"/>
                  <a:pt x="49635" y="102492"/>
                </a:cubicBezTo>
                <a:lnTo>
                  <a:pt x="41148" y="102492"/>
                </a:lnTo>
                <a:lnTo>
                  <a:pt x="41148" y="157356"/>
                </a:lnTo>
                <a:cubicBezTo>
                  <a:pt x="49892" y="157614"/>
                  <a:pt x="58207" y="161171"/>
                  <a:pt x="64422" y="167386"/>
                </a:cubicBezTo>
                <a:lnTo>
                  <a:pt x="79681" y="182645"/>
                </a:lnTo>
                <a:lnTo>
                  <a:pt x="82682" y="185646"/>
                </a:lnTo>
                <a:lnTo>
                  <a:pt x="82682" y="185646"/>
                </a:lnTo>
                <a:lnTo>
                  <a:pt x="94255" y="197219"/>
                </a:lnTo>
                <a:cubicBezTo>
                  <a:pt x="96912" y="199876"/>
                  <a:pt x="101284" y="199876"/>
                  <a:pt x="103942" y="197219"/>
                </a:cubicBezTo>
                <a:cubicBezTo>
                  <a:pt x="104670" y="196490"/>
                  <a:pt x="105227" y="195633"/>
                  <a:pt x="105527" y="194733"/>
                </a:cubicBezTo>
                <a:cubicBezTo>
                  <a:pt x="106728" y="191432"/>
                  <a:pt x="109514" y="188946"/>
                  <a:pt x="112943" y="188175"/>
                </a:cubicBezTo>
                <a:cubicBezTo>
                  <a:pt x="116372" y="187403"/>
                  <a:pt x="119972" y="188432"/>
                  <a:pt x="122458" y="190961"/>
                </a:cubicBezTo>
                <a:lnTo>
                  <a:pt x="127087" y="195504"/>
                </a:lnTo>
                <a:cubicBezTo>
                  <a:pt x="132059" y="200476"/>
                  <a:pt x="140118" y="200476"/>
                  <a:pt x="145047" y="195504"/>
                </a:cubicBezTo>
                <a:cubicBezTo>
                  <a:pt x="147361" y="193189"/>
                  <a:pt x="148604" y="190232"/>
                  <a:pt x="148733" y="187189"/>
                </a:cubicBezTo>
                <a:cubicBezTo>
                  <a:pt x="148904" y="183417"/>
                  <a:pt x="151133" y="180074"/>
                  <a:pt x="154562" y="178445"/>
                </a:cubicBezTo>
                <a:cubicBezTo>
                  <a:pt x="157991" y="176816"/>
                  <a:pt x="161977" y="177159"/>
                  <a:pt x="165021" y="179345"/>
                </a:cubicBezTo>
                <a:cubicBezTo>
                  <a:pt x="169050" y="182217"/>
                  <a:pt x="174665" y="181831"/>
                  <a:pt x="178265" y="178230"/>
                </a:cubicBezTo>
                <a:cubicBezTo>
                  <a:pt x="182294" y="174201"/>
                  <a:pt x="182294" y="167686"/>
                  <a:pt x="178265" y="163700"/>
                </a:cubicBezTo>
                <a:lnTo>
                  <a:pt x="145775" y="131210"/>
                </a:lnTo>
                <a:lnTo>
                  <a:pt x="130431" y="145355"/>
                </a:lnTo>
                <a:cubicBezTo>
                  <a:pt x="118729" y="156156"/>
                  <a:pt x="100770" y="156328"/>
                  <a:pt x="88854" y="145741"/>
                </a:cubicBezTo>
                <a:cubicBezTo>
                  <a:pt x="75267" y="133653"/>
                  <a:pt x="74967" y="112565"/>
                  <a:pt x="88168" y="100092"/>
                </a:cubicBezTo>
                <a:lnTo>
                  <a:pt x="118215" y="71717"/>
                </a:lnTo>
                <a:cubicBezTo>
                  <a:pt x="129959" y="60659"/>
                  <a:pt x="145475" y="54486"/>
                  <a:pt x="161634" y="54486"/>
                </a:cubicBezTo>
                <a:cubicBezTo>
                  <a:pt x="177108" y="54486"/>
                  <a:pt x="192067" y="60187"/>
                  <a:pt x="203597" y="70431"/>
                </a:cubicBezTo>
                <a:lnTo>
                  <a:pt x="216498" y="81918"/>
                </a:lnTo>
                <a:lnTo>
                  <a:pt x="233172" y="81918"/>
                </a:lnTo>
                <a:lnTo>
                  <a:pt x="250317" y="81918"/>
                </a:lnTo>
                <a:lnTo>
                  <a:pt x="267462" y="81918"/>
                </a:lnTo>
                <a:cubicBezTo>
                  <a:pt x="271234" y="81918"/>
                  <a:pt x="274320" y="85005"/>
                  <a:pt x="274320" y="88776"/>
                </a:cubicBezTo>
                <a:lnTo>
                  <a:pt x="274320" y="177930"/>
                </a:lnTo>
                <a:cubicBezTo>
                  <a:pt x="274320" y="185517"/>
                  <a:pt x="268191" y="191646"/>
                  <a:pt x="260604" y="191646"/>
                </a:cubicBezTo>
                <a:lnTo>
                  <a:pt x="246888" y="191646"/>
                </a:lnTo>
                <a:cubicBezTo>
                  <a:pt x="241830" y="191646"/>
                  <a:pt x="237373" y="188903"/>
                  <a:pt x="235015" y="184788"/>
                </a:cubicBezTo>
                <a:lnTo>
                  <a:pt x="198625" y="184788"/>
                </a:lnTo>
                <a:cubicBezTo>
                  <a:pt x="197167" y="187660"/>
                  <a:pt x="195239" y="190403"/>
                  <a:pt x="192838" y="192804"/>
                </a:cubicBezTo>
                <a:cubicBezTo>
                  <a:pt x="185509" y="200133"/>
                  <a:pt x="175350" y="203005"/>
                  <a:pt x="165835" y="201419"/>
                </a:cubicBezTo>
                <a:cubicBezTo>
                  <a:pt x="164292" y="204548"/>
                  <a:pt x="162192" y="207463"/>
                  <a:pt x="159577" y="210077"/>
                </a:cubicBezTo>
                <a:cubicBezTo>
                  <a:pt x="147876" y="221779"/>
                  <a:pt x="129573" y="222936"/>
                  <a:pt x="116543" y="213549"/>
                </a:cubicBezTo>
                <a:cubicBezTo>
                  <a:pt x="105785" y="222465"/>
                  <a:pt x="89754" y="221907"/>
                  <a:pt x="79681" y="211792"/>
                </a:cubicBezTo>
                <a:lnTo>
                  <a:pt x="68151" y="200219"/>
                </a:lnTo>
                <a:lnTo>
                  <a:pt x="65151" y="197219"/>
                </a:lnTo>
                <a:lnTo>
                  <a:pt x="49892" y="181960"/>
                </a:lnTo>
                <a:cubicBezTo>
                  <a:pt x="47535" y="179602"/>
                  <a:pt x="44448" y="178230"/>
                  <a:pt x="41148" y="177973"/>
                </a:cubicBezTo>
                <a:cubicBezTo>
                  <a:pt x="41148" y="185517"/>
                  <a:pt x="34976" y="191646"/>
                  <a:pt x="27432" y="191646"/>
                </a:cubicBezTo>
                <a:lnTo>
                  <a:pt x="13716" y="191646"/>
                </a:lnTo>
                <a:cubicBezTo>
                  <a:pt x="6129" y="191646"/>
                  <a:pt x="0" y="185517"/>
                  <a:pt x="0" y="177930"/>
                </a:cubicBezTo>
                <a:lnTo>
                  <a:pt x="0" y="88776"/>
                </a:lnTo>
                <a:cubicBezTo>
                  <a:pt x="0" y="85005"/>
                  <a:pt x="3086" y="81918"/>
                  <a:pt x="6858" y="81918"/>
                </a:cubicBezTo>
                <a:lnTo>
                  <a:pt x="24003" y="81918"/>
                </a:lnTo>
                <a:lnTo>
                  <a:pt x="41148" y="81918"/>
                </a:lnTo>
                <a:lnTo>
                  <a:pt x="49635" y="81918"/>
                </a:lnTo>
                <a:cubicBezTo>
                  <a:pt x="50492" y="81918"/>
                  <a:pt x="51306" y="81618"/>
                  <a:pt x="51906" y="81061"/>
                </a:cubicBezTo>
                <a:lnTo>
                  <a:pt x="63265" y="70946"/>
                </a:lnTo>
                <a:cubicBezTo>
                  <a:pt x="75224" y="60359"/>
                  <a:pt x="90611" y="54486"/>
                  <a:pt x="106599" y="54486"/>
                </a:cubicBezTo>
                <a:lnTo>
                  <a:pt x="111014" y="54486"/>
                </a:lnTo>
                <a:cubicBezTo>
                  <a:pt x="112900" y="54486"/>
                  <a:pt x="114829" y="54572"/>
                  <a:pt x="116672" y="54744"/>
                </a:cubicBezTo>
                <a:lnTo>
                  <a:pt x="116672" y="54744"/>
                </a:lnTo>
                <a:moveTo>
                  <a:pt x="233172" y="164214"/>
                </a:moveTo>
                <a:lnTo>
                  <a:pt x="233172" y="102492"/>
                </a:lnTo>
                <a:lnTo>
                  <a:pt x="212598" y="102492"/>
                </a:lnTo>
                <a:cubicBezTo>
                  <a:pt x="210069" y="102492"/>
                  <a:pt x="207626" y="101549"/>
                  <a:pt x="205783" y="99878"/>
                </a:cubicBezTo>
                <a:lnTo>
                  <a:pt x="189967" y="85819"/>
                </a:lnTo>
                <a:cubicBezTo>
                  <a:pt x="182166" y="78875"/>
                  <a:pt x="172093" y="75060"/>
                  <a:pt x="161634" y="75060"/>
                </a:cubicBezTo>
                <a:cubicBezTo>
                  <a:pt x="150747" y="75060"/>
                  <a:pt x="140289" y="79218"/>
                  <a:pt x="132359" y="86676"/>
                </a:cubicBezTo>
                <a:lnTo>
                  <a:pt x="102313" y="115051"/>
                </a:lnTo>
                <a:cubicBezTo>
                  <a:pt x="97898" y="119252"/>
                  <a:pt x="97984" y="126324"/>
                  <a:pt x="102527" y="130353"/>
                </a:cubicBezTo>
                <a:cubicBezTo>
                  <a:pt x="106513" y="133911"/>
                  <a:pt x="112557" y="133825"/>
                  <a:pt x="116457" y="130224"/>
                </a:cubicBezTo>
                <a:lnTo>
                  <a:pt x="147276" y="101764"/>
                </a:lnTo>
                <a:cubicBezTo>
                  <a:pt x="151433" y="97906"/>
                  <a:pt x="157948" y="98163"/>
                  <a:pt x="161806" y="102364"/>
                </a:cubicBezTo>
                <a:cubicBezTo>
                  <a:pt x="165664" y="106564"/>
                  <a:pt x="165406" y="113037"/>
                  <a:pt x="161206" y="116894"/>
                </a:cubicBezTo>
                <a:lnTo>
                  <a:pt x="160863" y="117237"/>
                </a:lnTo>
                <a:lnTo>
                  <a:pt x="192753" y="149127"/>
                </a:lnTo>
                <a:cubicBezTo>
                  <a:pt x="197039" y="153413"/>
                  <a:pt x="199825" y="158685"/>
                  <a:pt x="201068" y="164172"/>
                </a:cubicBezTo>
                <a:lnTo>
                  <a:pt x="233129" y="164172"/>
                </a:lnTo>
                <a:lnTo>
                  <a:pt x="233172" y="164214"/>
                </a:lnTo>
                <a:moveTo>
                  <a:pt x="27432" y="171072"/>
                </a:moveTo>
                <a:cubicBezTo>
                  <a:pt x="27432" y="167285"/>
                  <a:pt x="24362" y="164214"/>
                  <a:pt x="20574" y="164214"/>
                </a:cubicBezTo>
                <a:cubicBezTo>
                  <a:pt x="16786" y="164214"/>
                  <a:pt x="13716" y="167285"/>
                  <a:pt x="13716" y="171072"/>
                </a:cubicBezTo>
                <a:cubicBezTo>
                  <a:pt x="13716" y="174860"/>
                  <a:pt x="16786" y="177930"/>
                  <a:pt x="20574" y="177930"/>
                </a:cubicBezTo>
                <a:cubicBezTo>
                  <a:pt x="24362" y="177930"/>
                  <a:pt x="27432" y="174860"/>
                  <a:pt x="27432" y="171072"/>
                </a:cubicBezTo>
                <a:moveTo>
                  <a:pt x="253746" y="177930"/>
                </a:moveTo>
                <a:cubicBezTo>
                  <a:pt x="257534" y="177930"/>
                  <a:pt x="260604" y="174860"/>
                  <a:pt x="260604" y="171072"/>
                </a:cubicBezTo>
                <a:cubicBezTo>
                  <a:pt x="260604" y="167285"/>
                  <a:pt x="257534" y="164214"/>
                  <a:pt x="253746" y="164214"/>
                </a:cubicBezTo>
                <a:cubicBezTo>
                  <a:pt x="249958" y="164214"/>
                  <a:pt x="246888" y="167285"/>
                  <a:pt x="246888" y="171072"/>
                </a:cubicBezTo>
                <a:cubicBezTo>
                  <a:pt x="246888" y="174860"/>
                  <a:pt x="249958" y="177930"/>
                  <a:pt x="253746" y="1779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Conflict Resolution Strategies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open dialogue to explore options.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Aim for a compromise that satisfies all parties.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Mutual Solutions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Recognize and validate the feelings of others.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Share your own feelings to create a connection.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Emotional Understanding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fully on the speaker, avoiding distractions.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 back what you hear to ensure understanding.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Listening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433" y="187166"/>
                </a:moveTo>
                <a:cubicBezTo>
                  <a:pt x="44577" y="113871"/>
                  <a:pt x="107085" y="57150"/>
                  <a:pt x="182880" y="57150"/>
                </a:cubicBezTo>
                <a:cubicBezTo>
                  <a:pt x="258675" y="57150"/>
                  <a:pt x="321183" y="113871"/>
                  <a:pt x="330327" y="187166"/>
                </a:cubicBezTo>
                <a:cubicBezTo>
                  <a:pt x="323612" y="184380"/>
                  <a:pt x="316325" y="182880"/>
                  <a:pt x="308610" y="182880"/>
                </a:cubicBezTo>
                <a:cubicBezTo>
                  <a:pt x="289679" y="182880"/>
                  <a:pt x="274320" y="198239"/>
                  <a:pt x="274320" y="217170"/>
                </a:cubicBezTo>
                <a:lnTo>
                  <a:pt x="274320" y="308610"/>
                </a:lnTo>
                <a:cubicBezTo>
                  <a:pt x="274320" y="327541"/>
                  <a:pt x="289679" y="342900"/>
                  <a:pt x="308610" y="342900"/>
                </a:cubicBezTo>
                <a:cubicBezTo>
                  <a:pt x="340185" y="342900"/>
                  <a:pt x="365760" y="317325"/>
                  <a:pt x="365760" y="285750"/>
                </a:cubicBezTo>
                <a:lnTo>
                  <a:pt x="365760" y="262890"/>
                </a:lnTo>
                <a:lnTo>
                  <a:pt x="365760" y="240030"/>
                </a:lnTo>
                <a:lnTo>
                  <a:pt x="365760" y="205740"/>
                </a:lnTo>
                <a:cubicBezTo>
                  <a:pt x="365760" y="104727"/>
                  <a:pt x="283893" y="22860"/>
                  <a:pt x="182880" y="22860"/>
                </a:cubicBezTo>
                <a:cubicBezTo>
                  <a:pt x="81867" y="22860"/>
                  <a:pt x="0" y="104727"/>
                  <a:pt x="0" y="205740"/>
                </a:cubicBezTo>
                <a:lnTo>
                  <a:pt x="0" y="240030"/>
                </a:lnTo>
                <a:lnTo>
                  <a:pt x="0" y="262890"/>
                </a:lnTo>
                <a:lnTo>
                  <a:pt x="0" y="285750"/>
                </a:lnTo>
                <a:cubicBezTo>
                  <a:pt x="0" y="317325"/>
                  <a:pt x="25575" y="342900"/>
                  <a:pt x="57150" y="342900"/>
                </a:cubicBezTo>
                <a:cubicBezTo>
                  <a:pt x="76081" y="342900"/>
                  <a:pt x="91440" y="327541"/>
                  <a:pt x="91440" y="308610"/>
                </a:cubicBezTo>
                <a:lnTo>
                  <a:pt x="91440" y="217170"/>
                </a:lnTo>
                <a:cubicBezTo>
                  <a:pt x="91440" y="198239"/>
                  <a:pt x="76081" y="182880"/>
                  <a:pt x="57150" y="182880"/>
                </a:cubicBezTo>
                <a:cubicBezTo>
                  <a:pt x="49435" y="182880"/>
                  <a:pt x="42148" y="184380"/>
                  <a:pt x="35433" y="187166"/>
                </a:cubicBezTo>
                <a:lnTo>
                  <a:pt x="35433" y="187166"/>
                </a:lnTo>
                <a:moveTo>
                  <a:pt x="34290" y="240030"/>
                </a:moveTo>
                <a:cubicBezTo>
                  <a:pt x="34290" y="227386"/>
                  <a:pt x="44506" y="217170"/>
                  <a:pt x="57150" y="217170"/>
                </a:cubicBezTo>
                <a:lnTo>
                  <a:pt x="57150" y="308610"/>
                </a:lnTo>
                <a:cubicBezTo>
                  <a:pt x="44506" y="308610"/>
                  <a:pt x="34290" y="298394"/>
                  <a:pt x="34290" y="285750"/>
                </a:cubicBezTo>
                <a:lnTo>
                  <a:pt x="34290" y="262890"/>
                </a:lnTo>
                <a:lnTo>
                  <a:pt x="34290" y="240030"/>
                </a:lnTo>
                <a:moveTo>
                  <a:pt x="331470" y="240030"/>
                </a:moveTo>
                <a:lnTo>
                  <a:pt x="331470" y="262890"/>
                </a:lnTo>
                <a:lnTo>
                  <a:pt x="331470" y="285750"/>
                </a:lnTo>
                <a:cubicBezTo>
                  <a:pt x="331470" y="298394"/>
                  <a:pt x="321254" y="308610"/>
                  <a:pt x="308610" y="308610"/>
                </a:cubicBezTo>
                <a:lnTo>
                  <a:pt x="308610" y="217170"/>
                </a:lnTo>
                <a:cubicBezTo>
                  <a:pt x="321254" y="217170"/>
                  <a:pt x="331470" y="227386"/>
                  <a:pt x="331470" y="240030"/>
                </a:cubicBezTo>
                <a:lnTo>
                  <a:pt x="331470" y="24003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the Landscape of Conflict Resolution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50" r="322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Addressing conflicts early prevents escalation into violence and promotes inclusivity, reducing social exclusion.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Preventing Violence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3081" y="112579"/>
                </a:moveTo>
                <a:cubicBezTo>
                  <a:pt x="183796" y="102006"/>
                  <a:pt x="186153" y="91934"/>
                  <a:pt x="189939" y="82575"/>
                </a:cubicBezTo>
                <a:cubicBezTo>
                  <a:pt x="179509" y="64216"/>
                  <a:pt x="172651" y="42999"/>
                  <a:pt x="171866" y="18996"/>
                </a:cubicBezTo>
                <a:cubicBezTo>
                  <a:pt x="171580" y="10924"/>
                  <a:pt x="166508" y="3637"/>
                  <a:pt x="158721" y="1565"/>
                </a:cubicBezTo>
                <a:cubicBezTo>
                  <a:pt x="153292" y="137"/>
                  <a:pt x="147434" y="1422"/>
                  <a:pt x="143719" y="5709"/>
                </a:cubicBezTo>
                <a:cubicBezTo>
                  <a:pt x="135861" y="14853"/>
                  <a:pt x="124931" y="30783"/>
                  <a:pt x="115001" y="53358"/>
                </a:cubicBezTo>
                <a:cubicBezTo>
                  <a:pt x="124574" y="74074"/>
                  <a:pt x="140790" y="89505"/>
                  <a:pt x="160078" y="101149"/>
                </a:cubicBezTo>
                <a:cubicBezTo>
                  <a:pt x="167579" y="105650"/>
                  <a:pt x="175366" y="109436"/>
                  <a:pt x="183081" y="112579"/>
                </a:cubicBezTo>
                <a:lnTo>
                  <a:pt x="183081" y="112579"/>
                </a:lnTo>
                <a:moveTo>
                  <a:pt x="285737" y="113294"/>
                </a:moveTo>
                <a:cubicBezTo>
                  <a:pt x="285737" y="106981"/>
                  <a:pt x="280620" y="101864"/>
                  <a:pt x="274307" y="101864"/>
                </a:cubicBezTo>
                <a:cubicBezTo>
                  <a:pt x="267994" y="101864"/>
                  <a:pt x="262877" y="106981"/>
                  <a:pt x="262877" y="113294"/>
                </a:cubicBezTo>
                <a:cubicBezTo>
                  <a:pt x="262877" y="119606"/>
                  <a:pt x="267994" y="124724"/>
                  <a:pt x="274307" y="124724"/>
                </a:cubicBezTo>
                <a:cubicBezTo>
                  <a:pt x="280620" y="124724"/>
                  <a:pt x="285737" y="119606"/>
                  <a:pt x="285737" y="113294"/>
                </a:cubicBezTo>
                <a:moveTo>
                  <a:pt x="126503" y="147584"/>
                </a:moveTo>
                <a:cubicBezTo>
                  <a:pt x="159221" y="168300"/>
                  <a:pt x="195369" y="178087"/>
                  <a:pt x="220800" y="181159"/>
                </a:cubicBezTo>
                <a:cubicBezTo>
                  <a:pt x="225658" y="181731"/>
                  <a:pt x="230587" y="180231"/>
                  <a:pt x="234231" y="176944"/>
                </a:cubicBezTo>
                <a:cubicBezTo>
                  <a:pt x="237874" y="173658"/>
                  <a:pt x="240017" y="169015"/>
                  <a:pt x="240017" y="164086"/>
                </a:cubicBezTo>
                <a:lnTo>
                  <a:pt x="240017" y="118937"/>
                </a:lnTo>
                <a:cubicBezTo>
                  <a:pt x="240017" y="96863"/>
                  <a:pt x="257948" y="78932"/>
                  <a:pt x="280022" y="78932"/>
                </a:cubicBezTo>
                <a:lnTo>
                  <a:pt x="324170" y="78932"/>
                </a:lnTo>
                <a:lnTo>
                  <a:pt x="311454" y="98077"/>
                </a:lnTo>
                <a:cubicBezTo>
                  <a:pt x="309597" y="100863"/>
                  <a:pt x="308597" y="104221"/>
                  <a:pt x="308597" y="107579"/>
                </a:cubicBezTo>
                <a:lnTo>
                  <a:pt x="308597" y="210449"/>
                </a:lnTo>
                <a:cubicBezTo>
                  <a:pt x="308597" y="251454"/>
                  <a:pt x="275307" y="284744"/>
                  <a:pt x="234302" y="284744"/>
                </a:cubicBezTo>
                <a:lnTo>
                  <a:pt x="192582" y="284744"/>
                </a:lnTo>
                <a:cubicBezTo>
                  <a:pt x="188725" y="284744"/>
                  <a:pt x="184939" y="286101"/>
                  <a:pt x="181867" y="288530"/>
                </a:cubicBezTo>
                <a:lnTo>
                  <a:pt x="129432" y="330464"/>
                </a:lnTo>
                <a:cubicBezTo>
                  <a:pt x="84998" y="329821"/>
                  <a:pt x="53422" y="308389"/>
                  <a:pt x="38849" y="293602"/>
                </a:cubicBezTo>
                <a:lnTo>
                  <a:pt x="110072" y="274171"/>
                </a:lnTo>
                <a:cubicBezTo>
                  <a:pt x="116430" y="272456"/>
                  <a:pt x="121216" y="267170"/>
                  <a:pt x="122431" y="260669"/>
                </a:cubicBezTo>
                <a:cubicBezTo>
                  <a:pt x="123645" y="254168"/>
                  <a:pt x="120931" y="247596"/>
                  <a:pt x="115644" y="243738"/>
                </a:cubicBezTo>
                <a:cubicBezTo>
                  <a:pt x="89570" y="224950"/>
                  <a:pt x="57137" y="190089"/>
                  <a:pt x="57137" y="130439"/>
                </a:cubicBezTo>
                <a:cubicBezTo>
                  <a:pt x="57137" y="107721"/>
                  <a:pt x="59923" y="90791"/>
                  <a:pt x="63495" y="78218"/>
                </a:cubicBezTo>
                <a:cubicBezTo>
                  <a:pt x="78068" y="109222"/>
                  <a:pt x="101500" y="131724"/>
                  <a:pt x="126503" y="147584"/>
                </a:cubicBezTo>
                <a:lnTo>
                  <a:pt x="126503" y="147584"/>
                </a:lnTo>
                <a:moveTo>
                  <a:pt x="65138" y="21854"/>
                </a:moveTo>
                <a:cubicBezTo>
                  <a:pt x="58066" y="21854"/>
                  <a:pt x="51279" y="25354"/>
                  <a:pt x="47279" y="31569"/>
                </a:cubicBezTo>
                <a:cubicBezTo>
                  <a:pt x="37635" y="46357"/>
                  <a:pt x="22847" y="74860"/>
                  <a:pt x="22847" y="130439"/>
                </a:cubicBezTo>
                <a:cubicBezTo>
                  <a:pt x="22847" y="185660"/>
                  <a:pt x="45564" y="224093"/>
                  <a:pt x="70067" y="249525"/>
                </a:cubicBezTo>
                <a:lnTo>
                  <a:pt x="21061" y="262884"/>
                </a:lnTo>
                <a:cubicBezTo>
                  <a:pt x="11917" y="265384"/>
                  <a:pt x="4630" y="272242"/>
                  <a:pt x="1559" y="281172"/>
                </a:cubicBezTo>
                <a:cubicBezTo>
                  <a:pt x="-1513" y="290101"/>
                  <a:pt x="58" y="300031"/>
                  <a:pt x="5702" y="307604"/>
                </a:cubicBezTo>
                <a:cubicBezTo>
                  <a:pt x="21561" y="328749"/>
                  <a:pt x="66067" y="364754"/>
                  <a:pt x="131432" y="364754"/>
                </a:cubicBezTo>
                <a:cubicBezTo>
                  <a:pt x="137933" y="364754"/>
                  <a:pt x="144219" y="362539"/>
                  <a:pt x="149291" y="358467"/>
                </a:cubicBezTo>
                <a:lnTo>
                  <a:pt x="198583" y="319034"/>
                </a:lnTo>
                <a:lnTo>
                  <a:pt x="234302" y="319034"/>
                </a:lnTo>
                <a:cubicBezTo>
                  <a:pt x="294238" y="319034"/>
                  <a:pt x="342887" y="270385"/>
                  <a:pt x="342887" y="210449"/>
                </a:cubicBezTo>
                <a:lnTo>
                  <a:pt x="342887" y="112794"/>
                </a:lnTo>
                <a:lnTo>
                  <a:pt x="361389" y="85004"/>
                </a:lnTo>
                <a:cubicBezTo>
                  <a:pt x="364247" y="80718"/>
                  <a:pt x="365747" y="75717"/>
                  <a:pt x="365747" y="70645"/>
                </a:cubicBezTo>
                <a:cubicBezTo>
                  <a:pt x="365747" y="56358"/>
                  <a:pt x="354174" y="44714"/>
                  <a:pt x="339815" y="44714"/>
                </a:cubicBezTo>
                <a:lnTo>
                  <a:pt x="280022" y="44714"/>
                </a:lnTo>
                <a:cubicBezTo>
                  <a:pt x="239017" y="44714"/>
                  <a:pt x="205727" y="78003"/>
                  <a:pt x="205727" y="119009"/>
                </a:cubicBezTo>
                <a:lnTo>
                  <a:pt x="205727" y="143655"/>
                </a:lnTo>
                <a:cubicBezTo>
                  <a:pt x="186939" y="139297"/>
                  <a:pt x="165008" y="131296"/>
                  <a:pt x="144862" y="118580"/>
                </a:cubicBezTo>
                <a:cubicBezTo>
                  <a:pt x="117502" y="101292"/>
                  <a:pt x="94356" y="75717"/>
                  <a:pt x="86069" y="38641"/>
                </a:cubicBezTo>
                <a:cubicBezTo>
                  <a:pt x="83926" y="29212"/>
                  <a:pt x="75496" y="21854"/>
                  <a:pt x="65138" y="21854"/>
                </a:cubicBezTo>
                <a:lnTo>
                  <a:pt x="65138" y="218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Conflict resolution fosters understanding and cooperation, creating a peaceful environment for thriving relationships.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Harmony Maintenance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7160" y="308610"/>
                </a:moveTo>
                <a:cubicBezTo>
                  <a:pt x="92940" y="308610"/>
                  <a:pt x="57150" y="272820"/>
                  <a:pt x="57150" y="228600"/>
                </a:cubicBezTo>
                <a:cubicBezTo>
                  <a:pt x="57150" y="172022"/>
                  <a:pt x="83582" y="129731"/>
                  <a:pt x="118515" y="100655"/>
                </a:cubicBezTo>
                <a:cubicBezTo>
                  <a:pt x="154519" y="70723"/>
                  <a:pt x="196953" y="57150"/>
                  <a:pt x="222885" y="57150"/>
                </a:cubicBezTo>
                <a:cubicBezTo>
                  <a:pt x="232600" y="57150"/>
                  <a:pt x="245602" y="62508"/>
                  <a:pt x="258890" y="71366"/>
                </a:cubicBezTo>
                <a:cubicBezTo>
                  <a:pt x="264962" y="75438"/>
                  <a:pt x="270105" y="79510"/>
                  <a:pt x="273749" y="82653"/>
                </a:cubicBezTo>
                <a:cubicBezTo>
                  <a:pt x="275534" y="84153"/>
                  <a:pt x="276892" y="85439"/>
                  <a:pt x="277749" y="86225"/>
                </a:cubicBezTo>
                <a:cubicBezTo>
                  <a:pt x="278178" y="86654"/>
                  <a:pt x="278463" y="86939"/>
                  <a:pt x="278606" y="87082"/>
                </a:cubicBezTo>
                <a:lnTo>
                  <a:pt x="278678" y="87154"/>
                </a:lnTo>
                <a:lnTo>
                  <a:pt x="278749" y="87225"/>
                </a:lnTo>
                <a:cubicBezTo>
                  <a:pt x="278892" y="87368"/>
                  <a:pt x="279178" y="87654"/>
                  <a:pt x="279606" y="88082"/>
                </a:cubicBezTo>
                <a:cubicBezTo>
                  <a:pt x="280392" y="88940"/>
                  <a:pt x="281678" y="90297"/>
                  <a:pt x="283178" y="92083"/>
                </a:cubicBezTo>
                <a:cubicBezTo>
                  <a:pt x="286250" y="95655"/>
                  <a:pt x="290393" y="100798"/>
                  <a:pt x="294465" y="106942"/>
                </a:cubicBezTo>
                <a:cubicBezTo>
                  <a:pt x="303252" y="120158"/>
                  <a:pt x="308610" y="133160"/>
                  <a:pt x="308610" y="142875"/>
                </a:cubicBezTo>
                <a:cubicBezTo>
                  <a:pt x="308610" y="168807"/>
                  <a:pt x="295037" y="211241"/>
                  <a:pt x="265105" y="247245"/>
                </a:cubicBezTo>
                <a:cubicBezTo>
                  <a:pt x="236030" y="282178"/>
                  <a:pt x="193739" y="308610"/>
                  <a:pt x="137160" y="308610"/>
                </a:cubicBezTo>
                <a:moveTo>
                  <a:pt x="22860" y="228600"/>
                </a:moveTo>
                <a:cubicBezTo>
                  <a:pt x="22860" y="291751"/>
                  <a:pt x="74009" y="342900"/>
                  <a:pt x="137160" y="342900"/>
                </a:cubicBezTo>
                <a:cubicBezTo>
                  <a:pt x="274320" y="342900"/>
                  <a:pt x="342900" y="212955"/>
                  <a:pt x="342900" y="142875"/>
                </a:cubicBezTo>
                <a:cubicBezTo>
                  <a:pt x="342900" y="102870"/>
                  <a:pt x="302895" y="62865"/>
                  <a:pt x="302895" y="62865"/>
                </a:cubicBezTo>
                <a:cubicBezTo>
                  <a:pt x="302895" y="62865"/>
                  <a:pt x="262890" y="22860"/>
                  <a:pt x="222885" y="22860"/>
                </a:cubicBezTo>
                <a:cubicBezTo>
                  <a:pt x="152805" y="22860"/>
                  <a:pt x="22860" y="91440"/>
                  <a:pt x="22860" y="228600"/>
                </a:cubicBezTo>
                <a:lnTo>
                  <a:pt x="22860" y="228600"/>
                </a:lnTo>
                <a:moveTo>
                  <a:pt x="216527" y="149233"/>
                </a:moveTo>
                <a:cubicBezTo>
                  <a:pt x="238173" y="170879"/>
                  <a:pt x="266248" y="177879"/>
                  <a:pt x="279249" y="164878"/>
                </a:cubicBezTo>
                <a:cubicBezTo>
                  <a:pt x="292251" y="151876"/>
                  <a:pt x="285250" y="123801"/>
                  <a:pt x="263604" y="102156"/>
                </a:cubicBezTo>
                <a:cubicBezTo>
                  <a:pt x="241959" y="80510"/>
                  <a:pt x="213884" y="73509"/>
                  <a:pt x="200882" y="86511"/>
                </a:cubicBezTo>
                <a:cubicBezTo>
                  <a:pt x="187881" y="99512"/>
                  <a:pt x="194882" y="127587"/>
                  <a:pt x="216527" y="149233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Conflict Resolution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3219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the Landscape of Conflict Resolution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162800" y="626364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73" y="4586440"/>
                  <a:pt x="0" y="4510567"/>
                  <a:pt x="0" y="4416972"/>
                </a:cubicBezTo>
                <a:lnTo>
                  <a:pt x="0" y="169468"/>
                </a:lnTo>
                <a:cubicBezTo>
                  <a:pt x="0" y="75873"/>
                  <a:pt x="75873" y="0"/>
                  <a:pt x="169468" y="0"/>
                </a:cubicBezTo>
                <a:lnTo>
                  <a:pt x="3139154" y="0"/>
                </a:lnTo>
                <a:cubicBezTo>
                  <a:pt x="3232749" y="0"/>
                  <a:pt x="3308622" y="75873"/>
                  <a:pt x="3308622" y="169468"/>
                </a:cubicBezTo>
                <a:lnTo>
                  <a:pt x="3308622" y="4416972"/>
                </a:lnTo>
                <a:cubicBezTo>
                  <a:pt x="3308622" y="4510567"/>
                  <a:pt x="3232749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 l="28358" r="2835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teacher can create an inclusive classroom by encouraging group activities.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empathy-building exercises can help students understand each other's perspectives.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Teacher Mediation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student feels isolated from their peers, resulting in conflict.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exclusion negatively impacts the student's emotional well-being and academic success.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Exclusion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8039" y="123380"/>
                </a:moveTo>
                <a:cubicBezTo>
                  <a:pt x="38735" y="140017"/>
                  <a:pt x="30480" y="163322"/>
                  <a:pt x="30480" y="193040"/>
                </a:cubicBezTo>
                <a:cubicBezTo>
                  <a:pt x="30480" y="220916"/>
                  <a:pt x="40195" y="240538"/>
                  <a:pt x="53848" y="253365"/>
                </a:cubicBezTo>
                <a:cubicBezTo>
                  <a:pt x="67818" y="266446"/>
                  <a:pt x="87947" y="274320"/>
                  <a:pt x="111760" y="274320"/>
                </a:cubicBezTo>
                <a:lnTo>
                  <a:pt x="117094" y="274320"/>
                </a:lnTo>
                <a:cubicBezTo>
                  <a:pt x="120968" y="274320"/>
                  <a:pt x="124460" y="272161"/>
                  <a:pt x="126174" y="268732"/>
                </a:cubicBezTo>
                <a:lnTo>
                  <a:pt x="140906" y="239331"/>
                </a:lnTo>
                <a:lnTo>
                  <a:pt x="165671" y="251714"/>
                </a:lnTo>
                <a:lnTo>
                  <a:pt x="140906" y="239331"/>
                </a:lnTo>
                <a:cubicBezTo>
                  <a:pt x="148844" y="223393"/>
                  <a:pt x="165100" y="213360"/>
                  <a:pt x="182880" y="213360"/>
                </a:cubicBezTo>
                <a:cubicBezTo>
                  <a:pt x="200660" y="213360"/>
                  <a:pt x="216916" y="223393"/>
                  <a:pt x="224854" y="239268"/>
                </a:cubicBezTo>
                <a:lnTo>
                  <a:pt x="239586" y="268668"/>
                </a:lnTo>
                <a:cubicBezTo>
                  <a:pt x="241300" y="272097"/>
                  <a:pt x="244793" y="274256"/>
                  <a:pt x="248666" y="274256"/>
                </a:cubicBezTo>
                <a:lnTo>
                  <a:pt x="254000" y="274256"/>
                </a:lnTo>
                <a:cubicBezTo>
                  <a:pt x="277749" y="274256"/>
                  <a:pt x="297942" y="266382"/>
                  <a:pt x="311912" y="253301"/>
                </a:cubicBezTo>
                <a:cubicBezTo>
                  <a:pt x="325565" y="240474"/>
                  <a:pt x="335280" y="220853"/>
                  <a:pt x="335280" y="192976"/>
                </a:cubicBezTo>
                <a:cubicBezTo>
                  <a:pt x="335280" y="163258"/>
                  <a:pt x="327025" y="139954"/>
                  <a:pt x="307721" y="123317"/>
                </a:cubicBezTo>
                <a:cubicBezTo>
                  <a:pt x="287592" y="105981"/>
                  <a:pt x="250381" y="91440"/>
                  <a:pt x="182880" y="91440"/>
                </a:cubicBezTo>
                <a:cubicBezTo>
                  <a:pt x="115379" y="91440"/>
                  <a:pt x="78169" y="105981"/>
                  <a:pt x="58039" y="123380"/>
                </a:cubicBezTo>
                <a:lnTo>
                  <a:pt x="58039" y="123380"/>
                </a:lnTo>
                <a:moveTo>
                  <a:pt x="0" y="193040"/>
                </a:moveTo>
                <a:cubicBezTo>
                  <a:pt x="0" y="121920"/>
                  <a:pt x="40640" y="60960"/>
                  <a:pt x="182880" y="60960"/>
                </a:cubicBezTo>
                <a:cubicBezTo>
                  <a:pt x="325120" y="60960"/>
                  <a:pt x="365760" y="121920"/>
                  <a:pt x="365760" y="193040"/>
                </a:cubicBezTo>
                <a:cubicBezTo>
                  <a:pt x="365760" y="264160"/>
                  <a:pt x="314960" y="304800"/>
                  <a:pt x="254000" y="304800"/>
                </a:cubicBezTo>
                <a:lnTo>
                  <a:pt x="248666" y="304800"/>
                </a:lnTo>
                <a:cubicBezTo>
                  <a:pt x="233299" y="304800"/>
                  <a:pt x="219202" y="296101"/>
                  <a:pt x="212344" y="282321"/>
                </a:cubicBezTo>
                <a:lnTo>
                  <a:pt x="197612" y="252920"/>
                </a:lnTo>
                <a:cubicBezTo>
                  <a:pt x="194818" y="247332"/>
                  <a:pt x="189167" y="243840"/>
                  <a:pt x="182880" y="243840"/>
                </a:cubicBezTo>
                <a:cubicBezTo>
                  <a:pt x="176594" y="243840"/>
                  <a:pt x="170942" y="247333"/>
                  <a:pt x="168148" y="252920"/>
                </a:cubicBezTo>
                <a:lnTo>
                  <a:pt x="153416" y="282321"/>
                </a:lnTo>
                <a:cubicBezTo>
                  <a:pt x="146558" y="296101"/>
                  <a:pt x="132461" y="304800"/>
                  <a:pt x="117094" y="304800"/>
                </a:cubicBezTo>
                <a:lnTo>
                  <a:pt x="111760" y="304800"/>
                </a:lnTo>
                <a:cubicBezTo>
                  <a:pt x="50800" y="304800"/>
                  <a:pt x="0" y="264160"/>
                  <a:pt x="0" y="193040"/>
                </a:cubicBezTo>
                <a:lnTo>
                  <a:pt x="0" y="193040"/>
                </a:lnTo>
                <a:moveTo>
                  <a:pt x="60960" y="182880"/>
                </a:moveTo>
                <a:cubicBezTo>
                  <a:pt x="60960" y="160435"/>
                  <a:pt x="79155" y="142240"/>
                  <a:pt x="101600" y="142240"/>
                </a:cubicBezTo>
                <a:cubicBezTo>
                  <a:pt x="124045" y="142240"/>
                  <a:pt x="142240" y="160435"/>
                  <a:pt x="142240" y="182880"/>
                </a:cubicBezTo>
                <a:cubicBezTo>
                  <a:pt x="142240" y="205325"/>
                  <a:pt x="124045" y="223520"/>
                  <a:pt x="101600" y="223520"/>
                </a:cubicBezTo>
                <a:cubicBezTo>
                  <a:pt x="79155" y="223520"/>
                  <a:pt x="60960" y="205325"/>
                  <a:pt x="60960" y="182880"/>
                </a:cubicBezTo>
                <a:lnTo>
                  <a:pt x="60960" y="182880"/>
                </a:lnTo>
                <a:moveTo>
                  <a:pt x="264160" y="142240"/>
                </a:moveTo>
                <a:cubicBezTo>
                  <a:pt x="286605" y="142240"/>
                  <a:pt x="304800" y="160435"/>
                  <a:pt x="304800" y="182880"/>
                </a:cubicBezTo>
                <a:cubicBezTo>
                  <a:pt x="304800" y="205325"/>
                  <a:pt x="286605" y="223520"/>
                  <a:pt x="264160" y="223520"/>
                </a:cubicBezTo>
                <a:cubicBezTo>
                  <a:pt x="241715" y="223520"/>
                  <a:pt x="223520" y="205325"/>
                  <a:pt x="223520" y="182880"/>
                </a:cubicBezTo>
                <a:cubicBezTo>
                  <a:pt x="223520" y="160435"/>
                  <a:pt x="241715" y="142240"/>
                  <a:pt x="264160" y="142240"/>
                </a:cubicBezTo>
                <a:lnTo>
                  <a:pt x="264160" y="1422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94720" cy="696501"/>
          </a:xfrm>
          <a:custGeom>
            <a:avLst/>
            <a:gdLst/>
            <a:ahLst/>
            <a:cxnLst/>
            <a:rect l="l" t="t" r="r" b="b"/>
            <a:pathLst>
              <a:path w="11094720" h="696501">
                <a:moveTo>
                  <a:pt x="0" y="696501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Study: Conflict in the Classroom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2197" y="6350002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the Landscape of Conflict Resolution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000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the Landscape of Conflict Resolution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Activity: Analyzing a Conflict Case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Present findings and strategies to the class.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Facilitate a discussion on the strategies proposed by each group.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Findings Presentation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the key problems and parties involved in the case.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 a resolution strategy based on their analysis.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Analysis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Divide the class into groups for collaboration.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Assign each group a distinct case study to analyze.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Division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Mural: Conflict Resolution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students to select symbols that represent specific conflicts and resolutions.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Each symbol should connect to their personal experiences or observations.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Symbolic Representation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3081" y="112579"/>
                </a:moveTo>
                <a:cubicBezTo>
                  <a:pt x="183796" y="102006"/>
                  <a:pt x="186153" y="91934"/>
                  <a:pt x="189939" y="82575"/>
                </a:cubicBezTo>
                <a:cubicBezTo>
                  <a:pt x="179509" y="64216"/>
                  <a:pt x="172651" y="42999"/>
                  <a:pt x="171866" y="18996"/>
                </a:cubicBezTo>
                <a:cubicBezTo>
                  <a:pt x="171580" y="10924"/>
                  <a:pt x="166508" y="3637"/>
                  <a:pt x="158721" y="1565"/>
                </a:cubicBezTo>
                <a:cubicBezTo>
                  <a:pt x="153292" y="137"/>
                  <a:pt x="147434" y="1422"/>
                  <a:pt x="143719" y="5709"/>
                </a:cubicBezTo>
                <a:cubicBezTo>
                  <a:pt x="135861" y="14853"/>
                  <a:pt x="124931" y="30783"/>
                  <a:pt x="115001" y="53358"/>
                </a:cubicBezTo>
                <a:cubicBezTo>
                  <a:pt x="124574" y="74074"/>
                  <a:pt x="140790" y="89505"/>
                  <a:pt x="160078" y="101149"/>
                </a:cubicBezTo>
                <a:cubicBezTo>
                  <a:pt x="167579" y="105650"/>
                  <a:pt x="175366" y="109436"/>
                  <a:pt x="183081" y="112579"/>
                </a:cubicBezTo>
                <a:lnTo>
                  <a:pt x="183081" y="112579"/>
                </a:lnTo>
                <a:moveTo>
                  <a:pt x="285737" y="113294"/>
                </a:moveTo>
                <a:cubicBezTo>
                  <a:pt x="285737" y="106981"/>
                  <a:pt x="280620" y="101864"/>
                  <a:pt x="274307" y="101864"/>
                </a:cubicBezTo>
                <a:cubicBezTo>
                  <a:pt x="267994" y="101864"/>
                  <a:pt x="262877" y="106981"/>
                  <a:pt x="262877" y="113294"/>
                </a:cubicBezTo>
                <a:cubicBezTo>
                  <a:pt x="262877" y="119606"/>
                  <a:pt x="267994" y="124724"/>
                  <a:pt x="274307" y="124724"/>
                </a:cubicBezTo>
                <a:cubicBezTo>
                  <a:pt x="280620" y="124724"/>
                  <a:pt x="285737" y="119606"/>
                  <a:pt x="285737" y="113294"/>
                </a:cubicBezTo>
                <a:moveTo>
                  <a:pt x="126503" y="147584"/>
                </a:moveTo>
                <a:cubicBezTo>
                  <a:pt x="159221" y="168300"/>
                  <a:pt x="195369" y="178087"/>
                  <a:pt x="220800" y="181159"/>
                </a:cubicBezTo>
                <a:cubicBezTo>
                  <a:pt x="225658" y="181731"/>
                  <a:pt x="230587" y="180231"/>
                  <a:pt x="234231" y="176944"/>
                </a:cubicBezTo>
                <a:cubicBezTo>
                  <a:pt x="237874" y="173658"/>
                  <a:pt x="240017" y="169015"/>
                  <a:pt x="240017" y="164086"/>
                </a:cubicBezTo>
                <a:lnTo>
                  <a:pt x="240017" y="118937"/>
                </a:lnTo>
                <a:cubicBezTo>
                  <a:pt x="240017" y="96863"/>
                  <a:pt x="257948" y="78932"/>
                  <a:pt x="280022" y="78932"/>
                </a:cubicBezTo>
                <a:lnTo>
                  <a:pt x="324170" y="78932"/>
                </a:lnTo>
                <a:lnTo>
                  <a:pt x="311454" y="98077"/>
                </a:lnTo>
                <a:cubicBezTo>
                  <a:pt x="309597" y="100863"/>
                  <a:pt x="308597" y="104221"/>
                  <a:pt x="308597" y="107579"/>
                </a:cubicBezTo>
                <a:lnTo>
                  <a:pt x="308597" y="210449"/>
                </a:lnTo>
                <a:cubicBezTo>
                  <a:pt x="308597" y="251454"/>
                  <a:pt x="275307" y="284744"/>
                  <a:pt x="234302" y="284744"/>
                </a:cubicBezTo>
                <a:lnTo>
                  <a:pt x="192582" y="284744"/>
                </a:lnTo>
                <a:cubicBezTo>
                  <a:pt x="188725" y="284744"/>
                  <a:pt x="184939" y="286101"/>
                  <a:pt x="181867" y="288530"/>
                </a:cubicBezTo>
                <a:lnTo>
                  <a:pt x="129432" y="330464"/>
                </a:lnTo>
                <a:cubicBezTo>
                  <a:pt x="84998" y="329821"/>
                  <a:pt x="53422" y="308389"/>
                  <a:pt x="38849" y="293602"/>
                </a:cubicBezTo>
                <a:lnTo>
                  <a:pt x="110072" y="274171"/>
                </a:lnTo>
                <a:cubicBezTo>
                  <a:pt x="116430" y="272456"/>
                  <a:pt x="121216" y="267170"/>
                  <a:pt x="122431" y="260669"/>
                </a:cubicBezTo>
                <a:cubicBezTo>
                  <a:pt x="123645" y="254168"/>
                  <a:pt x="120931" y="247596"/>
                  <a:pt x="115644" y="243738"/>
                </a:cubicBezTo>
                <a:cubicBezTo>
                  <a:pt x="89570" y="224950"/>
                  <a:pt x="57137" y="190089"/>
                  <a:pt x="57137" y="130439"/>
                </a:cubicBezTo>
                <a:cubicBezTo>
                  <a:pt x="57137" y="107721"/>
                  <a:pt x="59923" y="90791"/>
                  <a:pt x="63495" y="78218"/>
                </a:cubicBezTo>
                <a:cubicBezTo>
                  <a:pt x="78068" y="109222"/>
                  <a:pt x="101500" y="131724"/>
                  <a:pt x="126503" y="147584"/>
                </a:cubicBezTo>
                <a:lnTo>
                  <a:pt x="126503" y="147584"/>
                </a:lnTo>
                <a:moveTo>
                  <a:pt x="65138" y="21854"/>
                </a:moveTo>
                <a:cubicBezTo>
                  <a:pt x="58066" y="21854"/>
                  <a:pt x="51279" y="25354"/>
                  <a:pt x="47279" y="31569"/>
                </a:cubicBezTo>
                <a:cubicBezTo>
                  <a:pt x="37635" y="46357"/>
                  <a:pt x="22847" y="74860"/>
                  <a:pt x="22847" y="130439"/>
                </a:cubicBezTo>
                <a:cubicBezTo>
                  <a:pt x="22847" y="185660"/>
                  <a:pt x="45564" y="224093"/>
                  <a:pt x="70067" y="249525"/>
                </a:cubicBezTo>
                <a:lnTo>
                  <a:pt x="21061" y="262884"/>
                </a:lnTo>
                <a:cubicBezTo>
                  <a:pt x="11917" y="265384"/>
                  <a:pt x="4630" y="272242"/>
                  <a:pt x="1559" y="281172"/>
                </a:cubicBezTo>
                <a:cubicBezTo>
                  <a:pt x="-1513" y="290101"/>
                  <a:pt x="58" y="300031"/>
                  <a:pt x="5702" y="307604"/>
                </a:cubicBezTo>
                <a:cubicBezTo>
                  <a:pt x="21561" y="328749"/>
                  <a:pt x="66067" y="364754"/>
                  <a:pt x="131432" y="364754"/>
                </a:cubicBezTo>
                <a:cubicBezTo>
                  <a:pt x="137933" y="364754"/>
                  <a:pt x="144219" y="362539"/>
                  <a:pt x="149291" y="358467"/>
                </a:cubicBezTo>
                <a:lnTo>
                  <a:pt x="198583" y="319034"/>
                </a:lnTo>
                <a:lnTo>
                  <a:pt x="234302" y="319034"/>
                </a:lnTo>
                <a:cubicBezTo>
                  <a:pt x="294238" y="319034"/>
                  <a:pt x="342887" y="270385"/>
                  <a:pt x="342887" y="210449"/>
                </a:cubicBezTo>
                <a:lnTo>
                  <a:pt x="342887" y="112794"/>
                </a:lnTo>
                <a:lnTo>
                  <a:pt x="361389" y="85004"/>
                </a:lnTo>
                <a:cubicBezTo>
                  <a:pt x="364247" y="80718"/>
                  <a:pt x="365747" y="75717"/>
                  <a:pt x="365747" y="70645"/>
                </a:cubicBezTo>
                <a:cubicBezTo>
                  <a:pt x="365747" y="56358"/>
                  <a:pt x="354174" y="44714"/>
                  <a:pt x="339815" y="44714"/>
                </a:cubicBezTo>
                <a:lnTo>
                  <a:pt x="280022" y="44714"/>
                </a:lnTo>
                <a:cubicBezTo>
                  <a:pt x="239017" y="44714"/>
                  <a:pt x="205727" y="78003"/>
                  <a:pt x="205727" y="119009"/>
                </a:cubicBezTo>
                <a:lnTo>
                  <a:pt x="205727" y="143655"/>
                </a:lnTo>
                <a:cubicBezTo>
                  <a:pt x="186939" y="139297"/>
                  <a:pt x="165008" y="131296"/>
                  <a:pt x="144862" y="118580"/>
                </a:cubicBezTo>
                <a:cubicBezTo>
                  <a:pt x="117502" y="101292"/>
                  <a:pt x="94356" y="75717"/>
                  <a:pt x="86069" y="38641"/>
                </a:cubicBezTo>
                <a:cubicBezTo>
                  <a:pt x="83926" y="29212"/>
                  <a:pt x="75496" y="21854"/>
                  <a:pt x="65138" y="21854"/>
                </a:cubicBezTo>
                <a:lnTo>
                  <a:pt x="65138" y="218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create a mural that represents conflicts and strategies for resolution.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should include creative symbols, images, and quotes that showcase their understanding.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Mural Creation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76530" y="159705"/>
                </a:moveTo>
                <a:lnTo>
                  <a:pt x="226378" y="209553"/>
                </a:lnTo>
                <a:lnTo>
                  <a:pt x="333184" y="67059"/>
                </a:lnTo>
                <a:cubicBezTo>
                  <a:pt x="336233" y="62995"/>
                  <a:pt x="335788" y="57343"/>
                  <a:pt x="332232" y="53787"/>
                </a:cubicBezTo>
                <a:cubicBezTo>
                  <a:pt x="328676" y="50231"/>
                  <a:pt x="323024" y="49787"/>
                  <a:pt x="318961" y="52835"/>
                </a:cubicBezTo>
                <a:lnTo>
                  <a:pt x="176530" y="159705"/>
                </a:lnTo>
                <a:moveTo>
                  <a:pt x="126429" y="224539"/>
                </a:moveTo>
                <a:cubicBezTo>
                  <a:pt x="123317" y="223904"/>
                  <a:pt x="120142" y="223523"/>
                  <a:pt x="116840" y="223523"/>
                </a:cubicBezTo>
                <a:cubicBezTo>
                  <a:pt x="91567" y="223523"/>
                  <a:pt x="71120" y="243970"/>
                  <a:pt x="71120" y="269243"/>
                </a:cubicBezTo>
                <a:cubicBezTo>
                  <a:pt x="71120" y="271656"/>
                  <a:pt x="71311" y="274005"/>
                  <a:pt x="71628" y="276291"/>
                </a:cubicBezTo>
                <a:cubicBezTo>
                  <a:pt x="73723" y="289880"/>
                  <a:pt x="70231" y="303660"/>
                  <a:pt x="62865" y="314391"/>
                </a:cubicBezTo>
                <a:lnTo>
                  <a:pt x="62420" y="314963"/>
                </a:lnTo>
                <a:lnTo>
                  <a:pt x="116777" y="314963"/>
                </a:lnTo>
                <a:cubicBezTo>
                  <a:pt x="142049" y="314963"/>
                  <a:pt x="162497" y="294516"/>
                  <a:pt x="162497" y="269243"/>
                </a:cubicBezTo>
                <a:cubicBezTo>
                  <a:pt x="162497" y="265941"/>
                  <a:pt x="162179" y="262766"/>
                  <a:pt x="161480" y="259654"/>
                </a:cubicBezTo>
                <a:lnTo>
                  <a:pt x="126301" y="224475"/>
                </a:lnTo>
                <a:lnTo>
                  <a:pt x="126429" y="224539"/>
                </a:lnTo>
                <a:moveTo>
                  <a:pt x="243840" y="237048"/>
                </a:moveTo>
                <a:cubicBezTo>
                  <a:pt x="231712" y="253241"/>
                  <a:pt x="212979" y="263147"/>
                  <a:pt x="192850" y="264099"/>
                </a:cubicBezTo>
                <a:cubicBezTo>
                  <a:pt x="192977" y="265814"/>
                  <a:pt x="193040" y="267528"/>
                  <a:pt x="193040" y="269243"/>
                </a:cubicBezTo>
                <a:cubicBezTo>
                  <a:pt x="193040" y="311343"/>
                  <a:pt x="158941" y="345443"/>
                  <a:pt x="116840" y="345443"/>
                </a:cubicBezTo>
                <a:lnTo>
                  <a:pt x="20320" y="345443"/>
                </a:lnTo>
                <a:cubicBezTo>
                  <a:pt x="9081" y="345443"/>
                  <a:pt x="0" y="336362"/>
                  <a:pt x="0" y="325123"/>
                </a:cubicBezTo>
                <a:cubicBezTo>
                  <a:pt x="0" y="313883"/>
                  <a:pt x="9081" y="304803"/>
                  <a:pt x="20320" y="304803"/>
                </a:cubicBezTo>
                <a:lnTo>
                  <a:pt x="24130" y="304803"/>
                </a:lnTo>
                <a:cubicBezTo>
                  <a:pt x="35624" y="304803"/>
                  <a:pt x="43244" y="292230"/>
                  <a:pt x="41529" y="280927"/>
                </a:cubicBezTo>
                <a:cubicBezTo>
                  <a:pt x="40958" y="277117"/>
                  <a:pt x="40640" y="273243"/>
                  <a:pt x="40640" y="269243"/>
                </a:cubicBezTo>
                <a:cubicBezTo>
                  <a:pt x="40640" y="227142"/>
                  <a:pt x="74740" y="193043"/>
                  <a:pt x="116840" y="193043"/>
                </a:cubicBezTo>
                <a:cubicBezTo>
                  <a:pt x="118555" y="193043"/>
                  <a:pt x="120269" y="193106"/>
                  <a:pt x="121984" y="193233"/>
                </a:cubicBezTo>
                <a:cubicBezTo>
                  <a:pt x="122936" y="173104"/>
                  <a:pt x="132779" y="154435"/>
                  <a:pt x="148971" y="142243"/>
                </a:cubicBezTo>
                <a:lnTo>
                  <a:pt x="300673" y="28451"/>
                </a:lnTo>
                <a:cubicBezTo>
                  <a:pt x="316865" y="16322"/>
                  <a:pt x="339471" y="17910"/>
                  <a:pt x="353822" y="32197"/>
                </a:cubicBezTo>
                <a:cubicBezTo>
                  <a:pt x="368173" y="46485"/>
                  <a:pt x="369761" y="69154"/>
                  <a:pt x="357632" y="85347"/>
                </a:cubicBezTo>
                <a:lnTo>
                  <a:pt x="243840" y="23704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the Landscape of Conflict Resolution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29914" r="2991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Discussion: Conflict Resolution in the Community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68227" y="2413354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Discussion: Conflict Resolution in the Community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8227" y="3054295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Ask students to discuss the application of conflict resolution in their community.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students to explore strategies for addressing social issues like bullying and discrimination.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68227" y="182736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175008" y="82116"/>
                </a:moveTo>
                <a:lnTo>
                  <a:pt x="142153" y="114970"/>
                </a:lnTo>
                <a:cubicBezTo>
                  <a:pt x="132317" y="117670"/>
                  <a:pt x="123187" y="122621"/>
                  <a:pt x="115472" y="129436"/>
                </a:cubicBezTo>
                <a:lnTo>
                  <a:pt x="98369" y="144673"/>
                </a:lnTo>
                <a:cubicBezTo>
                  <a:pt x="91811" y="150524"/>
                  <a:pt x="83260" y="153739"/>
                  <a:pt x="74452" y="153739"/>
                </a:cubicBezTo>
                <a:lnTo>
                  <a:pt x="61722" y="153739"/>
                </a:lnTo>
                <a:lnTo>
                  <a:pt x="61722" y="236035"/>
                </a:lnTo>
                <a:cubicBezTo>
                  <a:pt x="74838" y="236421"/>
                  <a:pt x="87311" y="241757"/>
                  <a:pt x="96634" y="251079"/>
                </a:cubicBezTo>
                <a:lnTo>
                  <a:pt x="119522" y="273968"/>
                </a:lnTo>
                <a:lnTo>
                  <a:pt x="124023" y="278469"/>
                </a:lnTo>
                <a:lnTo>
                  <a:pt x="124023" y="278469"/>
                </a:lnTo>
                <a:lnTo>
                  <a:pt x="141382" y="295828"/>
                </a:lnTo>
                <a:cubicBezTo>
                  <a:pt x="145368" y="299814"/>
                  <a:pt x="151926" y="299814"/>
                  <a:pt x="155912" y="295828"/>
                </a:cubicBezTo>
                <a:cubicBezTo>
                  <a:pt x="157005" y="294735"/>
                  <a:pt x="157841" y="293449"/>
                  <a:pt x="158291" y="292099"/>
                </a:cubicBezTo>
                <a:cubicBezTo>
                  <a:pt x="160091" y="287148"/>
                  <a:pt x="164271" y="283419"/>
                  <a:pt x="169414" y="282262"/>
                </a:cubicBezTo>
                <a:cubicBezTo>
                  <a:pt x="174558" y="281105"/>
                  <a:pt x="179958" y="282648"/>
                  <a:pt x="183687" y="286441"/>
                </a:cubicBezTo>
                <a:lnTo>
                  <a:pt x="190631" y="293256"/>
                </a:lnTo>
                <a:cubicBezTo>
                  <a:pt x="198089" y="300714"/>
                  <a:pt x="210176" y="300714"/>
                  <a:pt x="217570" y="293256"/>
                </a:cubicBezTo>
                <a:cubicBezTo>
                  <a:pt x="221042" y="289784"/>
                  <a:pt x="222906" y="285348"/>
                  <a:pt x="223099" y="280783"/>
                </a:cubicBezTo>
                <a:cubicBezTo>
                  <a:pt x="223356" y="275125"/>
                  <a:pt x="226700" y="270110"/>
                  <a:pt x="231843" y="267667"/>
                </a:cubicBezTo>
                <a:cubicBezTo>
                  <a:pt x="236987" y="265224"/>
                  <a:pt x="242966" y="265738"/>
                  <a:pt x="247531" y="269017"/>
                </a:cubicBezTo>
                <a:cubicBezTo>
                  <a:pt x="253575" y="273325"/>
                  <a:pt x="261997" y="272746"/>
                  <a:pt x="267398" y="267346"/>
                </a:cubicBezTo>
                <a:cubicBezTo>
                  <a:pt x="273441" y="261302"/>
                  <a:pt x="273441" y="251530"/>
                  <a:pt x="267398" y="245550"/>
                </a:cubicBezTo>
                <a:lnTo>
                  <a:pt x="218663" y="196816"/>
                </a:lnTo>
                <a:lnTo>
                  <a:pt x="195646" y="218032"/>
                </a:lnTo>
                <a:cubicBezTo>
                  <a:pt x="178094" y="234235"/>
                  <a:pt x="151155" y="234492"/>
                  <a:pt x="133281" y="218611"/>
                </a:cubicBezTo>
                <a:cubicBezTo>
                  <a:pt x="112900" y="200480"/>
                  <a:pt x="112450" y="168848"/>
                  <a:pt x="132252" y="150138"/>
                </a:cubicBezTo>
                <a:lnTo>
                  <a:pt x="177322" y="107576"/>
                </a:lnTo>
                <a:cubicBezTo>
                  <a:pt x="194939" y="90988"/>
                  <a:pt x="218213" y="81730"/>
                  <a:pt x="242452" y="81730"/>
                </a:cubicBezTo>
                <a:cubicBezTo>
                  <a:pt x="265662" y="81730"/>
                  <a:pt x="288100" y="90281"/>
                  <a:pt x="305395" y="105647"/>
                </a:cubicBezTo>
                <a:lnTo>
                  <a:pt x="324748" y="122878"/>
                </a:lnTo>
                <a:lnTo>
                  <a:pt x="349758" y="122878"/>
                </a:lnTo>
                <a:lnTo>
                  <a:pt x="375476" y="122878"/>
                </a:lnTo>
                <a:lnTo>
                  <a:pt x="401193" y="122878"/>
                </a:lnTo>
                <a:cubicBezTo>
                  <a:pt x="406851" y="122878"/>
                  <a:pt x="411480" y="127507"/>
                  <a:pt x="411480" y="133165"/>
                </a:cubicBezTo>
                <a:lnTo>
                  <a:pt x="411480" y="266896"/>
                </a:lnTo>
                <a:cubicBezTo>
                  <a:pt x="411480" y="278276"/>
                  <a:pt x="402286" y="287470"/>
                  <a:pt x="390906" y="287470"/>
                </a:cubicBezTo>
                <a:lnTo>
                  <a:pt x="370332" y="287470"/>
                </a:lnTo>
                <a:cubicBezTo>
                  <a:pt x="362745" y="287470"/>
                  <a:pt x="356059" y="283355"/>
                  <a:pt x="352523" y="277183"/>
                </a:cubicBezTo>
                <a:lnTo>
                  <a:pt x="297937" y="277183"/>
                </a:lnTo>
                <a:cubicBezTo>
                  <a:pt x="295751" y="281490"/>
                  <a:pt x="292858" y="285605"/>
                  <a:pt x="289258" y="289206"/>
                </a:cubicBezTo>
                <a:cubicBezTo>
                  <a:pt x="278263" y="300200"/>
                  <a:pt x="263026" y="304508"/>
                  <a:pt x="248753" y="302129"/>
                </a:cubicBezTo>
                <a:cubicBezTo>
                  <a:pt x="246438" y="306822"/>
                  <a:pt x="243288" y="311194"/>
                  <a:pt x="239366" y="315116"/>
                </a:cubicBezTo>
                <a:cubicBezTo>
                  <a:pt x="221813" y="332668"/>
                  <a:pt x="194360" y="334404"/>
                  <a:pt x="174815" y="320324"/>
                </a:cubicBezTo>
                <a:cubicBezTo>
                  <a:pt x="158677" y="333697"/>
                  <a:pt x="134631" y="332861"/>
                  <a:pt x="119522" y="317688"/>
                </a:cubicBezTo>
                <a:lnTo>
                  <a:pt x="102227" y="300328"/>
                </a:lnTo>
                <a:lnTo>
                  <a:pt x="97727" y="295828"/>
                </a:lnTo>
                <a:lnTo>
                  <a:pt x="74838" y="272939"/>
                </a:lnTo>
                <a:cubicBezTo>
                  <a:pt x="71302" y="269403"/>
                  <a:pt x="66673" y="267346"/>
                  <a:pt x="61722" y="266960"/>
                </a:cubicBezTo>
                <a:cubicBezTo>
                  <a:pt x="61722" y="278276"/>
                  <a:pt x="52464" y="287470"/>
                  <a:pt x="41148" y="287470"/>
                </a:cubicBezTo>
                <a:lnTo>
                  <a:pt x="20574" y="287470"/>
                </a:lnTo>
                <a:cubicBezTo>
                  <a:pt x="9194" y="287470"/>
                  <a:pt x="0" y="278276"/>
                  <a:pt x="0" y="266896"/>
                </a:cubicBezTo>
                <a:lnTo>
                  <a:pt x="0" y="133165"/>
                </a:lnTo>
                <a:cubicBezTo>
                  <a:pt x="0" y="127507"/>
                  <a:pt x="4629" y="122878"/>
                  <a:pt x="10287" y="122878"/>
                </a:cubicBezTo>
                <a:lnTo>
                  <a:pt x="36005" y="122878"/>
                </a:lnTo>
                <a:lnTo>
                  <a:pt x="61722" y="122878"/>
                </a:lnTo>
                <a:lnTo>
                  <a:pt x="74452" y="122878"/>
                </a:lnTo>
                <a:cubicBezTo>
                  <a:pt x="75738" y="122878"/>
                  <a:pt x="76960" y="122428"/>
                  <a:pt x="77860" y="121592"/>
                </a:cubicBezTo>
                <a:lnTo>
                  <a:pt x="94898" y="106419"/>
                </a:lnTo>
                <a:cubicBezTo>
                  <a:pt x="112836" y="90538"/>
                  <a:pt x="135917" y="81730"/>
                  <a:pt x="159899" y="81730"/>
                </a:cubicBezTo>
                <a:lnTo>
                  <a:pt x="166521" y="81730"/>
                </a:lnTo>
                <a:cubicBezTo>
                  <a:pt x="169350" y="81730"/>
                  <a:pt x="172243" y="81858"/>
                  <a:pt x="175008" y="82116"/>
                </a:cubicBezTo>
                <a:lnTo>
                  <a:pt x="175008" y="82116"/>
                </a:lnTo>
                <a:moveTo>
                  <a:pt x="349758" y="246322"/>
                </a:moveTo>
                <a:lnTo>
                  <a:pt x="349758" y="153739"/>
                </a:lnTo>
                <a:lnTo>
                  <a:pt x="318897" y="153739"/>
                </a:lnTo>
                <a:cubicBezTo>
                  <a:pt x="315104" y="153739"/>
                  <a:pt x="311439" y="152324"/>
                  <a:pt x="308674" y="149817"/>
                </a:cubicBezTo>
                <a:lnTo>
                  <a:pt x="284950" y="128728"/>
                </a:lnTo>
                <a:cubicBezTo>
                  <a:pt x="273248" y="118313"/>
                  <a:pt x="258139" y="112591"/>
                  <a:pt x="242452" y="112591"/>
                </a:cubicBezTo>
                <a:cubicBezTo>
                  <a:pt x="226121" y="112591"/>
                  <a:pt x="210433" y="118827"/>
                  <a:pt x="198539" y="130014"/>
                </a:cubicBezTo>
                <a:lnTo>
                  <a:pt x="153469" y="172577"/>
                </a:lnTo>
                <a:cubicBezTo>
                  <a:pt x="146847" y="178878"/>
                  <a:pt x="146976" y="189486"/>
                  <a:pt x="153791" y="195530"/>
                </a:cubicBezTo>
                <a:cubicBezTo>
                  <a:pt x="159770" y="200866"/>
                  <a:pt x="168835" y="200737"/>
                  <a:pt x="174686" y="195337"/>
                </a:cubicBezTo>
                <a:lnTo>
                  <a:pt x="220913" y="152646"/>
                </a:lnTo>
                <a:cubicBezTo>
                  <a:pt x="227150" y="146859"/>
                  <a:pt x="236922" y="147245"/>
                  <a:pt x="242709" y="153546"/>
                </a:cubicBezTo>
                <a:cubicBezTo>
                  <a:pt x="248495" y="159847"/>
                  <a:pt x="248110" y="169555"/>
                  <a:pt x="241809" y="175341"/>
                </a:cubicBezTo>
                <a:lnTo>
                  <a:pt x="241294" y="175856"/>
                </a:lnTo>
                <a:lnTo>
                  <a:pt x="289129" y="223690"/>
                </a:lnTo>
                <a:cubicBezTo>
                  <a:pt x="295558" y="230120"/>
                  <a:pt x="299737" y="238028"/>
                  <a:pt x="301602" y="246257"/>
                </a:cubicBezTo>
                <a:lnTo>
                  <a:pt x="349694" y="246257"/>
                </a:lnTo>
                <a:lnTo>
                  <a:pt x="349758" y="246322"/>
                </a:lnTo>
                <a:moveTo>
                  <a:pt x="41148" y="256609"/>
                </a:moveTo>
                <a:cubicBezTo>
                  <a:pt x="41148" y="250927"/>
                  <a:pt x="36542" y="246322"/>
                  <a:pt x="30861" y="246322"/>
                </a:cubicBezTo>
                <a:cubicBezTo>
                  <a:pt x="25180" y="246322"/>
                  <a:pt x="20574" y="250927"/>
                  <a:pt x="20574" y="256609"/>
                </a:cubicBezTo>
                <a:cubicBezTo>
                  <a:pt x="20574" y="262290"/>
                  <a:pt x="25180" y="266896"/>
                  <a:pt x="30861" y="266896"/>
                </a:cubicBezTo>
                <a:cubicBezTo>
                  <a:pt x="36542" y="266896"/>
                  <a:pt x="41148" y="262290"/>
                  <a:pt x="41148" y="256609"/>
                </a:cubicBezTo>
                <a:moveTo>
                  <a:pt x="380619" y="266896"/>
                </a:moveTo>
                <a:cubicBezTo>
                  <a:pt x="386300" y="266896"/>
                  <a:pt x="390906" y="262290"/>
                  <a:pt x="390906" y="256609"/>
                </a:cubicBezTo>
                <a:cubicBezTo>
                  <a:pt x="390906" y="250927"/>
                  <a:pt x="386300" y="246322"/>
                  <a:pt x="380619" y="246322"/>
                </a:cubicBezTo>
                <a:cubicBezTo>
                  <a:pt x="374938" y="246322"/>
                  <a:pt x="370332" y="250927"/>
                  <a:pt x="370332" y="256609"/>
                </a:cubicBezTo>
                <a:cubicBezTo>
                  <a:pt x="370332" y="262290"/>
                  <a:pt x="374938" y="266896"/>
                  <a:pt x="380619" y="266896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the Landscape of Conflict Resolution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742544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Game: Conflict Resolution Simulation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0" r="30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use negotiation techniques to find a solution that works for both parties.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Empathy helps bridge gaps and encourages collaboration.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Resolution Strategies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240" y="40640"/>
                </a:moveTo>
                <a:cubicBezTo>
                  <a:pt x="6794" y="40640"/>
                  <a:pt x="0" y="47435"/>
                  <a:pt x="0" y="55880"/>
                </a:cubicBezTo>
                <a:cubicBezTo>
                  <a:pt x="0" y="64326"/>
                  <a:pt x="6794" y="71120"/>
                  <a:pt x="15240" y="71120"/>
                </a:cubicBezTo>
                <a:lnTo>
                  <a:pt x="45720" y="71120"/>
                </a:lnTo>
                <a:lnTo>
                  <a:pt x="45720" y="111760"/>
                </a:lnTo>
                <a:lnTo>
                  <a:pt x="15240" y="111760"/>
                </a:lnTo>
                <a:cubicBezTo>
                  <a:pt x="6794" y="111760"/>
                  <a:pt x="0" y="118555"/>
                  <a:pt x="0" y="127000"/>
                </a:cubicBezTo>
                <a:cubicBezTo>
                  <a:pt x="0" y="135446"/>
                  <a:pt x="6794" y="142240"/>
                  <a:pt x="15240" y="142240"/>
                </a:cubicBezTo>
                <a:lnTo>
                  <a:pt x="60960" y="142240"/>
                </a:lnTo>
                <a:lnTo>
                  <a:pt x="142240" y="142240"/>
                </a:lnTo>
                <a:lnTo>
                  <a:pt x="350520" y="142240"/>
                </a:lnTo>
                <a:cubicBezTo>
                  <a:pt x="358966" y="142240"/>
                  <a:pt x="365760" y="135446"/>
                  <a:pt x="365760" y="127000"/>
                </a:cubicBezTo>
                <a:cubicBezTo>
                  <a:pt x="365760" y="118555"/>
                  <a:pt x="358966" y="111760"/>
                  <a:pt x="350520" y="111760"/>
                </a:cubicBezTo>
                <a:lnTo>
                  <a:pt x="320040" y="111760"/>
                </a:lnTo>
                <a:lnTo>
                  <a:pt x="320040" y="71120"/>
                </a:lnTo>
                <a:lnTo>
                  <a:pt x="345440" y="71120"/>
                </a:lnTo>
                <a:cubicBezTo>
                  <a:pt x="353886" y="71120"/>
                  <a:pt x="360680" y="64326"/>
                  <a:pt x="360680" y="55880"/>
                </a:cubicBezTo>
                <a:cubicBezTo>
                  <a:pt x="360680" y="47435"/>
                  <a:pt x="353886" y="40640"/>
                  <a:pt x="345440" y="40640"/>
                </a:cubicBezTo>
                <a:lnTo>
                  <a:pt x="15240" y="40640"/>
                </a:lnTo>
                <a:moveTo>
                  <a:pt x="289560" y="71120"/>
                </a:moveTo>
                <a:lnTo>
                  <a:pt x="289560" y="111760"/>
                </a:lnTo>
                <a:lnTo>
                  <a:pt x="238760" y="111760"/>
                </a:lnTo>
                <a:lnTo>
                  <a:pt x="238760" y="71120"/>
                </a:lnTo>
                <a:lnTo>
                  <a:pt x="289560" y="71120"/>
                </a:lnTo>
                <a:moveTo>
                  <a:pt x="208280" y="71120"/>
                </a:moveTo>
                <a:lnTo>
                  <a:pt x="208280" y="111760"/>
                </a:lnTo>
                <a:lnTo>
                  <a:pt x="157480" y="111760"/>
                </a:lnTo>
                <a:lnTo>
                  <a:pt x="157480" y="71120"/>
                </a:lnTo>
                <a:lnTo>
                  <a:pt x="208280" y="71120"/>
                </a:lnTo>
                <a:moveTo>
                  <a:pt x="127000" y="71120"/>
                </a:moveTo>
                <a:lnTo>
                  <a:pt x="127000" y="111760"/>
                </a:lnTo>
                <a:lnTo>
                  <a:pt x="76200" y="111760"/>
                </a:lnTo>
                <a:lnTo>
                  <a:pt x="76200" y="71120"/>
                </a:lnTo>
                <a:lnTo>
                  <a:pt x="127000" y="71120"/>
                </a:lnTo>
                <a:moveTo>
                  <a:pt x="15240" y="172720"/>
                </a:moveTo>
                <a:cubicBezTo>
                  <a:pt x="6794" y="172720"/>
                  <a:pt x="0" y="179514"/>
                  <a:pt x="0" y="187960"/>
                </a:cubicBezTo>
                <a:cubicBezTo>
                  <a:pt x="0" y="196406"/>
                  <a:pt x="6794" y="203200"/>
                  <a:pt x="15240" y="203200"/>
                </a:cubicBezTo>
                <a:cubicBezTo>
                  <a:pt x="32068" y="203200"/>
                  <a:pt x="45720" y="216852"/>
                  <a:pt x="45720" y="233680"/>
                </a:cubicBezTo>
                <a:lnTo>
                  <a:pt x="45720" y="299720"/>
                </a:lnTo>
                <a:cubicBezTo>
                  <a:pt x="45720" y="313753"/>
                  <a:pt x="57086" y="325120"/>
                  <a:pt x="71120" y="325120"/>
                </a:cubicBezTo>
                <a:lnTo>
                  <a:pt x="111760" y="325120"/>
                </a:lnTo>
                <a:cubicBezTo>
                  <a:pt x="125794" y="325120"/>
                  <a:pt x="137160" y="313753"/>
                  <a:pt x="137160" y="299720"/>
                </a:cubicBezTo>
                <a:lnTo>
                  <a:pt x="137160" y="238760"/>
                </a:lnTo>
                <a:cubicBezTo>
                  <a:pt x="137160" y="219138"/>
                  <a:pt x="153099" y="203200"/>
                  <a:pt x="172720" y="203200"/>
                </a:cubicBezTo>
                <a:lnTo>
                  <a:pt x="193040" y="203200"/>
                </a:lnTo>
                <a:cubicBezTo>
                  <a:pt x="212662" y="203200"/>
                  <a:pt x="228600" y="219138"/>
                  <a:pt x="228600" y="238760"/>
                </a:cubicBezTo>
                <a:lnTo>
                  <a:pt x="228600" y="299720"/>
                </a:lnTo>
                <a:cubicBezTo>
                  <a:pt x="228600" y="313753"/>
                  <a:pt x="239966" y="325120"/>
                  <a:pt x="254000" y="325120"/>
                </a:cubicBezTo>
                <a:lnTo>
                  <a:pt x="294640" y="325120"/>
                </a:lnTo>
                <a:cubicBezTo>
                  <a:pt x="308674" y="325120"/>
                  <a:pt x="320040" y="313753"/>
                  <a:pt x="320040" y="299720"/>
                </a:cubicBezTo>
                <a:lnTo>
                  <a:pt x="320040" y="233680"/>
                </a:lnTo>
                <a:cubicBezTo>
                  <a:pt x="320040" y="216852"/>
                  <a:pt x="333693" y="203200"/>
                  <a:pt x="350520" y="203200"/>
                </a:cubicBezTo>
                <a:cubicBezTo>
                  <a:pt x="358966" y="203200"/>
                  <a:pt x="365760" y="196406"/>
                  <a:pt x="365760" y="187960"/>
                </a:cubicBezTo>
                <a:cubicBezTo>
                  <a:pt x="365760" y="179514"/>
                  <a:pt x="358966" y="172720"/>
                  <a:pt x="350520" y="172720"/>
                </a:cubicBezTo>
                <a:cubicBezTo>
                  <a:pt x="316865" y="172720"/>
                  <a:pt x="289560" y="200025"/>
                  <a:pt x="289560" y="233680"/>
                </a:cubicBezTo>
                <a:lnTo>
                  <a:pt x="289560" y="294640"/>
                </a:lnTo>
                <a:lnTo>
                  <a:pt x="259080" y="294640"/>
                </a:lnTo>
                <a:lnTo>
                  <a:pt x="259080" y="238760"/>
                </a:lnTo>
                <a:cubicBezTo>
                  <a:pt x="259080" y="202311"/>
                  <a:pt x="229489" y="172720"/>
                  <a:pt x="193040" y="172720"/>
                </a:cubicBezTo>
                <a:lnTo>
                  <a:pt x="172720" y="172720"/>
                </a:lnTo>
                <a:cubicBezTo>
                  <a:pt x="136271" y="172720"/>
                  <a:pt x="106680" y="202311"/>
                  <a:pt x="106680" y="238760"/>
                </a:cubicBezTo>
                <a:lnTo>
                  <a:pt x="106680" y="294640"/>
                </a:lnTo>
                <a:lnTo>
                  <a:pt x="76200" y="294640"/>
                </a:lnTo>
                <a:lnTo>
                  <a:pt x="76200" y="233680"/>
                </a:lnTo>
                <a:cubicBezTo>
                  <a:pt x="76200" y="200025"/>
                  <a:pt x="48895" y="172720"/>
                  <a:pt x="15240" y="172720"/>
                </a:cubicBezTo>
                <a:lnTo>
                  <a:pt x="15240" y="1727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examine a hypothetical conflict between two parties.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emphasizes understanding diverse perspectives.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Conflict Scenario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the Landscape of Conflict Resolution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Practice: Reflective Journaling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List the specific issues that led to the conflict and their impact.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Outline actionable steps to effectively resolve the conflict and prevent future occurrences.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Resolution Strategy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6993" y="336977"/>
                  <a:pt x="125066" y="332476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34626" y="238322"/>
                  <a:pt x="29196" y="247537"/>
                  <a:pt x="26196" y="257610"/>
                </a:cubicBezTo>
                <a:lnTo>
                  <a:pt x="26196" y="257610"/>
                </a:lnTo>
                <a:moveTo>
                  <a:pt x="59057" y="267254"/>
                </a:moveTo>
                <a:cubicBezTo>
                  <a:pt x="60272" y="263253"/>
                  <a:pt x="62272" y="259539"/>
                  <a:pt x="65058" y="256395"/>
                </a:cubicBezTo>
                <a:cubicBezTo>
                  <a:pt x="65487" y="255967"/>
                  <a:pt x="65844" y="255538"/>
                  <a:pt x="66272" y="255109"/>
                </a:cubicBezTo>
                <a:lnTo>
                  <a:pt x="229507" y="91946"/>
                </a:lnTo>
                <a:lnTo>
                  <a:pt x="273798" y="136237"/>
                </a:lnTo>
                <a:lnTo>
                  <a:pt x="110635" y="299472"/>
                </a:lnTo>
                <a:cubicBezTo>
                  <a:pt x="107278" y="302830"/>
                  <a:pt x="103063" y="305330"/>
                  <a:pt x="98491" y="306687"/>
                </a:cubicBezTo>
                <a:lnTo>
                  <a:pt x="81774" y="311616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Write a reflective journal entry about a personal or professional conflict you have experienced or observed.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Analyze the conflict by identifying the key problems and the individuals involved.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Conflict Reflection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the Landscape of Conflict Resolution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Employ rubrics to evaluate student participation and engagement in group activities.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Participation Assessment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 student understanding using quizzes and discussions.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Evaluation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the Landscape of Conflict Resolution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08" r="322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applying conflict resolution strategies, students can maintain harmony and stability in their relationships and community.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fosters a positive environment conducive to personal and social growth.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Harmony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3081" y="112579"/>
                </a:moveTo>
                <a:cubicBezTo>
                  <a:pt x="183796" y="102006"/>
                  <a:pt x="186153" y="91934"/>
                  <a:pt x="189939" y="82575"/>
                </a:cubicBezTo>
                <a:cubicBezTo>
                  <a:pt x="179509" y="64216"/>
                  <a:pt x="172651" y="42999"/>
                  <a:pt x="171866" y="18996"/>
                </a:cubicBezTo>
                <a:cubicBezTo>
                  <a:pt x="171580" y="10924"/>
                  <a:pt x="166508" y="3637"/>
                  <a:pt x="158721" y="1565"/>
                </a:cubicBezTo>
                <a:cubicBezTo>
                  <a:pt x="153292" y="137"/>
                  <a:pt x="147434" y="1422"/>
                  <a:pt x="143719" y="5709"/>
                </a:cubicBezTo>
                <a:cubicBezTo>
                  <a:pt x="135861" y="14853"/>
                  <a:pt x="124931" y="30783"/>
                  <a:pt x="115001" y="53358"/>
                </a:cubicBezTo>
                <a:cubicBezTo>
                  <a:pt x="124574" y="74074"/>
                  <a:pt x="140790" y="89505"/>
                  <a:pt x="160078" y="101149"/>
                </a:cubicBezTo>
                <a:cubicBezTo>
                  <a:pt x="167579" y="105650"/>
                  <a:pt x="175366" y="109436"/>
                  <a:pt x="183081" y="112579"/>
                </a:cubicBezTo>
                <a:lnTo>
                  <a:pt x="183081" y="112579"/>
                </a:lnTo>
                <a:moveTo>
                  <a:pt x="285737" y="113294"/>
                </a:moveTo>
                <a:cubicBezTo>
                  <a:pt x="285737" y="106981"/>
                  <a:pt x="280620" y="101864"/>
                  <a:pt x="274307" y="101864"/>
                </a:cubicBezTo>
                <a:cubicBezTo>
                  <a:pt x="267994" y="101864"/>
                  <a:pt x="262877" y="106981"/>
                  <a:pt x="262877" y="113294"/>
                </a:cubicBezTo>
                <a:cubicBezTo>
                  <a:pt x="262877" y="119606"/>
                  <a:pt x="267994" y="124724"/>
                  <a:pt x="274307" y="124724"/>
                </a:cubicBezTo>
                <a:cubicBezTo>
                  <a:pt x="280620" y="124724"/>
                  <a:pt x="285737" y="119606"/>
                  <a:pt x="285737" y="113294"/>
                </a:cubicBezTo>
                <a:moveTo>
                  <a:pt x="126503" y="147584"/>
                </a:moveTo>
                <a:cubicBezTo>
                  <a:pt x="159221" y="168300"/>
                  <a:pt x="195369" y="178087"/>
                  <a:pt x="220800" y="181159"/>
                </a:cubicBezTo>
                <a:cubicBezTo>
                  <a:pt x="225658" y="181731"/>
                  <a:pt x="230587" y="180231"/>
                  <a:pt x="234231" y="176944"/>
                </a:cubicBezTo>
                <a:cubicBezTo>
                  <a:pt x="237874" y="173658"/>
                  <a:pt x="240017" y="169015"/>
                  <a:pt x="240017" y="164086"/>
                </a:cubicBezTo>
                <a:lnTo>
                  <a:pt x="240017" y="118937"/>
                </a:lnTo>
                <a:cubicBezTo>
                  <a:pt x="240017" y="96863"/>
                  <a:pt x="257948" y="78932"/>
                  <a:pt x="280022" y="78932"/>
                </a:cubicBezTo>
                <a:lnTo>
                  <a:pt x="324170" y="78932"/>
                </a:lnTo>
                <a:lnTo>
                  <a:pt x="311454" y="98077"/>
                </a:lnTo>
                <a:cubicBezTo>
                  <a:pt x="309597" y="100863"/>
                  <a:pt x="308597" y="104221"/>
                  <a:pt x="308597" y="107579"/>
                </a:cubicBezTo>
                <a:lnTo>
                  <a:pt x="308597" y="210449"/>
                </a:lnTo>
                <a:cubicBezTo>
                  <a:pt x="308597" y="251454"/>
                  <a:pt x="275307" y="284744"/>
                  <a:pt x="234302" y="284744"/>
                </a:cubicBezTo>
                <a:lnTo>
                  <a:pt x="192582" y="284744"/>
                </a:lnTo>
                <a:cubicBezTo>
                  <a:pt x="188725" y="284744"/>
                  <a:pt x="184939" y="286101"/>
                  <a:pt x="181867" y="288530"/>
                </a:cubicBezTo>
                <a:lnTo>
                  <a:pt x="129432" y="330464"/>
                </a:lnTo>
                <a:cubicBezTo>
                  <a:pt x="84998" y="329821"/>
                  <a:pt x="53422" y="308389"/>
                  <a:pt x="38849" y="293602"/>
                </a:cubicBezTo>
                <a:lnTo>
                  <a:pt x="110072" y="274171"/>
                </a:lnTo>
                <a:cubicBezTo>
                  <a:pt x="116430" y="272456"/>
                  <a:pt x="121216" y="267170"/>
                  <a:pt x="122431" y="260669"/>
                </a:cubicBezTo>
                <a:cubicBezTo>
                  <a:pt x="123645" y="254168"/>
                  <a:pt x="120931" y="247596"/>
                  <a:pt x="115644" y="243738"/>
                </a:cubicBezTo>
                <a:cubicBezTo>
                  <a:pt x="89570" y="224950"/>
                  <a:pt x="57137" y="190089"/>
                  <a:pt x="57137" y="130439"/>
                </a:cubicBezTo>
                <a:cubicBezTo>
                  <a:pt x="57137" y="107721"/>
                  <a:pt x="59923" y="90791"/>
                  <a:pt x="63495" y="78218"/>
                </a:cubicBezTo>
                <a:cubicBezTo>
                  <a:pt x="78068" y="109222"/>
                  <a:pt x="101500" y="131724"/>
                  <a:pt x="126503" y="147584"/>
                </a:cubicBezTo>
                <a:lnTo>
                  <a:pt x="126503" y="147584"/>
                </a:lnTo>
                <a:moveTo>
                  <a:pt x="65138" y="21854"/>
                </a:moveTo>
                <a:cubicBezTo>
                  <a:pt x="58066" y="21854"/>
                  <a:pt x="51279" y="25354"/>
                  <a:pt x="47279" y="31569"/>
                </a:cubicBezTo>
                <a:cubicBezTo>
                  <a:pt x="37635" y="46357"/>
                  <a:pt x="22847" y="74860"/>
                  <a:pt x="22847" y="130439"/>
                </a:cubicBezTo>
                <a:cubicBezTo>
                  <a:pt x="22847" y="185660"/>
                  <a:pt x="45564" y="224093"/>
                  <a:pt x="70067" y="249525"/>
                </a:cubicBezTo>
                <a:lnTo>
                  <a:pt x="21061" y="262884"/>
                </a:lnTo>
                <a:cubicBezTo>
                  <a:pt x="11917" y="265384"/>
                  <a:pt x="4630" y="272242"/>
                  <a:pt x="1559" y="281172"/>
                </a:cubicBezTo>
                <a:cubicBezTo>
                  <a:pt x="-1513" y="290101"/>
                  <a:pt x="58" y="300031"/>
                  <a:pt x="5702" y="307604"/>
                </a:cubicBezTo>
                <a:cubicBezTo>
                  <a:pt x="21561" y="328749"/>
                  <a:pt x="66067" y="364754"/>
                  <a:pt x="131432" y="364754"/>
                </a:cubicBezTo>
                <a:cubicBezTo>
                  <a:pt x="137933" y="364754"/>
                  <a:pt x="144219" y="362539"/>
                  <a:pt x="149291" y="358467"/>
                </a:cubicBezTo>
                <a:lnTo>
                  <a:pt x="198583" y="319034"/>
                </a:lnTo>
                <a:lnTo>
                  <a:pt x="234302" y="319034"/>
                </a:lnTo>
                <a:cubicBezTo>
                  <a:pt x="294238" y="319034"/>
                  <a:pt x="342887" y="270385"/>
                  <a:pt x="342887" y="210449"/>
                </a:cubicBezTo>
                <a:lnTo>
                  <a:pt x="342887" y="112794"/>
                </a:lnTo>
                <a:lnTo>
                  <a:pt x="361389" y="85004"/>
                </a:lnTo>
                <a:cubicBezTo>
                  <a:pt x="364247" y="80718"/>
                  <a:pt x="365747" y="75717"/>
                  <a:pt x="365747" y="70645"/>
                </a:cubicBezTo>
                <a:cubicBezTo>
                  <a:pt x="365747" y="56358"/>
                  <a:pt x="354174" y="44714"/>
                  <a:pt x="339815" y="44714"/>
                </a:cubicBezTo>
                <a:lnTo>
                  <a:pt x="280022" y="44714"/>
                </a:lnTo>
                <a:cubicBezTo>
                  <a:pt x="239017" y="44714"/>
                  <a:pt x="205727" y="78003"/>
                  <a:pt x="205727" y="119009"/>
                </a:cubicBezTo>
                <a:lnTo>
                  <a:pt x="205727" y="143655"/>
                </a:lnTo>
                <a:cubicBezTo>
                  <a:pt x="186939" y="139297"/>
                  <a:pt x="165008" y="131296"/>
                  <a:pt x="144862" y="118580"/>
                </a:cubicBezTo>
                <a:cubicBezTo>
                  <a:pt x="117502" y="101292"/>
                  <a:pt x="94356" y="75717"/>
                  <a:pt x="86069" y="38641"/>
                </a:cubicBezTo>
                <a:cubicBezTo>
                  <a:pt x="83926" y="29212"/>
                  <a:pt x="75496" y="21854"/>
                  <a:pt x="65138" y="21854"/>
                </a:cubicBezTo>
                <a:lnTo>
                  <a:pt x="65138" y="218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Conflict resolution is a crucial skill for adolescents to navigate complex social situations.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them understand different perspectives and find common ground.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Skill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the Landscape of Conflict Resolution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71" r="322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more advanced conflict resolution techniques, such as mediation and negotiation.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Techniques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1445" y="57150"/>
                </a:moveTo>
                <a:lnTo>
                  <a:pt x="234315" y="57150"/>
                </a:lnTo>
                <a:cubicBezTo>
                  <a:pt x="237458" y="57150"/>
                  <a:pt x="240030" y="59722"/>
                  <a:pt x="240030" y="62865"/>
                </a:cubicBezTo>
                <a:lnTo>
                  <a:pt x="240030" y="91440"/>
                </a:lnTo>
                <a:lnTo>
                  <a:pt x="125730" y="91440"/>
                </a:lnTo>
                <a:lnTo>
                  <a:pt x="125730" y="62865"/>
                </a:lnTo>
                <a:cubicBezTo>
                  <a:pt x="125730" y="59722"/>
                  <a:pt x="128302" y="57150"/>
                  <a:pt x="131445" y="57150"/>
                </a:cubicBezTo>
                <a:lnTo>
                  <a:pt x="131445" y="57150"/>
                </a:lnTo>
                <a:moveTo>
                  <a:pt x="91440" y="62865"/>
                </a:moveTo>
                <a:lnTo>
                  <a:pt x="91440" y="91440"/>
                </a:lnTo>
                <a:lnTo>
                  <a:pt x="71366" y="91440"/>
                </a:lnTo>
                <a:cubicBezTo>
                  <a:pt x="62294" y="91440"/>
                  <a:pt x="53578" y="95083"/>
                  <a:pt x="47149" y="101513"/>
                </a:cubicBezTo>
                <a:lnTo>
                  <a:pt x="10073" y="138517"/>
                </a:lnTo>
                <a:cubicBezTo>
                  <a:pt x="3643" y="144947"/>
                  <a:pt x="0" y="153662"/>
                  <a:pt x="0" y="162735"/>
                </a:cubicBezTo>
                <a:lnTo>
                  <a:pt x="0" y="234315"/>
                </a:lnTo>
                <a:lnTo>
                  <a:pt x="0" y="297180"/>
                </a:lnTo>
                <a:cubicBezTo>
                  <a:pt x="0" y="322397"/>
                  <a:pt x="20503" y="342900"/>
                  <a:pt x="45720" y="342900"/>
                </a:cubicBezTo>
                <a:lnTo>
                  <a:pt x="320040" y="342900"/>
                </a:lnTo>
                <a:cubicBezTo>
                  <a:pt x="345257" y="342900"/>
                  <a:pt x="365760" y="322397"/>
                  <a:pt x="365760" y="297180"/>
                </a:cubicBezTo>
                <a:lnTo>
                  <a:pt x="365760" y="234315"/>
                </a:lnTo>
                <a:lnTo>
                  <a:pt x="365760" y="162806"/>
                </a:lnTo>
                <a:cubicBezTo>
                  <a:pt x="365760" y="153733"/>
                  <a:pt x="362117" y="145018"/>
                  <a:pt x="355687" y="138589"/>
                </a:cubicBezTo>
                <a:lnTo>
                  <a:pt x="318611" y="101513"/>
                </a:lnTo>
                <a:cubicBezTo>
                  <a:pt x="312182" y="95083"/>
                  <a:pt x="303467" y="91440"/>
                  <a:pt x="294394" y="91440"/>
                </a:cubicBezTo>
                <a:lnTo>
                  <a:pt x="274320" y="91440"/>
                </a:lnTo>
                <a:lnTo>
                  <a:pt x="274320" y="62865"/>
                </a:lnTo>
                <a:cubicBezTo>
                  <a:pt x="274320" y="40791"/>
                  <a:pt x="256389" y="22860"/>
                  <a:pt x="234315" y="22860"/>
                </a:cubicBezTo>
                <a:lnTo>
                  <a:pt x="131445" y="22860"/>
                </a:lnTo>
                <a:cubicBezTo>
                  <a:pt x="109371" y="22860"/>
                  <a:pt x="91440" y="40791"/>
                  <a:pt x="91440" y="62865"/>
                </a:cubicBezTo>
                <a:lnTo>
                  <a:pt x="91440" y="62865"/>
                </a:lnTo>
                <a:moveTo>
                  <a:pt x="331470" y="217170"/>
                </a:moveTo>
                <a:lnTo>
                  <a:pt x="262890" y="217170"/>
                </a:lnTo>
                <a:lnTo>
                  <a:pt x="262890" y="205740"/>
                </a:lnTo>
                <a:cubicBezTo>
                  <a:pt x="262890" y="196239"/>
                  <a:pt x="255246" y="188595"/>
                  <a:pt x="245745" y="188595"/>
                </a:cubicBezTo>
                <a:cubicBezTo>
                  <a:pt x="236244" y="188595"/>
                  <a:pt x="228600" y="196239"/>
                  <a:pt x="228600" y="205740"/>
                </a:cubicBezTo>
                <a:lnTo>
                  <a:pt x="228600" y="217170"/>
                </a:lnTo>
                <a:lnTo>
                  <a:pt x="137160" y="217170"/>
                </a:lnTo>
                <a:lnTo>
                  <a:pt x="137160" y="205740"/>
                </a:lnTo>
                <a:cubicBezTo>
                  <a:pt x="137160" y="196239"/>
                  <a:pt x="129516" y="188595"/>
                  <a:pt x="120015" y="188595"/>
                </a:cubicBezTo>
                <a:cubicBezTo>
                  <a:pt x="110514" y="188595"/>
                  <a:pt x="102870" y="196239"/>
                  <a:pt x="102870" y="205740"/>
                </a:cubicBezTo>
                <a:lnTo>
                  <a:pt x="102870" y="217170"/>
                </a:lnTo>
                <a:lnTo>
                  <a:pt x="34290" y="217170"/>
                </a:lnTo>
                <a:lnTo>
                  <a:pt x="34290" y="162806"/>
                </a:lnTo>
                <a:lnTo>
                  <a:pt x="71366" y="125730"/>
                </a:lnTo>
                <a:lnTo>
                  <a:pt x="294394" y="125730"/>
                </a:lnTo>
                <a:lnTo>
                  <a:pt x="331470" y="162806"/>
                </a:lnTo>
                <a:lnTo>
                  <a:pt x="331470" y="217170"/>
                </a:lnTo>
                <a:moveTo>
                  <a:pt x="34290" y="251460"/>
                </a:moveTo>
                <a:lnTo>
                  <a:pt x="102870" y="251460"/>
                </a:lnTo>
                <a:lnTo>
                  <a:pt x="102870" y="262890"/>
                </a:lnTo>
                <a:cubicBezTo>
                  <a:pt x="102870" y="272391"/>
                  <a:pt x="110514" y="280035"/>
                  <a:pt x="120015" y="280035"/>
                </a:cubicBezTo>
                <a:cubicBezTo>
                  <a:pt x="129516" y="280035"/>
                  <a:pt x="137160" y="272391"/>
                  <a:pt x="137160" y="262890"/>
                </a:cubicBezTo>
                <a:lnTo>
                  <a:pt x="137160" y="251460"/>
                </a:lnTo>
                <a:lnTo>
                  <a:pt x="228600" y="251460"/>
                </a:lnTo>
                <a:lnTo>
                  <a:pt x="228600" y="262890"/>
                </a:lnTo>
                <a:cubicBezTo>
                  <a:pt x="228600" y="272391"/>
                  <a:pt x="236244" y="280035"/>
                  <a:pt x="245745" y="280035"/>
                </a:cubicBezTo>
                <a:cubicBezTo>
                  <a:pt x="255246" y="280035"/>
                  <a:pt x="262890" y="272391"/>
                  <a:pt x="262890" y="262890"/>
                </a:cubicBezTo>
                <a:lnTo>
                  <a:pt x="262890" y="251460"/>
                </a:lnTo>
                <a:lnTo>
                  <a:pt x="331470" y="251460"/>
                </a:lnTo>
                <a:lnTo>
                  <a:pt x="331470" y="297180"/>
                </a:lnTo>
                <a:cubicBezTo>
                  <a:pt x="331470" y="303467"/>
                  <a:pt x="326327" y="308610"/>
                  <a:pt x="320040" y="308610"/>
                </a:cubicBezTo>
                <a:lnTo>
                  <a:pt x="45720" y="308610"/>
                </a:lnTo>
                <a:cubicBezTo>
                  <a:pt x="39434" y="308610"/>
                  <a:pt x="34290" y="303467"/>
                  <a:pt x="34290" y="297180"/>
                </a:cubicBezTo>
                <a:lnTo>
                  <a:pt x="34290" y="2514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Continue to practice and apply conflict resolution strategies in daily life.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Strategies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the Landscape of Conflict Resolution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2025-03-13T04:21:21Z</dcterms:created>
  <dcterms:modified xsi:type="dcterms:W3CDTF">2025-03-13T04:21:21Z</dcterms:modified>
</cp:coreProperties>
</file>