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0e4bcd3b1000dcb6256279bbeeb12f1bfd578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c852856173073acafbd2b279a37b330f3855b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6dd8d1adf8331e0f74e52f295bcdbf317bc66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1ff87e48c8233ddd365f07c841a69584336f9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d574f40773cd79f1a759404e6d11dd678a4230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fdc220108d37b7a8df7cd8c98127e784b8951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15bad1234b241145a3d6c56c5fe92131b9cd2d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8e077bedb0642b96193759ee48bec94d62d8d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f337fd246de6c1420777c201eacc6ed530104cf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cff14398a9e75b15b114128c4db573b9ee14ac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8d7c4bc0f9e24d571d0c2c1d5d886b61486f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8a388297eddbbebe04a4ab9d3964f285a77860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Fundamentals of Data Retrieval and Manipulation with SQL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Practical SQL Queries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SQL?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SQL Query Syntax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Types and Operators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Querying Data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Joining and Subqueries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Indexing and Optimization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Best Practices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Slide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321" r="-1203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queries are essential for uncovering insights from data.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equip you with the tools to manipulate and retrieve data effectively.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Data with SQL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write efficient SQL queries.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database concepts and apply these skills in real-world scenarios.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SQL Fundamentals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SQL queries, where data meets insight.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fundamentals of SQL queries for data retrieval and manipulation.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SQL Queries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Practical SQL Queries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SQL?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serves as a tool for interacting with relational database management 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primary purpose is to manage and manipulate data effectively.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SQL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is used to perform various operations, such as creating and modifying database structures.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allows inserting, updating, and deleting data, as well as querying data.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SQL Operations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SQL, or Structured Query Language, is a programming language designed for managing and manipulating data in relational database management 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standard language for accessing, managing, and modifying data in relational database management systems.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SQL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SQL Query Syntax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WHERE clause filters data based on conditions.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for precise control over which rows are included in the query result.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Function of the WHERE Clause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54265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0" y="29789"/>
                </a:moveTo>
                <a:cubicBezTo>
                  <a:pt x="0" y="13359"/>
                  <a:pt x="13358" y="0"/>
                  <a:pt x="29791" y="0"/>
                </a:cubicBezTo>
                <a:lnTo>
                  <a:pt x="335972" y="0"/>
                </a:lnTo>
                <a:cubicBezTo>
                  <a:pt x="352402" y="0"/>
                  <a:pt x="365764" y="13358"/>
                  <a:pt x="365764" y="29789"/>
                </a:cubicBezTo>
                <a:cubicBezTo>
                  <a:pt x="365764" y="36648"/>
                  <a:pt x="363404" y="43292"/>
                  <a:pt x="359048" y="48579"/>
                </a:cubicBezTo>
                <a:lnTo>
                  <a:pt x="240034" y="194668"/>
                </a:lnTo>
                <a:lnTo>
                  <a:pt x="240034" y="296965"/>
                </a:lnTo>
                <a:cubicBezTo>
                  <a:pt x="240034" y="309680"/>
                  <a:pt x="229675" y="320040"/>
                  <a:pt x="216958" y="320040"/>
                </a:cubicBezTo>
                <a:cubicBezTo>
                  <a:pt x="211742" y="320040"/>
                  <a:pt x="206673" y="318254"/>
                  <a:pt x="202598" y="315041"/>
                </a:cubicBezTo>
                <a:lnTo>
                  <a:pt x="136520" y="262606"/>
                </a:lnTo>
                <a:cubicBezTo>
                  <a:pt x="129662" y="257178"/>
                  <a:pt x="125734" y="248962"/>
                  <a:pt x="125734" y="240245"/>
                </a:cubicBezTo>
                <a:lnTo>
                  <a:pt x="125734" y="194738"/>
                </a:lnTo>
                <a:lnTo>
                  <a:pt x="6719" y="48576"/>
                </a:lnTo>
                <a:cubicBezTo>
                  <a:pt x="2363" y="43289"/>
                  <a:pt x="4" y="36645"/>
                  <a:pt x="4" y="29786"/>
                </a:cubicBezTo>
                <a:lnTo>
                  <a:pt x="0" y="29789"/>
                </a:lnTo>
                <a:moveTo>
                  <a:pt x="39290" y="34289"/>
                </a:moveTo>
                <a:lnTo>
                  <a:pt x="156161" y="177734"/>
                </a:lnTo>
                <a:cubicBezTo>
                  <a:pt x="158663" y="180807"/>
                  <a:pt x="160020" y="184593"/>
                  <a:pt x="160020" y="188593"/>
                </a:cubicBezTo>
                <a:lnTo>
                  <a:pt x="160020" y="237457"/>
                </a:lnTo>
                <a:lnTo>
                  <a:pt x="205740" y="273746"/>
                </a:lnTo>
                <a:lnTo>
                  <a:pt x="205740" y="188593"/>
                </a:lnTo>
                <a:cubicBezTo>
                  <a:pt x="205740" y="184663"/>
                  <a:pt x="207097" y="180807"/>
                  <a:pt x="209599" y="177734"/>
                </a:cubicBezTo>
                <a:lnTo>
                  <a:pt x="326470" y="34289"/>
                </a:lnTo>
                <a:lnTo>
                  <a:pt x="39290" y="3428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FROM clause specifies the tables to retrieve data from.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identifies the source of the data for the query.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FROM Clause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54265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34290" y="165736"/>
                </a:moveTo>
                <a:lnTo>
                  <a:pt x="34290" y="91442"/>
                </a:lnTo>
                <a:lnTo>
                  <a:pt x="165737" y="91442"/>
                </a:lnTo>
                <a:lnTo>
                  <a:pt x="165737" y="165736"/>
                </a:lnTo>
                <a:lnTo>
                  <a:pt x="34290" y="165736"/>
                </a:lnTo>
                <a:moveTo>
                  <a:pt x="34290" y="200025"/>
                </a:moveTo>
                <a:lnTo>
                  <a:pt x="165737" y="200025"/>
                </a:lnTo>
                <a:lnTo>
                  <a:pt x="165737" y="285751"/>
                </a:lnTo>
                <a:lnTo>
                  <a:pt x="45724" y="285751"/>
                </a:lnTo>
                <a:cubicBezTo>
                  <a:pt x="39436" y="285751"/>
                  <a:pt x="34294" y="280608"/>
                  <a:pt x="34294" y="274322"/>
                </a:cubicBezTo>
                <a:lnTo>
                  <a:pt x="34290" y="200025"/>
                </a:lnTo>
                <a:moveTo>
                  <a:pt x="200027" y="285751"/>
                </a:moveTo>
                <a:lnTo>
                  <a:pt x="200027" y="200025"/>
                </a:lnTo>
                <a:lnTo>
                  <a:pt x="331474" y="200025"/>
                </a:lnTo>
                <a:lnTo>
                  <a:pt x="331474" y="274319"/>
                </a:lnTo>
                <a:cubicBezTo>
                  <a:pt x="331474" y="280605"/>
                  <a:pt x="326331" y="285748"/>
                  <a:pt x="320044" y="285748"/>
                </a:cubicBezTo>
                <a:lnTo>
                  <a:pt x="200027" y="285751"/>
                </a:lnTo>
                <a:moveTo>
                  <a:pt x="331470" y="165736"/>
                </a:moveTo>
                <a:lnTo>
                  <a:pt x="200027" y="165736"/>
                </a:lnTo>
                <a:lnTo>
                  <a:pt x="200027" y="91442"/>
                </a:lnTo>
                <a:lnTo>
                  <a:pt x="331474" y="91442"/>
                </a:lnTo>
                <a:lnTo>
                  <a:pt x="331470" y="165736"/>
                </a:lnTo>
                <a:moveTo>
                  <a:pt x="45720" y="0"/>
                </a:moveTo>
                <a:cubicBezTo>
                  <a:pt x="20501" y="0"/>
                  <a:pt x="0" y="20502"/>
                  <a:pt x="0" y="45721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45721"/>
                </a:lnTo>
                <a:cubicBezTo>
                  <a:pt x="365760" y="20505"/>
                  <a:pt x="345259" y="0"/>
                  <a:pt x="320040" y="0"/>
                </a:cubicBezTo>
                <a:lnTo>
                  <a:pt x="4572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SELECT statement specifies the columns to retrieve.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determines the data that will be displayed in the query result.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the SELECT Statement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28092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basic syntax of a SQL query includes the SELECT statement, FROM clause, and WHERE clause.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components form the foundation of retrieving and filtering data in SQL.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SQL Query Syntax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69620" y="162489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85751" y="61437"/>
                </a:moveTo>
                <a:lnTo>
                  <a:pt x="285751" y="124801"/>
                </a:lnTo>
                <a:cubicBezTo>
                  <a:pt x="276249" y="129944"/>
                  <a:pt x="263175" y="134944"/>
                  <a:pt x="246604" y="139018"/>
                </a:cubicBezTo>
                <a:cubicBezTo>
                  <a:pt x="222386" y="145020"/>
                  <a:pt x="192527" y="148590"/>
                  <a:pt x="160020" y="148590"/>
                </a:cubicBezTo>
                <a:cubicBezTo>
                  <a:pt x="127517" y="148590"/>
                  <a:pt x="97654" y="145017"/>
                  <a:pt x="73437" y="139018"/>
                </a:cubicBezTo>
                <a:cubicBezTo>
                  <a:pt x="56862" y="134947"/>
                  <a:pt x="43791" y="130017"/>
                  <a:pt x="34289" y="124801"/>
                </a:cubicBezTo>
                <a:lnTo>
                  <a:pt x="34289" y="61437"/>
                </a:lnTo>
                <a:lnTo>
                  <a:pt x="34718" y="61078"/>
                </a:lnTo>
                <a:cubicBezTo>
                  <a:pt x="38504" y="57863"/>
                  <a:pt x="46076" y="53434"/>
                  <a:pt x="58436" y="49005"/>
                </a:cubicBezTo>
                <a:cubicBezTo>
                  <a:pt x="82798" y="40362"/>
                  <a:pt x="118729" y="34290"/>
                  <a:pt x="160020" y="34290"/>
                </a:cubicBezTo>
                <a:cubicBezTo>
                  <a:pt x="201312" y="34290"/>
                  <a:pt x="237243" y="40362"/>
                  <a:pt x="261604" y="49005"/>
                </a:cubicBezTo>
                <a:cubicBezTo>
                  <a:pt x="273964" y="53434"/>
                  <a:pt x="281463" y="57863"/>
                  <a:pt x="285322" y="61078"/>
                </a:cubicBezTo>
                <a:lnTo>
                  <a:pt x="285751" y="61437"/>
                </a:lnTo>
                <a:moveTo>
                  <a:pt x="285751" y="162522"/>
                </a:moveTo>
                <a:lnTo>
                  <a:pt x="285751" y="216241"/>
                </a:lnTo>
                <a:cubicBezTo>
                  <a:pt x="276249" y="221384"/>
                  <a:pt x="263175" y="226384"/>
                  <a:pt x="246604" y="230458"/>
                </a:cubicBezTo>
                <a:cubicBezTo>
                  <a:pt x="222386" y="236460"/>
                  <a:pt x="192527" y="240030"/>
                  <a:pt x="160020" y="240030"/>
                </a:cubicBezTo>
                <a:cubicBezTo>
                  <a:pt x="127517" y="240030"/>
                  <a:pt x="97654" y="236457"/>
                  <a:pt x="73437" y="230458"/>
                </a:cubicBezTo>
                <a:cubicBezTo>
                  <a:pt x="56862" y="226387"/>
                  <a:pt x="43791" y="221457"/>
                  <a:pt x="34289" y="216241"/>
                </a:cubicBezTo>
                <a:lnTo>
                  <a:pt x="34289" y="162522"/>
                </a:lnTo>
                <a:cubicBezTo>
                  <a:pt x="43791" y="166307"/>
                  <a:pt x="54221" y="169596"/>
                  <a:pt x="65221" y="172310"/>
                </a:cubicBezTo>
                <a:cubicBezTo>
                  <a:pt x="92511" y="179025"/>
                  <a:pt x="125158" y="182884"/>
                  <a:pt x="160020" y="182884"/>
                </a:cubicBezTo>
                <a:cubicBezTo>
                  <a:pt x="194882" y="182884"/>
                  <a:pt x="227529" y="179025"/>
                  <a:pt x="254819" y="172310"/>
                </a:cubicBezTo>
                <a:cubicBezTo>
                  <a:pt x="265819" y="169596"/>
                  <a:pt x="276249" y="166381"/>
                  <a:pt x="285751" y="162522"/>
                </a:cubicBezTo>
                <a:lnTo>
                  <a:pt x="285751" y="162522"/>
                </a:lnTo>
                <a:moveTo>
                  <a:pt x="34289" y="304323"/>
                </a:moveTo>
                <a:lnTo>
                  <a:pt x="34289" y="254031"/>
                </a:lnTo>
                <a:cubicBezTo>
                  <a:pt x="43791" y="257817"/>
                  <a:pt x="54221" y="261105"/>
                  <a:pt x="65221" y="263819"/>
                </a:cubicBezTo>
                <a:cubicBezTo>
                  <a:pt x="92511" y="270461"/>
                  <a:pt x="125158" y="274320"/>
                  <a:pt x="160020" y="274320"/>
                </a:cubicBezTo>
                <a:cubicBezTo>
                  <a:pt x="194882" y="274320"/>
                  <a:pt x="227529" y="270461"/>
                  <a:pt x="254819" y="263746"/>
                </a:cubicBezTo>
                <a:cubicBezTo>
                  <a:pt x="265819" y="261032"/>
                  <a:pt x="276249" y="257817"/>
                  <a:pt x="285751" y="253958"/>
                </a:cubicBezTo>
                <a:lnTo>
                  <a:pt x="285751" y="304250"/>
                </a:lnTo>
                <a:lnTo>
                  <a:pt x="285322" y="304609"/>
                </a:lnTo>
                <a:cubicBezTo>
                  <a:pt x="281536" y="307824"/>
                  <a:pt x="273964" y="312253"/>
                  <a:pt x="261604" y="316682"/>
                </a:cubicBezTo>
                <a:cubicBezTo>
                  <a:pt x="237243" y="325398"/>
                  <a:pt x="201312" y="331470"/>
                  <a:pt x="160020" y="331470"/>
                </a:cubicBezTo>
                <a:cubicBezTo>
                  <a:pt x="118728" y="331470"/>
                  <a:pt x="82798" y="325398"/>
                  <a:pt x="58436" y="316755"/>
                </a:cubicBezTo>
                <a:cubicBezTo>
                  <a:pt x="46076" y="312326"/>
                  <a:pt x="38578" y="307897"/>
                  <a:pt x="34718" y="304682"/>
                </a:cubicBezTo>
                <a:lnTo>
                  <a:pt x="34289" y="304323"/>
                </a:lnTo>
                <a:moveTo>
                  <a:pt x="287249" y="302824"/>
                </a:moveTo>
                <a:cubicBezTo>
                  <a:pt x="287249" y="302824"/>
                  <a:pt x="287249" y="302897"/>
                  <a:pt x="287105" y="302966"/>
                </a:cubicBezTo>
                <a:lnTo>
                  <a:pt x="287175" y="302824"/>
                </a:lnTo>
                <a:cubicBezTo>
                  <a:pt x="287175" y="302824"/>
                  <a:pt x="287175" y="302824"/>
                  <a:pt x="287175" y="302751"/>
                </a:cubicBezTo>
                <a:lnTo>
                  <a:pt x="287249" y="302824"/>
                </a:lnTo>
                <a:moveTo>
                  <a:pt x="32862" y="302824"/>
                </a:moveTo>
                <a:cubicBezTo>
                  <a:pt x="32862" y="302824"/>
                  <a:pt x="32862" y="302897"/>
                  <a:pt x="33006" y="302966"/>
                </a:cubicBezTo>
                <a:cubicBezTo>
                  <a:pt x="32935" y="302893"/>
                  <a:pt x="32935" y="302824"/>
                  <a:pt x="32862" y="302824"/>
                </a:cubicBezTo>
                <a:moveTo>
                  <a:pt x="32862" y="62936"/>
                </a:moveTo>
                <a:cubicBezTo>
                  <a:pt x="32862" y="62936"/>
                  <a:pt x="32932" y="62863"/>
                  <a:pt x="33006" y="62794"/>
                </a:cubicBezTo>
                <a:cubicBezTo>
                  <a:pt x="32935" y="62867"/>
                  <a:pt x="32862" y="62936"/>
                  <a:pt x="32862" y="62936"/>
                </a:cubicBezTo>
                <a:moveTo>
                  <a:pt x="287178" y="62794"/>
                </a:moveTo>
                <a:cubicBezTo>
                  <a:pt x="287249" y="62867"/>
                  <a:pt x="287322" y="62936"/>
                  <a:pt x="287322" y="62936"/>
                </a:cubicBezTo>
                <a:cubicBezTo>
                  <a:pt x="287322" y="62936"/>
                  <a:pt x="287322" y="62863"/>
                  <a:pt x="287178" y="62794"/>
                </a:cubicBezTo>
                <a:moveTo>
                  <a:pt x="320040" y="308610"/>
                </a:moveTo>
                <a:lnTo>
                  <a:pt x="320040" y="57150"/>
                </a:lnTo>
                <a:cubicBezTo>
                  <a:pt x="320040" y="25574"/>
                  <a:pt x="248389" y="0"/>
                  <a:pt x="160020" y="0"/>
                </a:cubicBezTo>
                <a:cubicBezTo>
                  <a:pt x="71651" y="0"/>
                  <a:pt x="0" y="25574"/>
                  <a:pt x="0" y="57150"/>
                </a:cubicBezTo>
                <a:lnTo>
                  <a:pt x="0" y="308610"/>
                </a:lnTo>
                <a:cubicBezTo>
                  <a:pt x="0" y="340186"/>
                  <a:pt x="71651" y="365760"/>
                  <a:pt x="160020" y="365760"/>
                </a:cubicBezTo>
                <a:cubicBezTo>
                  <a:pt x="248389" y="365760"/>
                  <a:pt x="320040" y="340186"/>
                  <a:pt x="320040" y="3086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Types and Operators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supports various data types, including integer, string, date, and time.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types determine the type of data that can be stored in a column.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SQL Data Types Overview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data type has its own set of operators, which are used to perform operations on the data.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Operators determine the operations that can be performed on the data.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Operators in SQL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data types is essential for writing effective SQL queries.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types define the structure and constraints of the data in a database.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Data Types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operators is crucial for manipulating and querying data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Operators enable users to perform calculations, comparisons, and transformations on data.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Operators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Querying Data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FROM command is used to specify the tables to retrieve data from.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defines the source of the data for the query.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FROM Command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5490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14313" y="46078"/>
                </a:moveTo>
                <a:lnTo>
                  <a:pt x="214313" y="93601"/>
                </a:lnTo>
                <a:cubicBezTo>
                  <a:pt x="207187" y="97458"/>
                  <a:pt x="197381" y="101208"/>
                  <a:pt x="184953" y="104264"/>
                </a:cubicBezTo>
                <a:cubicBezTo>
                  <a:pt x="166790" y="108765"/>
                  <a:pt x="144395" y="111443"/>
                  <a:pt x="120015" y="111443"/>
                </a:cubicBezTo>
                <a:cubicBezTo>
                  <a:pt x="95638" y="111443"/>
                  <a:pt x="73240" y="108762"/>
                  <a:pt x="55077" y="104264"/>
                </a:cubicBezTo>
                <a:cubicBezTo>
                  <a:pt x="42646" y="101210"/>
                  <a:pt x="32843" y="97513"/>
                  <a:pt x="25717" y="93601"/>
                </a:cubicBezTo>
                <a:lnTo>
                  <a:pt x="25717" y="46078"/>
                </a:lnTo>
                <a:lnTo>
                  <a:pt x="26038" y="45809"/>
                </a:lnTo>
                <a:cubicBezTo>
                  <a:pt x="28878" y="43398"/>
                  <a:pt x="34557" y="40075"/>
                  <a:pt x="43827" y="36753"/>
                </a:cubicBezTo>
                <a:cubicBezTo>
                  <a:pt x="62098" y="30271"/>
                  <a:pt x="89046" y="25718"/>
                  <a:pt x="120015" y="25718"/>
                </a:cubicBezTo>
                <a:cubicBezTo>
                  <a:pt x="150984" y="25718"/>
                  <a:pt x="177932" y="30271"/>
                  <a:pt x="196203" y="36753"/>
                </a:cubicBezTo>
                <a:cubicBezTo>
                  <a:pt x="205473" y="40075"/>
                  <a:pt x="211097" y="43398"/>
                  <a:pt x="213992" y="45809"/>
                </a:cubicBezTo>
                <a:lnTo>
                  <a:pt x="214313" y="46078"/>
                </a:lnTo>
                <a:moveTo>
                  <a:pt x="214313" y="121891"/>
                </a:moveTo>
                <a:lnTo>
                  <a:pt x="214313" y="162181"/>
                </a:lnTo>
                <a:cubicBezTo>
                  <a:pt x="207187" y="166038"/>
                  <a:pt x="197381" y="169788"/>
                  <a:pt x="184953" y="172844"/>
                </a:cubicBezTo>
                <a:cubicBezTo>
                  <a:pt x="166790" y="177345"/>
                  <a:pt x="144395" y="180023"/>
                  <a:pt x="120015" y="180023"/>
                </a:cubicBezTo>
                <a:cubicBezTo>
                  <a:pt x="95638" y="180023"/>
                  <a:pt x="73240" y="177342"/>
                  <a:pt x="55077" y="172844"/>
                </a:cubicBezTo>
                <a:cubicBezTo>
                  <a:pt x="42646" y="169790"/>
                  <a:pt x="32843" y="166093"/>
                  <a:pt x="25717" y="162181"/>
                </a:cubicBezTo>
                <a:lnTo>
                  <a:pt x="25717" y="121891"/>
                </a:lnTo>
                <a:cubicBezTo>
                  <a:pt x="32843" y="124731"/>
                  <a:pt x="40666" y="127197"/>
                  <a:pt x="48916" y="129232"/>
                </a:cubicBezTo>
                <a:cubicBezTo>
                  <a:pt x="69383" y="134269"/>
                  <a:pt x="93869" y="137163"/>
                  <a:pt x="120015" y="137163"/>
                </a:cubicBezTo>
                <a:cubicBezTo>
                  <a:pt x="146162" y="137163"/>
                  <a:pt x="170647" y="134269"/>
                  <a:pt x="191114" y="129232"/>
                </a:cubicBezTo>
                <a:cubicBezTo>
                  <a:pt x="199364" y="127197"/>
                  <a:pt x="207187" y="124785"/>
                  <a:pt x="214313" y="121891"/>
                </a:cubicBezTo>
                <a:moveTo>
                  <a:pt x="25717" y="228242"/>
                </a:moveTo>
                <a:lnTo>
                  <a:pt x="25717" y="190523"/>
                </a:lnTo>
                <a:cubicBezTo>
                  <a:pt x="32843" y="193363"/>
                  <a:pt x="40666" y="195829"/>
                  <a:pt x="48916" y="197864"/>
                </a:cubicBezTo>
                <a:cubicBezTo>
                  <a:pt x="69383" y="202846"/>
                  <a:pt x="93869" y="205740"/>
                  <a:pt x="120015" y="205740"/>
                </a:cubicBezTo>
                <a:cubicBezTo>
                  <a:pt x="146162" y="205740"/>
                  <a:pt x="170647" y="202846"/>
                  <a:pt x="191114" y="197809"/>
                </a:cubicBezTo>
                <a:cubicBezTo>
                  <a:pt x="199364" y="195774"/>
                  <a:pt x="207187" y="193363"/>
                  <a:pt x="214313" y="190469"/>
                </a:cubicBezTo>
                <a:lnTo>
                  <a:pt x="214313" y="228188"/>
                </a:lnTo>
                <a:lnTo>
                  <a:pt x="213992" y="228456"/>
                </a:lnTo>
                <a:cubicBezTo>
                  <a:pt x="211152" y="230868"/>
                  <a:pt x="205473" y="234190"/>
                  <a:pt x="196203" y="237512"/>
                </a:cubicBezTo>
                <a:cubicBezTo>
                  <a:pt x="177932" y="244049"/>
                  <a:pt x="150984" y="248602"/>
                  <a:pt x="120015" y="248602"/>
                </a:cubicBezTo>
                <a:cubicBezTo>
                  <a:pt x="89046" y="248602"/>
                  <a:pt x="62098" y="244049"/>
                  <a:pt x="43827" y="237567"/>
                </a:cubicBezTo>
                <a:cubicBezTo>
                  <a:pt x="34557" y="234245"/>
                  <a:pt x="28933" y="230922"/>
                  <a:pt x="26038" y="228511"/>
                </a:cubicBezTo>
                <a:lnTo>
                  <a:pt x="25717" y="228242"/>
                </a:lnTo>
                <a:moveTo>
                  <a:pt x="215437" y="227118"/>
                </a:moveTo>
                <a:cubicBezTo>
                  <a:pt x="215437" y="227118"/>
                  <a:pt x="215437" y="227173"/>
                  <a:pt x="215329" y="227225"/>
                </a:cubicBezTo>
                <a:lnTo>
                  <a:pt x="215381" y="227118"/>
                </a:lnTo>
                <a:cubicBezTo>
                  <a:pt x="215381" y="227118"/>
                  <a:pt x="215381" y="227118"/>
                  <a:pt x="215381" y="227063"/>
                </a:cubicBezTo>
                <a:lnTo>
                  <a:pt x="215437" y="227118"/>
                </a:lnTo>
                <a:moveTo>
                  <a:pt x="24646" y="227118"/>
                </a:moveTo>
                <a:cubicBezTo>
                  <a:pt x="24646" y="227118"/>
                  <a:pt x="24646" y="227173"/>
                  <a:pt x="24754" y="227225"/>
                </a:cubicBezTo>
                <a:cubicBezTo>
                  <a:pt x="24702" y="227170"/>
                  <a:pt x="24702" y="227118"/>
                  <a:pt x="24646" y="227118"/>
                </a:cubicBezTo>
                <a:moveTo>
                  <a:pt x="24646" y="47202"/>
                </a:moveTo>
                <a:cubicBezTo>
                  <a:pt x="24646" y="47202"/>
                  <a:pt x="24699" y="47147"/>
                  <a:pt x="24754" y="47095"/>
                </a:cubicBezTo>
                <a:cubicBezTo>
                  <a:pt x="24702" y="47150"/>
                  <a:pt x="24646" y="47202"/>
                  <a:pt x="24646" y="47202"/>
                </a:cubicBezTo>
                <a:moveTo>
                  <a:pt x="215384" y="47095"/>
                </a:moveTo>
                <a:cubicBezTo>
                  <a:pt x="215436" y="47150"/>
                  <a:pt x="215492" y="47202"/>
                  <a:pt x="215492" y="47202"/>
                </a:cubicBezTo>
                <a:cubicBezTo>
                  <a:pt x="215492" y="47202"/>
                  <a:pt x="215492" y="47147"/>
                  <a:pt x="215384" y="47095"/>
                </a:cubicBezTo>
                <a:moveTo>
                  <a:pt x="240030" y="231458"/>
                </a:moveTo>
                <a:lnTo>
                  <a:pt x="240030" y="42863"/>
                </a:lnTo>
                <a:cubicBezTo>
                  <a:pt x="240030" y="19180"/>
                  <a:pt x="186292" y="0"/>
                  <a:pt x="120015" y="0"/>
                </a:cubicBezTo>
                <a:cubicBezTo>
                  <a:pt x="53738" y="0"/>
                  <a:pt x="0" y="19180"/>
                  <a:pt x="0" y="42863"/>
                </a:cubicBezTo>
                <a:lnTo>
                  <a:pt x="0" y="231458"/>
                </a:lnTo>
                <a:cubicBezTo>
                  <a:pt x="0" y="255140"/>
                  <a:pt x="53738" y="274320"/>
                  <a:pt x="120015" y="274320"/>
                </a:cubicBezTo>
                <a:cubicBezTo>
                  <a:pt x="186292" y="274320"/>
                  <a:pt x="240030" y="255140"/>
                  <a:pt x="240030" y="231458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SELECT command is used to specify the columns to retrieve.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users to focus on particular attributes of the data.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SELECT Command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provides several commands for querying data, including SELECT, FROM, WHERE, and ORDER BY.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commands help in filtering, organizing, and retrieving data efficiently.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SQL Commands for Querying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84979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25718" y="124302"/>
                </a:moveTo>
                <a:lnTo>
                  <a:pt x="25718" y="68581"/>
                </a:lnTo>
                <a:lnTo>
                  <a:pt x="124303" y="68581"/>
                </a:lnTo>
                <a:lnTo>
                  <a:pt x="124303" y="124302"/>
                </a:lnTo>
                <a:lnTo>
                  <a:pt x="25718" y="124302"/>
                </a:lnTo>
                <a:moveTo>
                  <a:pt x="25718" y="150019"/>
                </a:moveTo>
                <a:lnTo>
                  <a:pt x="124303" y="150019"/>
                </a:lnTo>
                <a:lnTo>
                  <a:pt x="124303" y="214313"/>
                </a:lnTo>
                <a:lnTo>
                  <a:pt x="34293" y="214313"/>
                </a:lnTo>
                <a:cubicBezTo>
                  <a:pt x="29577" y="214313"/>
                  <a:pt x="25720" y="210456"/>
                  <a:pt x="25720" y="205742"/>
                </a:cubicBezTo>
                <a:lnTo>
                  <a:pt x="25718" y="150019"/>
                </a:lnTo>
                <a:moveTo>
                  <a:pt x="150020" y="214313"/>
                </a:moveTo>
                <a:lnTo>
                  <a:pt x="150020" y="150019"/>
                </a:lnTo>
                <a:lnTo>
                  <a:pt x="248605" y="150019"/>
                </a:lnTo>
                <a:lnTo>
                  <a:pt x="248605" y="205739"/>
                </a:lnTo>
                <a:cubicBezTo>
                  <a:pt x="248605" y="210454"/>
                  <a:pt x="244748" y="214311"/>
                  <a:pt x="240033" y="214311"/>
                </a:cubicBezTo>
                <a:lnTo>
                  <a:pt x="150020" y="214313"/>
                </a:lnTo>
                <a:moveTo>
                  <a:pt x="248603" y="124302"/>
                </a:moveTo>
                <a:lnTo>
                  <a:pt x="150020" y="124302"/>
                </a:lnTo>
                <a:lnTo>
                  <a:pt x="150020" y="68581"/>
                </a:lnTo>
                <a:lnTo>
                  <a:pt x="248605" y="68581"/>
                </a:lnTo>
                <a:lnTo>
                  <a:pt x="248603" y="124302"/>
                </a:lnTo>
                <a:moveTo>
                  <a:pt x="34290" y="0"/>
                </a:moveTo>
                <a:cubicBezTo>
                  <a:pt x="15376" y="0"/>
                  <a:pt x="0" y="15376"/>
                  <a:pt x="0" y="34291"/>
                </a:cubicBezTo>
                <a:lnTo>
                  <a:pt x="0" y="205742"/>
                </a:lnTo>
                <a:cubicBezTo>
                  <a:pt x="0" y="224654"/>
                  <a:pt x="15376" y="240032"/>
                  <a:pt x="34290" y="240032"/>
                </a:cubicBezTo>
                <a:lnTo>
                  <a:pt x="240030" y="240032"/>
                </a:lnTo>
                <a:cubicBezTo>
                  <a:pt x="258944" y="240032"/>
                  <a:pt x="274320" y="224656"/>
                  <a:pt x="274320" y="205742"/>
                </a:cubicBezTo>
                <a:lnTo>
                  <a:pt x="274320" y="34291"/>
                </a:lnTo>
                <a:cubicBezTo>
                  <a:pt x="274320" y="15379"/>
                  <a:pt x="258944" y="0"/>
                  <a:pt x="240030" y="0"/>
                </a:cubicBezTo>
                <a:lnTo>
                  <a:pt x="3429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Querying data is the process of retrieving specific data from a database.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using commands to extract relevant information from stored datasets.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Querying Data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84979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0" y="22342"/>
                </a:moveTo>
                <a:cubicBezTo>
                  <a:pt x="0" y="10019"/>
                  <a:pt x="10018" y="0"/>
                  <a:pt x="22343" y="0"/>
                </a:cubicBezTo>
                <a:lnTo>
                  <a:pt x="251979" y="0"/>
                </a:lnTo>
                <a:cubicBezTo>
                  <a:pt x="264302" y="0"/>
                  <a:pt x="274323" y="10019"/>
                  <a:pt x="274323" y="22342"/>
                </a:cubicBezTo>
                <a:cubicBezTo>
                  <a:pt x="274323" y="27486"/>
                  <a:pt x="272553" y="32469"/>
                  <a:pt x="269286" y="36434"/>
                </a:cubicBezTo>
                <a:lnTo>
                  <a:pt x="180025" y="146001"/>
                </a:lnTo>
                <a:lnTo>
                  <a:pt x="180025" y="222724"/>
                </a:lnTo>
                <a:cubicBezTo>
                  <a:pt x="180025" y="232260"/>
                  <a:pt x="172256" y="240030"/>
                  <a:pt x="162718" y="240030"/>
                </a:cubicBezTo>
                <a:cubicBezTo>
                  <a:pt x="158807" y="240030"/>
                  <a:pt x="155005" y="238691"/>
                  <a:pt x="151949" y="236281"/>
                </a:cubicBezTo>
                <a:lnTo>
                  <a:pt x="102390" y="196954"/>
                </a:lnTo>
                <a:cubicBezTo>
                  <a:pt x="97246" y="192883"/>
                  <a:pt x="94300" y="186722"/>
                  <a:pt x="94300" y="180183"/>
                </a:cubicBezTo>
                <a:lnTo>
                  <a:pt x="94300" y="146053"/>
                </a:lnTo>
                <a:lnTo>
                  <a:pt x="5039" y="36432"/>
                </a:lnTo>
                <a:cubicBezTo>
                  <a:pt x="1772" y="32467"/>
                  <a:pt x="3" y="27483"/>
                  <a:pt x="3" y="22340"/>
                </a:cubicBezTo>
                <a:lnTo>
                  <a:pt x="0" y="22342"/>
                </a:lnTo>
                <a:moveTo>
                  <a:pt x="29467" y="25717"/>
                </a:moveTo>
                <a:lnTo>
                  <a:pt x="117121" y="133301"/>
                </a:lnTo>
                <a:cubicBezTo>
                  <a:pt x="118997" y="135605"/>
                  <a:pt x="120015" y="138445"/>
                  <a:pt x="120015" y="141445"/>
                </a:cubicBezTo>
                <a:lnTo>
                  <a:pt x="120015" y="178093"/>
                </a:lnTo>
                <a:lnTo>
                  <a:pt x="154305" y="205310"/>
                </a:lnTo>
                <a:lnTo>
                  <a:pt x="154305" y="141445"/>
                </a:lnTo>
                <a:cubicBezTo>
                  <a:pt x="154305" y="138497"/>
                  <a:pt x="155323" y="135605"/>
                  <a:pt x="157199" y="133301"/>
                </a:cubicBezTo>
                <a:lnTo>
                  <a:pt x="244853" y="25717"/>
                </a:lnTo>
                <a:lnTo>
                  <a:pt x="29467" y="257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Joining and Subqueries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joining and subqueries is essential for writing efficient SQL queries.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Proficiency in these areas leads to optimized and effective database management.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Mastery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73"/>
            <a:ext cx="274320" cy="274266"/>
          </a:xfrm>
          <a:custGeom>
            <a:avLst/>
            <a:gdLst/>
            <a:ahLst/>
            <a:cxnLst/>
            <a:rect l="l" t="t" r="r" b="b"/>
            <a:pathLst>
              <a:path w="274320" h="274266">
                <a:moveTo>
                  <a:pt x="111421" y="94279"/>
                </a:moveTo>
                <a:cubicBezTo>
                  <a:pt x="111421" y="56406"/>
                  <a:pt x="142114" y="25713"/>
                  <a:pt x="179987" y="25713"/>
                </a:cubicBezTo>
                <a:cubicBezTo>
                  <a:pt x="217860" y="25713"/>
                  <a:pt x="248553" y="56406"/>
                  <a:pt x="248553" y="94279"/>
                </a:cubicBezTo>
                <a:cubicBezTo>
                  <a:pt x="248553" y="132153"/>
                  <a:pt x="217860" y="162846"/>
                  <a:pt x="179987" y="162846"/>
                </a:cubicBezTo>
                <a:cubicBezTo>
                  <a:pt x="174415" y="162846"/>
                  <a:pt x="169006" y="162204"/>
                  <a:pt x="163862" y="160918"/>
                </a:cubicBezTo>
                <a:cubicBezTo>
                  <a:pt x="159523" y="159845"/>
                  <a:pt x="154917" y="161132"/>
                  <a:pt x="151757" y="164346"/>
                </a:cubicBezTo>
                <a:lnTo>
                  <a:pt x="136115" y="179987"/>
                </a:lnTo>
                <a:lnTo>
                  <a:pt x="107136" y="179987"/>
                </a:lnTo>
                <a:cubicBezTo>
                  <a:pt x="100012" y="179987"/>
                  <a:pt x="94278" y="185719"/>
                  <a:pt x="94278" y="192845"/>
                </a:cubicBezTo>
                <a:lnTo>
                  <a:pt x="94278" y="214273"/>
                </a:lnTo>
                <a:lnTo>
                  <a:pt x="72851" y="214273"/>
                </a:lnTo>
                <a:cubicBezTo>
                  <a:pt x="65727" y="214273"/>
                  <a:pt x="59994" y="220005"/>
                  <a:pt x="59994" y="227131"/>
                </a:cubicBezTo>
                <a:lnTo>
                  <a:pt x="59994" y="248559"/>
                </a:lnTo>
                <a:lnTo>
                  <a:pt x="25709" y="248559"/>
                </a:lnTo>
                <a:lnTo>
                  <a:pt x="25709" y="206723"/>
                </a:lnTo>
                <a:lnTo>
                  <a:pt x="109917" y="122515"/>
                </a:lnTo>
                <a:cubicBezTo>
                  <a:pt x="113078" y="119355"/>
                  <a:pt x="114364" y="114747"/>
                  <a:pt x="113346" y="110409"/>
                </a:cubicBezTo>
                <a:cubicBezTo>
                  <a:pt x="112115" y="105266"/>
                  <a:pt x="111418" y="99855"/>
                  <a:pt x="111418" y="94285"/>
                </a:cubicBezTo>
                <a:lnTo>
                  <a:pt x="111421" y="94279"/>
                </a:lnTo>
                <a:moveTo>
                  <a:pt x="179987" y="0"/>
                </a:moveTo>
                <a:cubicBezTo>
                  <a:pt x="127918" y="0"/>
                  <a:pt x="85709" y="42212"/>
                  <a:pt x="85709" y="94279"/>
                </a:cubicBezTo>
                <a:cubicBezTo>
                  <a:pt x="85709" y="99367"/>
                  <a:pt x="86084" y="104350"/>
                  <a:pt x="86888" y="109224"/>
                </a:cubicBezTo>
                <a:lnTo>
                  <a:pt x="3750" y="192307"/>
                </a:lnTo>
                <a:cubicBezTo>
                  <a:pt x="1339" y="194718"/>
                  <a:pt x="0" y="197985"/>
                  <a:pt x="0" y="201413"/>
                </a:cubicBezTo>
                <a:lnTo>
                  <a:pt x="0" y="261409"/>
                </a:lnTo>
                <a:cubicBezTo>
                  <a:pt x="0" y="268534"/>
                  <a:pt x="5731" y="274266"/>
                  <a:pt x="12857" y="274266"/>
                </a:cubicBezTo>
                <a:lnTo>
                  <a:pt x="72854" y="274266"/>
                </a:lnTo>
                <a:cubicBezTo>
                  <a:pt x="79978" y="274266"/>
                  <a:pt x="85711" y="268534"/>
                  <a:pt x="85711" y="261412"/>
                </a:cubicBezTo>
                <a:lnTo>
                  <a:pt x="85711" y="239986"/>
                </a:lnTo>
                <a:lnTo>
                  <a:pt x="107139" y="239986"/>
                </a:lnTo>
                <a:cubicBezTo>
                  <a:pt x="114263" y="239986"/>
                  <a:pt x="119996" y="234254"/>
                  <a:pt x="119996" y="227131"/>
                </a:cubicBezTo>
                <a:lnTo>
                  <a:pt x="119996" y="205705"/>
                </a:lnTo>
                <a:lnTo>
                  <a:pt x="141423" y="205705"/>
                </a:lnTo>
                <a:cubicBezTo>
                  <a:pt x="144852" y="205705"/>
                  <a:pt x="148119" y="204367"/>
                  <a:pt x="150531" y="201956"/>
                </a:cubicBezTo>
                <a:lnTo>
                  <a:pt x="165100" y="187387"/>
                </a:lnTo>
                <a:cubicBezTo>
                  <a:pt x="169974" y="188136"/>
                  <a:pt x="174956" y="188566"/>
                  <a:pt x="180045" y="188566"/>
                </a:cubicBezTo>
                <a:cubicBezTo>
                  <a:pt x="232113" y="188566"/>
                  <a:pt x="274323" y="146354"/>
                  <a:pt x="274323" y="94287"/>
                </a:cubicBezTo>
                <a:cubicBezTo>
                  <a:pt x="274323" y="42221"/>
                  <a:pt x="232058" y="8"/>
                  <a:pt x="179990" y="8"/>
                </a:cubicBezTo>
                <a:lnTo>
                  <a:pt x="179987" y="0"/>
                </a:lnTo>
                <a:moveTo>
                  <a:pt x="197129" y="94279"/>
                </a:moveTo>
                <a:cubicBezTo>
                  <a:pt x="206596" y="94279"/>
                  <a:pt x="214271" y="86605"/>
                  <a:pt x="214271" y="77137"/>
                </a:cubicBezTo>
                <a:cubicBezTo>
                  <a:pt x="214271" y="67670"/>
                  <a:pt x="206596" y="59996"/>
                  <a:pt x="197129" y="59996"/>
                </a:cubicBezTo>
                <a:cubicBezTo>
                  <a:pt x="187662" y="59996"/>
                  <a:pt x="179987" y="67670"/>
                  <a:pt x="179987" y="77137"/>
                </a:cubicBezTo>
                <a:cubicBezTo>
                  <a:pt x="179987" y="86605"/>
                  <a:pt x="187662" y="94279"/>
                  <a:pt x="197129" y="9427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Joining and subqueries are advanced concepts in SQL, and are used to combine data from multiple tables and perform complex operations.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these concepts enables handling intricate database tasks.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SQL Concepts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4028819"/>
            <a:ext cx="274320" cy="212575"/>
          </a:xfrm>
          <a:custGeom>
            <a:avLst/>
            <a:gdLst/>
            <a:ahLst/>
            <a:cxnLst/>
            <a:rect l="l" t="t" r="r" b="b"/>
            <a:pathLst>
              <a:path w="274320" h="212575">
                <a:moveTo>
                  <a:pt x="255205" y="111381"/>
                </a:moveTo>
                <a:cubicBezTo>
                  <a:pt x="280693" y="85895"/>
                  <a:pt x="280693" y="44581"/>
                  <a:pt x="255205" y="19093"/>
                </a:cubicBezTo>
                <a:cubicBezTo>
                  <a:pt x="230945" y="-5168"/>
                  <a:pt x="191988" y="-6484"/>
                  <a:pt x="166139" y="16145"/>
                </a:cubicBezTo>
                <a:lnTo>
                  <a:pt x="163374" y="18594"/>
                </a:lnTo>
                <a:cubicBezTo>
                  <a:pt x="158840" y="22539"/>
                  <a:pt x="158387" y="29433"/>
                  <a:pt x="162332" y="33967"/>
                </a:cubicBezTo>
                <a:cubicBezTo>
                  <a:pt x="166276" y="38501"/>
                  <a:pt x="173170" y="38956"/>
                  <a:pt x="177705" y="35011"/>
                </a:cubicBezTo>
                <a:lnTo>
                  <a:pt x="180470" y="32562"/>
                </a:lnTo>
                <a:cubicBezTo>
                  <a:pt x="197703" y="17506"/>
                  <a:pt x="223642" y="18369"/>
                  <a:pt x="239833" y="34558"/>
                </a:cubicBezTo>
                <a:cubicBezTo>
                  <a:pt x="256794" y="51520"/>
                  <a:pt x="256794" y="79046"/>
                  <a:pt x="239833" y="96052"/>
                </a:cubicBezTo>
                <a:lnTo>
                  <a:pt x="188452" y="147389"/>
                </a:lnTo>
                <a:cubicBezTo>
                  <a:pt x="171491" y="164350"/>
                  <a:pt x="143919" y="164350"/>
                  <a:pt x="126958" y="147389"/>
                </a:cubicBezTo>
                <a:cubicBezTo>
                  <a:pt x="110768" y="131199"/>
                  <a:pt x="109906" y="105258"/>
                  <a:pt x="124964" y="88025"/>
                </a:cubicBezTo>
                <a:lnTo>
                  <a:pt x="127095" y="85576"/>
                </a:lnTo>
                <a:cubicBezTo>
                  <a:pt x="131040" y="81042"/>
                  <a:pt x="130587" y="74193"/>
                  <a:pt x="126053" y="70203"/>
                </a:cubicBezTo>
                <a:cubicBezTo>
                  <a:pt x="121518" y="66213"/>
                  <a:pt x="114671" y="66710"/>
                  <a:pt x="110680" y="71247"/>
                </a:cubicBezTo>
                <a:lnTo>
                  <a:pt x="108548" y="73695"/>
                </a:lnTo>
                <a:cubicBezTo>
                  <a:pt x="85964" y="99544"/>
                  <a:pt x="87280" y="138501"/>
                  <a:pt x="111541" y="162762"/>
                </a:cubicBezTo>
                <a:cubicBezTo>
                  <a:pt x="137028" y="188248"/>
                  <a:pt x="178341" y="188248"/>
                  <a:pt x="203828" y="162762"/>
                </a:cubicBezTo>
                <a:lnTo>
                  <a:pt x="255205" y="111381"/>
                </a:lnTo>
                <a:moveTo>
                  <a:pt x="19115" y="101224"/>
                </a:moveTo>
                <a:cubicBezTo>
                  <a:pt x="-6373" y="126709"/>
                  <a:pt x="-6373" y="168023"/>
                  <a:pt x="19115" y="193464"/>
                </a:cubicBezTo>
                <a:cubicBezTo>
                  <a:pt x="43422" y="217772"/>
                  <a:pt x="82378" y="219041"/>
                  <a:pt x="108227" y="196413"/>
                </a:cubicBezTo>
                <a:lnTo>
                  <a:pt x="110993" y="193964"/>
                </a:lnTo>
                <a:cubicBezTo>
                  <a:pt x="115527" y="190018"/>
                  <a:pt x="115980" y="183125"/>
                  <a:pt x="112035" y="178590"/>
                </a:cubicBezTo>
                <a:cubicBezTo>
                  <a:pt x="108090" y="174056"/>
                  <a:pt x="101197" y="173601"/>
                  <a:pt x="96662" y="177547"/>
                </a:cubicBezTo>
                <a:lnTo>
                  <a:pt x="93897" y="179995"/>
                </a:lnTo>
                <a:cubicBezTo>
                  <a:pt x="76664" y="195052"/>
                  <a:pt x="50725" y="194189"/>
                  <a:pt x="34534" y="177999"/>
                </a:cubicBezTo>
                <a:cubicBezTo>
                  <a:pt x="17573" y="161038"/>
                  <a:pt x="17573" y="133512"/>
                  <a:pt x="34534" y="116506"/>
                </a:cubicBezTo>
                <a:lnTo>
                  <a:pt x="85914" y="65216"/>
                </a:lnTo>
                <a:cubicBezTo>
                  <a:pt x="102875" y="48254"/>
                  <a:pt x="130403" y="48254"/>
                  <a:pt x="147409" y="65216"/>
                </a:cubicBezTo>
                <a:cubicBezTo>
                  <a:pt x="163599" y="81405"/>
                  <a:pt x="164460" y="107346"/>
                  <a:pt x="149403" y="124579"/>
                </a:cubicBezTo>
                <a:lnTo>
                  <a:pt x="146953" y="127345"/>
                </a:lnTo>
                <a:cubicBezTo>
                  <a:pt x="143009" y="131879"/>
                  <a:pt x="143461" y="138728"/>
                  <a:pt x="147996" y="142718"/>
                </a:cubicBezTo>
                <a:cubicBezTo>
                  <a:pt x="152530" y="146708"/>
                  <a:pt x="159377" y="146211"/>
                  <a:pt x="163369" y="141675"/>
                </a:cubicBezTo>
                <a:lnTo>
                  <a:pt x="165818" y="138909"/>
                </a:lnTo>
                <a:cubicBezTo>
                  <a:pt x="188447" y="113060"/>
                  <a:pt x="187133" y="74103"/>
                  <a:pt x="162869" y="49798"/>
                </a:cubicBezTo>
                <a:cubicBezTo>
                  <a:pt x="137382" y="24312"/>
                  <a:pt x="96070" y="24312"/>
                  <a:pt x="70583" y="49798"/>
                </a:cubicBezTo>
                <a:lnTo>
                  <a:pt x="19115" y="10122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Subqueries are used to nest one query inside another query.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for more dynamic and flexible data retrieval.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Subqueries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95257"/>
            <a:ext cx="274320" cy="219473"/>
          </a:xfrm>
          <a:custGeom>
            <a:avLst/>
            <a:gdLst/>
            <a:ahLst/>
            <a:cxnLst/>
            <a:rect l="l" t="t" r="r" b="b"/>
            <a:pathLst>
              <a:path w="274320" h="219473">
                <a:moveTo>
                  <a:pt x="34293" y="48010"/>
                </a:moveTo>
                <a:cubicBezTo>
                  <a:pt x="34293" y="21475"/>
                  <a:pt x="55769" y="0"/>
                  <a:pt x="82302" y="0"/>
                </a:cubicBezTo>
                <a:cubicBezTo>
                  <a:pt x="108836" y="0"/>
                  <a:pt x="130310" y="21475"/>
                  <a:pt x="130310" y="48010"/>
                </a:cubicBezTo>
                <a:lnTo>
                  <a:pt x="130310" y="96019"/>
                </a:lnTo>
                <a:lnTo>
                  <a:pt x="34290" y="96019"/>
                </a:lnTo>
                <a:lnTo>
                  <a:pt x="34293" y="48010"/>
                </a:lnTo>
                <a:moveTo>
                  <a:pt x="86032" y="27820"/>
                </a:moveTo>
                <a:cubicBezTo>
                  <a:pt x="84274" y="25549"/>
                  <a:pt x="80373" y="25549"/>
                  <a:pt x="78617" y="27820"/>
                </a:cubicBezTo>
                <a:cubicBezTo>
                  <a:pt x="73603" y="34293"/>
                  <a:pt x="66314" y="38965"/>
                  <a:pt x="57956" y="40552"/>
                </a:cubicBezTo>
                <a:cubicBezTo>
                  <a:pt x="56241" y="40894"/>
                  <a:pt x="54870" y="42352"/>
                  <a:pt x="55040" y="44068"/>
                </a:cubicBezTo>
                <a:cubicBezTo>
                  <a:pt x="55682" y="50068"/>
                  <a:pt x="58299" y="55941"/>
                  <a:pt x="62926" y="60572"/>
                </a:cubicBezTo>
                <a:cubicBezTo>
                  <a:pt x="73644" y="71289"/>
                  <a:pt x="91003" y="71289"/>
                  <a:pt x="101721" y="60572"/>
                </a:cubicBezTo>
                <a:cubicBezTo>
                  <a:pt x="106351" y="55944"/>
                  <a:pt x="108966" y="50112"/>
                  <a:pt x="109607" y="44068"/>
                </a:cubicBezTo>
                <a:cubicBezTo>
                  <a:pt x="109780" y="42310"/>
                  <a:pt x="108450" y="40853"/>
                  <a:pt x="106691" y="40552"/>
                </a:cubicBezTo>
                <a:cubicBezTo>
                  <a:pt x="98333" y="38965"/>
                  <a:pt x="91044" y="34293"/>
                  <a:pt x="86030" y="27820"/>
                </a:cubicBezTo>
                <a:lnTo>
                  <a:pt x="86032" y="27820"/>
                </a:lnTo>
                <a:moveTo>
                  <a:pt x="272413" y="203228"/>
                </a:moveTo>
                <a:cubicBezTo>
                  <a:pt x="274644" y="206357"/>
                  <a:pt x="274943" y="210472"/>
                  <a:pt x="273184" y="213901"/>
                </a:cubicBezTo>
                <a:cubicBezTo>
                  <a:pt x="271426" y="217331"/>
                  <a:pt x="267868" y="219473"/>
                  <a:pt x="264055" y="219473"/>
                </a:cubicBezTo>
                <a:lnTo>
                  <a:pt x="133742" y="219473"/>
                </a:lnTo>
                <a:cubicBezTo>
                  <a:pt x="129885" y="219473"/>
                  <a:pt x="126368" y="217329"/>
                  <a:pt x="124613" y="213901"/>
                </a:cubicBezTo>
                <a:cubicBezTo>
                  <a:pt x="122854" y="210472"/>
                  <a:pt x="123156" y="206355"/>
                  <a:pt x="125384" y="203228"/>
                </a:cubicBezTo>
                <a:lnTo>
                  <a:pt x="125384" y="203228"/>
                </a:lnTo>
                <a:lnTo>
                  <a:pt x="125469" y="203098"/>
                </a:lnTo>
                <a:cubicBezTo>
                  <a:pt x="125554" y="202969"/>
                  <a:pt x="125726" y="202756"/>
                  <a:pt x="125897" y="202455"/>
                </a:cubicBezTo>
                <a:cubicBezTo>
                  <a:pt x="126283" y="201856"/>
                  <a:pt x="126881" y="200954"/>
                  <a:pt x="127611" y="199756"/>
                </a:cubicBezTo>
                <a:cubicBezTo>
                  <a:pt x="129068" y="197355"/>
                  <a:pt x="130996" y="193841"/>
                  <a:pt x="132969" y="189555"/>
                </a:cubicBezTo>
                <a:cubicBezTo>
                  <a:pt x="136913" y="180852"/>
                  <a:pt x="140597" y="169493"/>
                  <a:pt x="140597" y="157790"/>
                </a:cubicBezTo>
                <a:lnTo>
                  <a:pt x="140597" y="154362"/>
                </a:lnTo>
                <a:cubicBezTo>
                  <a:pt x="140597" y="122170"/>
                  <a:pt x="166702" y="96066"/>
                  <a:pt x="198896" y="96066"/>
                </a:cubicBezTo>
                <a:cubicBezTo>
                  <a:pt x="231087" y="96066"/>
                  <a:pt x="257194" y="122172"/>
                  <a:pt x="257194" y="154364"/>
                </a:cubicBezTo>
                <a:lnTo>
                  <a:pt x="257194" y="157795"/>
                </a:lnTo>
                <a:cubicBezTo>
                  <a:pt x="257194" y="169497"/>
                  <a:pt x="260881" y="180813"/>
                  <a:pt x="264823" y="189559"/>
                </a:cubicBezTo>
                <a:cubicBezTo>
                  <a:pt x="266796" y="193845"/>
                  <a:pt x="268724" y="197361"/>
                  <a:pt x="270181" y="199760"/>
                </a:cubicBezTo>
                <a:cubicBezTo>
                  <a:pt x="270910" y="200961"/>
                  <a:pt x="271508" y="201904"/>
                  <a:pt x="271895" y="202459"/>
                </a:cubicBezTo>
                <a:cubicBezTo>
                  <a:pt x="272109" y="202760"/>
                  <a:pt x="272238" y="202973"/>
                  <a:pt x="272323" y="203103"/>
                </a:cubicBezTo>
                <a:lnTo>
                  <a:pt x="272408" y="203232"/>
                </a:lnTo>
                <a:lnTo>
                  <a:pt x="272408" y="203232"/>
                </a:lnTo>
                <a:lnTo>
                  <a:pt x="272413" y="203228"/>
                </a:lnTo>
                <a:moveTo>
                  <a:pt x="195168" y="137557"/>
                </a:moveTo>
                <a:cubicBezTo>
                  <a:pt x="188910" y="145658"/>
                  <a:pt x="179093" y="150888"/>
                  <a:pt x="168035" y="150888"/>
                </a:cubicBezTo>
                <a:cubicBezTo>
                  <a:pt x="166191" y="150888"/>
                  <a:pt x="164606" y="152303"/>
                  <a:pt x="164776" y="154145"/>
                </a:cubicBezTo>
                <a:cubicBezTo>
                  <a:pt x="165506" y="161817"/>
                  <a:pt x="168806" y="169277"/>
                  <a:pt x="174679" y="175148"/>
                </a:cubicBezTo>
                <a:cubicBezTo>
                  <a:pt x="188052" y="188523"/>
                  <a:pt x="209786" y="188523"/>
                  <a:pt x="223159" y="175148"/>
                </a:cubicBezTo>
                <a:cubicBezTo>
                  <a:pt x="229033" y="169275"/>
                  <a:pt x="232333" y="161817"/>
                  <a:pt x="233062" y="154145"/>
                </a:cubicBezTo>
                <a:cubicBezTo>
                  <a:pt x="233235" y="152301"/>
                  <a:pt x="231647" y="150888"/>
                  <a:pt x="229803" y="150888"/>
                </a:cubicBezTo>
                <a:cubicBezTo>
                  <a:pt x="218743" y="150888"/>
                  <a:pt x="208928" y="145658"/>
                  <a:pt x="202670" y="137557"/>
                </a:cubicBezTo>
                <a:cubicBezTo>
                  <a:pt x="200912" y="135285"/>
                  <a:pt x="197011" y="135285"/>
                  <a:pt x="195256" y="137557"/>
                </a:cubicBezTo>
                <a:lnTo>
                  <a:pt x="195168" y="137557"/>
                </a:lnTo>
                <a:moveTo>
                  <a:pt x="112052" y="198897"/>
                </a:moveTo>
                <a:cubicBezTo>
                  <a:pt x="109009" y="205370"/>
                  <a:pt x="108922" y="212915"/>
                  <a:pt x="112052" y="219473"/>
                </a:cubicBezTo>
                <a:lnTo>
                  <a:pt x="31936" y="219473"/>
                </a:lnTo>
                <a:cubicBezTo>
                  <a:pt x="24650" y="219473"/>
                  <a:pt x="17620" y="216600"/>
                  <a:pt x="13634" y="210514"/>
                </a:cubicBezTo>
                <a:cubicBezTo>
                  <a:pt x="7675" y="201340"/>
                  <a:pt x="3" y="185523"/>
                  <a:pt x="3" y="164605"/>
                </a:cubicBezTo>
                <a:cubicBezTo>
                  <a:pt x="3" y="145572"/>
                  <a:pt x="8660" y="128427"/>
                  <a:pt x="16248" y="113424"/>
                </a:cubicBezTo>
                <a:cubicBezTo>
                  <a:pt x="17406" y="111152"/>
                  <a:pt x="19721" y="109737"/>
                  <a:pt x="22250" y="109737"/>
                </a:cubicBezTo>
                <a:lnTo>
                  <a:pt x="142361" y="109737"/>
                </a:lnTo>
                <a:cubicBezTo>
                  <a:pt x="137517" y="115866"/>
                  <a:pt x="133660" y="122811"/>
                  <a:pt x="131002" y="130312"/>
                </a:cubicBezTo>
                <a:lnTo>
                  <a:pt x="30825" y="130312"/>
                </a:lnTo>
                <a:cubicBezTo>
                  <a:pt x="24823" y="142701"/>
                  <a:pt x="20580" y="153460"/>
                  <a:pt x="20580" y="164605"/>
                </a:cubicBezTo>
                <a:cubicBezTo>
                  <a:pt x="20580" y="179994"/>
                  <a:pt x="26066" y="191738"/>
                  <a:pt x="30524" y="198726"/>
                </a:cubicBezTo>
                <a:cubicBezTo>
                  <a:pt x="30609" y="198726"/>
                  <a:pt x="30696" y="198770"/>
                  <a:pt x="30781" y="198770"/>
                </a:cubicBezTo>
                <a:cubicBezTo>
                  <a:pt x="31080" y="198814"/>
                  <a:pt x="31467" y="198900"/>
                  <a:pt x="31939" y="198900"/>
                </a:cubicBezTo>
                <a:lnTo>
                  <a:pt x="112052" y="1988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Joining tables is the process of combining data from two or more tables based on a common column.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technique is fundamental for integrating data in relational databases.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Joining Tables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1615" y="5249498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64892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cubicBezTo>
                  <a:pt x="198709" y="25718"/>
                  <a:pt x="248603" y="75611"/>
                  <a:pt x="248603" y="137160"/>
                </a:cubicBezTo>
                <a:cubicBezTo>
                  <a:pt x="248603" y="198709"/>
                  <a:pt x="198709" y="248602"/>
                  <a:pt x="137160" y="248602"/>
                </a:cubicBezTo>
                <a:cubicBezTo>
                  <a:pt x="75611" y="248602"/>
                  <a:pt x="25718" y="198709"/>
                  <a:pt x="25718" y="137160"/>
                </a:cubicBezTo>
                <a:cubicBezTo>
                  <a:pt x="25718" y="75611"/>
                  <a:pt x="75611" y="25717"/>
                  <a:pt x="137160" y="25717"/>
                </a:cubicBezTo>
                <a:lnTo>
                  <a:pt x="137160" y="25718"/>
                </a:lnTo>
                <a:moveTo>
                  <a:pt x="137160" y="274320"/>
                </a:move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cubicBezTo>
                  <a:pt x="0" y="212911"/>
                  <a:pt x="61409" y="274320"/>
                  <a:pt x="137160" y="274320"/>
                </a:cubicBezTo>
                <a:moveTo>
                  <a:pt x="167165" y="188595"/>
                </a:moveTo>
                <a:cubicBezTo>
                  <a:pt x="167165" y="176648"/>
                  <a:pt x="160145" y="166307"/>
                  <a:pt x="150020" y="161484"/>
                </a:cubicBezTo>
                <a:lnTo>
                  <a:pt x="150020" y="64292"/>
                </a:lnTo>
                <a:cubicBezTo>
                  <a:pt x="150020" y="57166"/>
                  <a:pt x="144287" y="51435"/>
                  <a:pt x="137163" y="51435"/>
                </a:cubicBezTo>
                <a:cubicBezTo>
                  <a:pt x="130036" y="51435"/>
                  <a:pt x="124305" y="57168"/>
                  <a:pt x="124305" y="64295"/>
                </a:cubicBezTo>
                <a:lnTo>
                  <a:pt x="124305" y="161487"/>
                </a:lnTo>
                <a:cubicBezTo>
                  <a:pt x="114180" y="166309"/>
                  <a:pt x="107160" y="176648"/>
                  <a:pt x="107160" y="188598"/>
                </a:cubicBezTo>
                <a:cubicBezTo>
                  <a:pt x="107160" y="205153"/>
                  <a:pt x="120607" y="218603"/>
                  <a:pt x="137165" y="218603"/>
                </a:cubicBezTo>
                <a:cubicBezTo>
                  <a:pt x="153721" y="218603"/>
                  <a:pt x="167170" y="205156"/>
                  <a:pt x="167170" y="188600"/>
                </a:cubicBezTo>
                <a:lnTo>
                  <a:pt x="167165" y="188595"/>
                </a:lnTo>
                <a:moveTo>
                  <a:pt x="85725" y="102870"/>
                </a:moveTo>
                <a:cubicBezTo>
                  <a:pt x="95195" y="102870"/>
                  <a:pt x="102870" y="95195"/>
                  <a:pt x="102870" y="85725"/>
                </a:cubicBezTo>
                <a:cubicBezTo>
                  <a:pt x="102870" y="76255"/>
                  <a:pt x="95195" y="68580"/>
                  <a:pt x="85725" y="68580"/>
                </a:cubicBezTo>
                <a:cubicBezTo>
                  <a:pt x="76255" y="68580"/>
                  <a:pt x="68580" y="76255"/>
                  <a:pt x="68580" y="85725"/>
                </a:cubicBezTo>
                <a:cubicBezTo>
                  <a:pt x="68580" y="95195"/>
                  <a:pt x="76255" y="102870"/>
                  <a:pt x="85725" y="102870"/>
                </a:cubicBezTo>
                <a:moveTo>
                  <a:pt x="77152" y="137160"/>
                </a:moveTo>
                <a:cubicBezTo>
                  <a:pt x="77152" y="127690"/>
                  <a:pt x="69477" y="120015"/>
                  <a:pt x="60008" y="120015"/>
                </a:cubicBezTo>
                <a:cubicBezTo>
                  <a:pt x="50538" y="120015"/>
                  <a:pt x="42863" y="127690"/>
                  <a:pt x="42863" y="137160"/>
                </a:cubicBezTo>
                <a:cubicBezTo>
                  <a:pt x="42863" y="146630"/>
                  <a:pt x="50538" y="154305"/>
                  <a:pt x="60008" y="154305"/>
                </a:cubicBezTo>
                <a:cubicBezTo>
                  <a:pt x="69477" y="154305"/>
                  <a:pt x="77152" y="146630"/>
                  <a:pt x="77152" y="137160"/>
                </a:cubicBezTo>
                <a:lnTo>
                  <a:pt x="77152" y="137160"/>
                </a:lnTo>
                <a:moveTo>
                  <a:pt x="214313" y="154305"/>
                </a:moveTo>
                <a:cubicBezTo>
                  <a:pt x="223782" y="154305"/>
                  <a:pt x="231458" y="146630"/>
                  <a:pt x="231458" y="137160"/>
                </a:cubicBezTo>
                <a:cubicBezTo>
                  <a:pt x="231458" y="127690"/>
                  <a:pt x="223782" y="120015"/>
                  <a:pt x="214313" y="120015"/>
                </a:cubicBezTo>
                <a:cubicBezTo>
                  <a:pt x="204843" y="120015"/>
                  <a:pt x="197167" y="127690"/>
                  <a:pt x="197167" y="137160"/>
                </a:cubicBezTo>
                <a:cubicBezTo>
                  <a:pt x="197167" y="146630"/>
                  <a:pt x="204843" y="154305"/>
                  <a:pt x="214313" y="154305"/>
                </a:cubicBezTo>
                <a:moveTo>
                  <a:pt x="205740" y="85725"/>
                </a:moveTo>
                <a:cubicBezTo>
                  <a:pt x="205740" y="76255"/>
                  <a:pt x="198065" y="68580"/>
                  <a:pt x="188595" y="68580"/>
                </a:cubicBezTo>
                <a:cubicBezTo>
                  <a:pt x="179125" y="68580"/>
                  <a:pt x="171450" y="76255"/>
                  <a:pt x="171450" y="85725"/>
                </a:cubicBezTo>
                <a:cubicBezTo>
                  <a:pt x="171450" y="95195"/>
                  <a:pt x="179125" y="102870"/>
                  <a:pt x="188595" y="102870"/>
                </a:cubicBezTo>
                <a:cubicBezTo>
                  <a:pt x="198065" y="102870"/>
                  <a:pt x="205740" y="95195"/>
                  <a:pt x="205740" y="8572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944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14313" y="46078"/>
                </a:moveTo>
                <a:lnTo>
                  <a:pt x="214313" y="93601"/>
                </a:lnTo>
                <a:cubicBezTo>
                  <a:pt x="207187" y="97458"/>
                  <a:pt x="197381" y="101208"/>
                  <a:pt x="184953" y="104264"/>
                </a:cubicBezTo>
                <a:cubicBezTo>
                  <a:pt x="166790" y="108765"/>
                  <a:pt x="144395" y="111443"/>
                  <a:pt x="120015" y="111443"/>
                </a:cubicBezTo>
                <a:cubicBezTo>
                  <a:pt x="95638" y="111443"/>
                  <a:pt x="73240" y="108762"/>
                  <a:pt x="55077" y="104264"/>
                </a:cubicBezTo>
                <a:cubicBezTo>
                  <a:pt x="42646" y="101210"/>
                  <a:pt x="32843" y="97513"/>
                  <a:pt x="25717" y="93601"/>
                </a:cubicBezTo>
                <a:lnTo>
                  <a:pt x="25717" y="46078"/>
                </a:lnTo>
                <a:lnTo>
                  <a:pt x="26038" y="45809"/>
                </a:lnTo>
                <a:cubicBezTo>
                  <a:pt x="28878" y="43398"/>
                  <a:pt x="34557" y="40075"/>
                  <a:pt x="43827" y="36753"/>
                </a:cubicBezTo>
                <a:cubicBezTo>
                  <a:pt x="62098" y="30271"/>
                  <a:pt x="89046" y="25718"/>
                  <a:pt x="120015" y="25718"/>
                </a:cubicBezTo>
                <a:cubicBezTo>
                  <a:pt x="150984" y="25718"/>
                  <a:pt x="177932" y="30271"/>
                  <a:pt x="196203" y="36753"/>
                </a:cubicBezTo>
                <a:cubicBezTo>
                  <a:pt x="205473" y="40075"/>
                  <a:pt x="211097" y="43398"/>
                  <a:pt x="213992" y="45809"/>
                </a:cubicBezTo>
                <a:lnTo>
                  <a:pt x="214313" y="46078"/>
                </a:lnTo>
                <a:moveTo>
                  <a:pt x="214313" y="121891"/>
                </a:moveTo>
                <a:lnTo>
                  <a:pt x="214313" y="162181"/>
                </a:lnTo>
                <a:cubicBezTo>
                  <a:pt x="207187" y="166038"/>
                  <a:pt x="197381" y="169788"/>
                  <a:pt x="184953" y="172844"/>
                </a:cubicBezTo>
                <a:cubicBezTo>
                  <a:pt x="166790" y="177345"/>
                  <a:pt x="144395" y="180023"/>
                  <a:pt x="120015" y="180023"/>
                </a:cubicBezTo>
                <a:cubicBezTo>
                  <a:pt x="95638" y="180023"/>
                  <a:pt x="73240" y="177342"/>
                  <a:pt x="55077" y="172844"/>
                </a:cubicBezTo>
                <a:cubicBezTo>
                  <a:pt x="42646" y="169790"/>
                  <a:pt x="32843" y="166093"/>
                  <a:pt x="25717" y="162181"/>
                </a:cubicBezTo>
                <a:lnTo>
                  <a:pt x="25717" y="121891"/>
                </a:lnTo>
                <a:cubicBezTo>
                  <a:pt x="32843" y="124731"/>
                  <a:pt x="40666" y="127197"/>
                  <a:pt x="48916" y="129232"/>
                </a:cubicBezTo>
                <a:cubicBezTo>
                  <a:pt x="69383" y="134269"/>
                  <a:pt x="93869" y="137163"/>
                  <a:pt x="120015" y="137163"/>
                </a:cubicBezTo>
                <a:cubicBezTo>
                  <a:pt x="146162" y="137163"/>
                  <a:pt x="170647" y="134269"/>
                  <a:pt x="191114" y="129232"/>
                </a:cubicBezTo>
                <a:cubicBezTo>
                  <a:pt x="199364" y="127197"/>
                  <a:pt x="207187" y="124785"/>
                  <a:pt x="214313" y="121891"/>
                </a:cubicBezTo>
                <a:moveTo>
                  <a:pt x="25717" y="228242"/>
                </a:moveTo>
                <a:lnTo>
                  <a:pt x="25717" y="190523"/>
                </a:lnTo>
                <a:cubicBezTo>
                  <a:pt x="32843" y="193363"/>
                  <a:pt x="40666" y="195829"/>
                  <a:pt x="48916" y="197864"/>
                </a:cubicBezTo>
                <a:cubicBezTo>
                  <a:pt x="69383" y="202846"/>
                  <a:pt x="93869" y="205740"/>
                  <a:pt x="120015" y="205740"/>
                </a:cubicBezTo>
                <a:cubicBezTo>
                  <a:pt x="146162" y="205740"/>
                  <a:pt x="170647" y="202846"/>
                  <a:pt x="191114" y="197809"/>
                </a:cubicBezTo>
                <a:cubicBezTo>
                  <a:pt x="199364" y="195774"/>
                  <a:pt x="207187" y="193363"/>
                  <a:pt x="214313" y="190469"/>
                </a:cubicBezTo>
                <a:lnTo>
                  <a:pt x="214313" y="228188"/>
                </a:lnTo>
                <a:lnTo>
                  <a:pt x="213992" y="228456"/>
                </a:lnTo>
                <a:cubicBezTo>
                  <a:pt x="211152" y="230868"/>
                  <a:pt x="205473" y="234190"/>
                  <a:pt x="196203" y="237512"/>
                </a:cubicBezTo>
                <a:cubicBezTo>
                  <a:pt x="177932" y="244049"/>
                  <a:pt x="150984" y="248602"/>
                  <a:pt x="120015" y="248602"/>
                </a:cubicBezTo>
                <a:cubicBezTo>
                  <a:pt x="89046" y="248602"/>
                  <a:pt x="62098" y="244049"/>
                  <a:pt x="43827" y="237567"/>
                </a:cubicBezTo>
                <a:cubicBezTo>
                  <a:pt x="34557" y="234245"/>
                  <a:pt x="28933" y="230922"/>
                  <a:pt x="26038" y="228511"/>
                </a:cubicBezTo>
                <a:lnTo>
                  <a:pt x="25717" y="228242"/>
                </a:lnTo>
                <a:moveTo>
                  <a:pt x="215437" y="227118"/>
                </a:moveTo>
                <a:cubicBezTo>
                  <a:pt x="215437" y="227118"/>
                  <a:pt x="215437" y="227173"/>
                  <a:pt x="215329" y="227225"/>
                </a:cubicBezTo>
                <a:lnTo>
                  <a:pt x="215381" y="227118"/>
                </a:lnTo>
                <a:cubicBezTo>
                  <a:pt x="215381" y="227118"/>
                  <a:pt x="215381" y="227118"/>
                  <a:pt x="215381" y="227063"/>
                </a:cubicBezTo>
                <a:lnTo>
                  <a:pt x="215437" y="227118"/>
                </a:lnTo>
                <a:moveTo>
                  <a:pt x="24646" y="227118"/>
                </a:moveTo>
                <a:cubicBezTo>
                  <a:pt x="24646" y="227118"/>
                  <a:pt x="24646" y="227173"/>
                  <a:pt x="24754" y="227225"/>
                </a:cubicBezTo>
                <a:cubicBezTo>
                  <a:pt x="24702" y="227170"/>
                  <a:pt x="24702" y="227118"/>
                  <a:pt x="24646" y="227118"/>
                </a:cubicBezTo>
                <a:moveTo>
                  <a:pt x="24646" y="47202"/>
                </a:moveTo>
                <a:cubicBezTo>
                  <a:pt x="24646" y="47202"/>
                  <a:pt x="24699" y="47147"/>
                  <a:pt x="24754" y="47095"/>
                </a:cubicBezTo>
                <a:cubicBezTo>
                  <a:pt x="24702" y="47150"/>
                  <a:pt x="24646" y="47202"/>
                  <a:pt x="24646" y="47202"/>
                </a:cubicBezTo>
                <a:moveTo>
                  <a:pt x="215384" y="47095"/>
                </a:moveTo>
                <a:cubicBezTo>
                  <a:pt x="215436" y="47150"/>
                  <a:pt x="215492" y="47202"/>
                  <a:pt x="215492" y="47202"/>
                </a:cubicBezTo>
                <a:cubicBezTo>
                  <a:pt x="215492" y="47202"/>
                  <a:pt x="215492" y="47147"/>
                  <a:pt x="215384" y="47095"/>
                </a:cubicBezTo>
                <a:moveTo>
                  <a:pt x="240030" y="231458"/>
                </a:moveTo>
                <a:lnTo>
                  <a:pt x="240030" y="42863"/>
                </a:lnTo>
                <a:cubicBezTo>
                  <a:pt x="240030" y="19180"/>
                  <a:pt x="186292" y="0"/>
                  <a:pt x="120015" y="0"/>
                </a:cubicBezTo>
                <a:cubicBezTo>
                  <a:pt x="53738" y="0"/>
                  <a:pt x="0" y="19180"/>
                  <a:pt x="0" y="42863"/>
                </a:cubicBezTo>
                <a:lnTo>
                  <a:pt x="0" y="231458"/>
                </a:lnTo>
                <a:cubicBezTo>
                  <a:pt x="0" y="255140"/>
                  <a:pt x="53738" y="274320"/>
                  <a:pt x="120015" y="274320"/>
                </a:cubicBezTo>
                <a:cubicBezTo>
                  <a:pt x="186292" y="274320"/>
                  <a:pt x="240030" y="255140"/>
                  <a:pt x="240030" y="23145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345" r="-1113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Indexing and Optimization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Optimization focuses on minimizing the computational resources required for data processing.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strategies to streamline data retrieval and reduce query execution time.</a:t>
            </a:r>
            <a:endParaRPr lang="en-US" sz="1275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Optimization Techniques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Indexing for Query Performance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Indexing can significantly enhance the efficiency of database queries.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particularly useful for handling large datasets and complex queries.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Optimization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Optimization is the process of improving the performance of queries by reducing the amount of data that needs to be retrieved and processed.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indexing and optimization is essential for writing efficient SQL queries.</a:t>
            </a:r>
            <a:endParaRPr lang="en-US" sz="109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Indexing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Indexing is the process of creating a data structure that improves the speed of data retrieval.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Indexing can be used to improve the performance of queries, especially those that retrieve large amounts of data.</a:t>
            </a:r>
            <a:endParaRPr lang="en-US" sz="10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One common error is the incorrect use of the JOIN clause.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common errors and misconceptions is essential for writing efficient SQL queries.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Use of JOIN Clause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common error is the missing or incorrect use of the WHERE clause.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avoiding common errors and misconceptions, you can improve the performance and accuracy of your SQL queries.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Issues with WHERE Clause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common errors and misconceptions is essential for writing efficient SQL queries.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avoiding common errors and misconceptions, you can improve the performance and accuracy of your SQL queries.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Error Awareness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avoiding common errors and misconceptions, you can improve the performance and accuracy of your SQL queries.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common errors and misconceptions is essential for writing efficient SQL queries.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SQL Query Performance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75564" r="-17556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real-world applications is essential for applying SQL queries in practical scenarios.</a:t>
            </a:r>
            <a:endParaRPr lang="en-US" sz="1095" dirty="0"/>
          </a:p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queries have many real-world applications, including data analysis, business intelligence, and data science.</a:t>
            </a:r>
            <a:endParaRPr lang="en-US" sz="1095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Knowledge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Insights from Customer Data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queries can be used to analyze customer data, sales data, and other types of data.</a:t>
            </a:r>
            <a:endParaRPr lang="en-US" sz="1116" dirty="0"/>
          </a:p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SQL queries in real-world scenarios, you can gain valuable insights and make informed decisions.</a:t>
            </a:r>
            <a:endParaRPr lang="en-US" sz="1116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Importance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real-world applications is essential for applying SQL queries in practical scenarios.</a:t>
            </a:r>
            <a:endParaRPr lang="en-US" sz="1116" dirty="0"/>
          </a:p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SQL queries in real-world scenarios, you can gain valuable insights and make informed decisions.</a:t>
            </a:r>
            <a:endParaRPr lang="en-US" sz="1116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Data Analysis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queries have many real-world applications, including data analysis, business intelligence, and data science.</a:t>
            </a:r>
            <a:endParaRPr lang="en-US" sz="1095" dirty="0"/>
          </a:p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queries can be used to analyze customer data, sales data, and other types of data.</a:t>
            </a:r>
            <a:endParaRPr lang="en-US" sz="10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24953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47086" y="406485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14313" y="46078"/>
                </a:moveTo>
                <a:lnTo>
                  <a:pt x="214313" y="93601"/>
                </a:lnTo>
                <a:cubicBezTo>
                  <a:pt x="207187" y="97458"/>
                  <a:pt x="197381" y="101208"/>
                  <a:pt x="184953" y="104264"/>
                </a:cubicBezTo>
                <a:cubicBezTo>
                  <a:pt x="166790" y="108765"/>
                  <a:pt x="144395" y="111443"/>
                  <a:pt x="120015" y="111443"/>
                </a:cubicBezTo>
                <a:cubicBezTo>
                  <a:pt x="95638" y="111443"/>
                  <a:pt x="73240" y="108762"/>
                  <a:pt x="55077" y="104264"/>
                </a:cubicBezTo>
                <a:cubicBezTo>
                  <a:pt x="42646" y="101210"/>
                  <a:pt x="32843" y="97513"/>
                  <a:pt x="25717" y="93601"/>
                </a:cubicBezTo>
                <a:lnTo>
                  <a:pt x="25717" y="46078"/>
                </a:lnTo>
                <a:lnTo>
                  <a:pt x="26038" y="45809"/>
                </a:lnTo>
                <a:cubicBezTo>
                  <a:pt x="28878" y="43398"/>
                  <a:pt x="34557" y="40075"/>
                  <a:pt x="43827" y="36753"/>
                </a:cubicBezTo>
                <a:cubicBezTo>
                  <a:pt x="62098" y="30271"/>
                  <a:pt x="89046" y="25718"/>
                  <a:pt x="120015" y="25718"/>
                </a:cubicBezTo>
                <a:cubicBezTo>
                  <a:pt x="150984" y="25718"/>
                  <a:pt x="177932" y="30271"/>
                  <a:pt x="196203" y="36753"/>
                </a:cubicBezTo>
                <a:cubicBezTo>
                  <a:pt x="205473" y="40075"/>
                  <a:pt x="211097" y="43398"/>
                  <a:pt x="213992" y="45809"/>
                </a:cubicBezTo>
                <a:lnTo>
                  <a:pt x="214313" y="46078"/>
                </a:lnTo>
                <a:moveTo>
                  <a:pt x="214313" y="121891"/>
                </a:moveTo>
                <a:lnTo>
                  <a:pt x="214313" y="162181"/>
                </a:lnTo>
                <a:cubicBezTo>
                  <a:pt x="207187" y="166038"/>
                  <a:pt x="197381" y="169788"/>
                  <a:pt x="184953" y="172844"/>
                </a:cubicBezTo>
                <a:cubicBezTo>
                  <a:pt x="166790" y="177345"/>
                  <a:pt x="144395" y="180023"/>
                  <a:pt x="120015" y="180023"/>
                </a:cubicBezTo>
                <a:cubicBezTo>
                  <a:pt x="95638" y="180023"/>
                  <a:pt x="73240" y="177342"/>
                  <a:pt x="55077" y="172844"/>
                </a:cubicBezTo>
                <a:cubicBezTo>
                  <a:pt x="42646" y="169790"/>
                  <a:pt x="32843" y="166093"/>
                  <a:pt x="25717" y="162181"/>
                </a:cubicBezTo>
                <a:lnTo>
                  <a:pt x="25717" y="121891"/>
                </a:lnTo>
                <a:cubicBezTo>
                  <a:pt x="32843" y="124731"/>
                  <a:pt x="40666" y="127197"/>
                  <a:pt x="48916" y="129232"/>
                </a:cubicBezTo>
                <a:cubicBezTo>
                  <a:pt x="69383" y="134269"/>
                  <a:pt x="93869" y="137163"/>
                  <a:pt x="120015" y="137163"/>
                </a:cubicBezTo>
                <a:cubicBezTo>
                  <a:pt x="146162" y="137163"/>
                  <a:pt x="170647" y="134269"/>
                  <a:pt x="191114" y="129232"/>
                </a:cubicBezTo>
                <a:cubicBezTo>
                  <a:pt x="199364" y="127197"/>
                  <a:pt x="207187" y="124785"/>
                  <a:pt x="214313" y="121891"/>
                </a:cubicBezTo>
                <a:moveTo>
                  <a:pt x="25717" y="228242"/>
                </a:moveTo>
                <a:lnTo>
                  <a:pt x="25717" y="190523"/>
                </a:lnTo>
                <a:cubicBezTo>
                  <a:pt x="32843" y="193363"/>
                  <a:pt x="40666" y="195829"/>
                  <a:pt x="48916" y="197864"/>
                </a:cubicBezTo>
                <a:cubicBezTo>
                  <a:pt x="69383" y="202846"/>
                  <a:pt x="93869" y="205740"/>
                  <a:pt x="120015" y="205740"/>
                </a:cubicBezTo>
                <a:cubicBezTo>
                  <a:pt x="146162" y="205740"/>
                  <a:pt x="170647" y="202846"/>
                  <a:pt x="191114" y="197809"/>
                </a:cubicBezTo>
                <a:cubicBezTo>
                  <a:pt x="199364" y="195774"/>
                  <a:pt x="207187" y="193363"/>
                  <a:pt x="214313" y="190469"/>
                </a:cubicBezTo>
                <a:lnTo>
                  <a:pt x="214313" y="228188"/>
                </a:lnTo>
                <a:lnTo>
                  <a:pt x="213992" y="228456"/>
                </a:lnTo>
                <a:cubicBezTo>
                  <a:pt x="211152" y="230868"/>
                  <a:pt x="205473" y="234190"/>
                  <a:pt x="196203" y="237512"/>
                </a:cubicBezTo>
                <a:cubicBezTo>
                  <a:pt x="177932" y="244049"/>
                  <a:pt x="150984" y="248602"/>
                  <a:pt x="120015" y="248602"/>
                </a:cubicBezTo>
                <a:cubicBezTo>
                  <a:pt x="89046" y="248602"/>
                  <a:pt x="62098" y="244049"/>
                  <a:pt x="43827" y="237567"/>
                </a:cubicBezTo>
                <a:cubicBezTo>
                  <a:pt x="34557" y="234245"/>
                  <a:pt x="28933" y="230922"/>
                  <a:pt x="26038" y="228511"/>
                </a:cubicBezTo>
                <a:lnTo>
                  <a:pt x="25717" y="228242"/>
                </a:lnTo>
                <a:moveTo>
                  <a:pt x="215437" y="227118"/>
                </a:moveTo>
                <a:cubicBezTo>
                  <a:pt x="215437" y="227118"/>
                  <a:pt x="215437" y="227173"/>
                  <a:pt x="215329" y="227225"/>
                </a:cubicBezTo>
                <a:lnTo>
                  <a:pt x="215381" y="227118"/>
                </a:lnTo>
                <a:cubicBezTo>
                  <a:pt x="215381" y="227118"/>
                  <a:pt x="215381" y="227118"/>
                  <a:pt x="215381" y="227063"/>
                </a:cubicBezTo>
                <a:lnTo>
                  <a:pt x="215437" y="227118"/>
                </a:lnTo>
                <a:moveTo>
                  <a:pt x="24646" y="227118"/>
                </a:moveTo>
                <a:cubicBezTo>
                  <a:pt x="24646" y="227118"/>
                  <a:pt x="24646" y="227173"/>
                  <a:pt x="24754" y="227225"/>
                </a:cubicBezTo>
                <a:cubicBezTo>
                  <a:pt x="24702" y="227170"/>
                  <a:pt x="24702" y="227118"/>
                  <a:pt x="24646" y="227118"/>
                </a:cubicBezTo>
                <a:moveTo>
                  <a:pt x="24646" y="47202"/>
                </a:moveTo>
                <a:cubicBezTo>
                  <a:pt x="24646" y="47202"/>
                  <a:pt x="24699" y="47147"/>
                  <a:pt x="24754" y="47095"/>
                </a:cubicBezTo>
                <a:cubicBezTo>
                  <a:pt x="24702" y="47150"/>
                  <a:pt x="24646" y="47202"/>
                  <a:pt x="24646" y="47202"/>
                </a:cubicBezTo>
                <a:moveTo>
                  <a:pt x="215384" y="47095"/>
                </a:moveTo>
                <a:cubicBezTo>
                  <a:pt x="215436" y="47150"/>
                  <a:pt x="215492" y="47202"/>
                  <a:pt x="215492" y="47202"/>
                </a:cubicBezTo>
                <a:cubicBezTo>
                  <a:pt x="215492" y="47202"/>
                  <a:pt x="215492" y="47147"/>
                  <a:pt x="215384" y="47095"/>
                </a:cubicBezTo>
                <a:moveTo>
                  <a:pt x="240030" y="231458"/>
                </a:moveTo>
                <a:lnTo>
                  <a:pt x="240030" y="42863"/>
                </a:lnTo>
                <a:cubicBezTo>
                  <a:pt x="240030" y="19180"/>
                  <a:pt x="186292" y="0"/>
                  <a:pt x="120015" y="0"/>
                </a:cubicBezTo>
                <a:cubicBezTo>
                  <a:pt x="53738" y="0"/>
                  <a:pt x="0" y="19180"/>
                  <a:pt x="0" y="42863"/>
                </a:cubicBezTo>
                <a:lnTo>
                  <a:pt x="0" y="231458"/>
                </a:lnTo>
                <a:cubicBezTo>
                  <a:pt x="0" y="255140"/>
                  <a:pt x="53738" y="274320"/>
                  <a:pt x="120015" y="274320"/>
                </a:cubicBezTo>
                <a:cubicBezTo>
                  <a:pt x="186292" y="274320"/>
                  <a:pt x="240030" y="255140"/>
                  <a:pt x="240030" y="23145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55637" y="2894290"/>
            <a:ext cx="222929" cy="274320"/>
          </a:xfrm>
          <a:custGeom>
            <a:avLst/>
            <a:gdLst/>
            <a:ahLst/>
            <a:cxnLst/>
            <a:rect l="l" t="t" r="r" b="b"/>
            <a:pathLst>
              <a:path w="222929" h="274320">
                <a:moveTo>
                  <a:pt x="68593" y="12860"/>
                </a:moveTo>
                <a:cubicBezTo>
                  <a:pt x="68593" y="5733"/>
                  <a:pt x="74327" y="0"/>
                  <a:pt x="81454" y="0"/>
                </a:cubicBezTo>
                <a:lnTo>
                  <a:pt x="141473" y="0"/>
                </a:lnTo>
                <a:cubicBezTo>
                  <a:pt x="148600" y="0"/>
                  <a:pt x="154333" y="5733"/>
                  <a:pt x="154333" y="12860"/>
                </a:cubicBezTo>
                <a:cubicBezTo>
                  <a:pt x="154333" y="19987"/>
                  <a:pt x="148600" y="25720"/>
                  <a:pt x="141473" y="25720"/>
                </a:cubicBezTo>
                <a:lnTo>
                  <a:pt x="124325" y="25720"/>
                </a:lnTo>
                <a:lnTo>
                  <a:pt x="124325" y="52192"/>
                </a:lnTo>
                <a:cubicBezTo>
                  <a:pt x="147583" y="54872"/>
                  <a:pt x="168697" y="64679"/>
                  <a:pt x="185309" y="79468"/>
                </a:cubicBezTo>
                <a:lnTo>
                  <a:pt x="200957" y="63766"/>
                </a:lnTo>
                <a:cubicBezTo>
                  <a:pt x="205995" y="58729"/>
                  <a:pt x="214138" y="58729"/>
                  <a:pt x="219123" y="63766"/>
                </a:cubicBezTo>
                <a:cubicBezTo>
                  <a:pt x="224108" y="68802"/>
                  <a:pt x="224161" y="76949"/>
                  <a:pt x="219123" y="81931"/>
                </a:cubicBezTo>
                <a:lnTo>
                  <a:pt x="202510" y="98544"/>
                </a:lnTo>
                <a:cubicBezTo>
                  <a:pt x="215371" y="116709"/>
                  <a:pt x="222928" y="138896"/>
                  <a:pt x="222928" y="162850"/>
                </a:cubicBezTo>
                <a:cubicBezTo>
                  <a:pt x="222928" y="224424"/>
                  <a:pt x="173037" y="274314"/>
                  <a:pt x="111464" y="274314"/>
                </a:cubicBezTo>
                <a:cubicBezTo>
                  <a:pt x="49891" y="274314"/>
                  <a:pt x="0" y="224476"/>
                  <a:pt x="0" y="162905"/>
                </a:cubicBezTo>
                <a:cubicBezTo>
                  <a:pt x="0" y="105674"/>
                  <a:pt x="43085" y="58567"/>
                  <a:pt x="98603" y="52192"/>
                </a:cubicBezTo>
                <a:lnTo>
                  <a:pt x="98603" y="25720"/>
                </a:lnTo>
                <a:lnTo>
                  <a:pt x="81456" y="25720"/>
                </a:lnTo>
                <a:cubicBezTo>
                  <a:pt x="74329" y="25720"/>
                  <a:pt x="68595" y="19987"/>
                  <a:pt x="68595" y="12860"/>
                </a:cubicBezTo>
                <a:lnTo>
                  <a:pt x="68593" y="12860"/>
                </a:lnTo>
                <a:moveTo>
                  <a:pt x="111464" y="248652"/>
                </a:moveTo>
                <a:cubicBezTo>
                  <a:pt x="158819" y="248652"/>
                  <a:pt x="197207" y="210264"/>
                  <a:pt x="197207" y="162910"/>
                </a:cubicBezTo>
                <a:cubicBezTo>
                  <a:pt x="197207" y="115557"/>
                  <a:pt x="158819" y="77169"/>
                  <a:pt x="111464" y="77169"/>
                </a:cubicBezTo>
                <a:cubicBezTo>
                  <a:pt x="64110" y="77169"/>
                  <a:pt x="25722" y="115557"/>
                  <a:pt x="25722" y="162910"/>
                </a:cubicBezTo>
                <a:cubicBezTo>
                  <a:pt x="25722" y="210264"/>
                  <a:pt x="64110" y="248652"/>
                  <a:pt x="111464" y="248652"/>
                </a:cubicBezTo>
                <a:lnTo>
                  <a:pt x="111464" y="248652"/>
                </a:lnTo>
                <a:moveTo>
                  <a:pt x="124325" y="115752"/>
                </a:moveTo>
                <a:lnTo>
                  <a:pt x="124325" y="171483"/>
                </a:lnTo>
                <a:cubicBezTo>
                  <a:pt x="124325" y="178610"/>
                  <a:pt x="118591" y="184343"/>
                  <a:pt x="111464" y="184343"/>
                </a:cubicBezTo>
                <a:cubicBezTo>
                  <a:pt x="104337" y="184343"/>
                  <a:pt x="98604" y="178610"/>
                  <a:pt x="98604" y="171483"/>
                </a:cubicBezTo>
                <a:lnTo>
                  <a:pt x="98604" y="115752"/>
                </a:lnTo>
                <a:cubicBezTo>
                  <a:pt x="98604" y="108625"/>
                  <a:pt x="104337" y="102892"/>
                  <a:pt x="111464" y="102892"/>
                </a:cubicBezTo>
                <a:cubicBezTo>
                  <a:pt x="118591" y="102892"/>
                  <a:pt x="124325" y="108625"/>
                  <a:pt x="124325" y="115752"/>
                </a:cubicBezTo>
                <a:lnTo>
                  <a:pt x="124325" y="11575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47086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7857" r="-217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Best Practices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3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and debug queries to ensure accuracy and efficiency.</a:t>
            </a:r>
            <a:endParaRPr lang="en-US" sz="1357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3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Thorough testing helps identify and resolve issues, ensuring reliable database operations.</a:t>
            </a:r>
            <a:endParaRPr lang="en-US" sz="1357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Ensuring Accuracy and Efficiency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Data Retrieval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Optimize queries to reduce the amount of data that needs to be retrieved and processed.</a:t>
            </a:r>
            <a:endParaRPr lang="en-US" sz="1352" dirty="0"/>
          </a:p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Efficient queries minimize resource usage and enhance overall system performance.</a:t>
            </a:r>
            <a:endParaRPr lang="en-US" sz="1352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Boosting Query Performance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indexes to improve query performance.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Indexes help in quickly locating data, reducing the time taken for query execution.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Readability and Maintainability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meaningful table and column names to improve readability and maintainability.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ensures that database structures are intuitive and easy to understand.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4805" r="-1448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Always follow best practices and test your queries thoroughly.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Debugging ensures the accuracy and efficiency of your SQL queries.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Ensuring Query Accuracy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63" y="1656374"/>
            <a:ext cx="365724" cy="365760"/>
          </a:xfrm>
          <a:custGeom>
            <a:avLst/>
            <a:gdLst/>
            <a:ahLst/>
            <a:cxnLst/>
            <a:rect l="l" t="t" r="r" b="b"/>
            <a:pathLst>
              <a:path w="365724" h="365760">
                <a:moveTo>
                  <a:pt x="182862" y="0"/>
                </a:moveTo>
                <a:cubicBezTo>
                  <a:pt x="220722" y="0"/>
                  <a:pt x="251436" y="30717"/>
                  <a:pt x="251436" y="68573"/>
                </a:cubicBezTo>
                <a:lnTo>
                  <a:pt x="251436" y="71144"/>
                </a:lnTo>
                <a:cubicBezTo>
                  <a:pt x="251436" y="82358"/>
                  <a:pt x="242366" y="91429"/>
                  <a:pt x="231149" y="91429"/>
                </a:cubicBezTo>
                <a:lnTo>
                  <a:pt x="134645" y="91429"/>
                </a:lnTo>
                <a:cubicBezTo>
                  <a:pt x="123432" y="91429"/>
                  <a:pt x="114358" y="82358"/>
                  <a:pt x="114358" y="71144"/>
                </a:cubicBezTo>
                <a:lnTo>
                  <a:pt x="114358" y="68573"/>
                </a:lnTo>
                <a:cubicBezTo>
                  <a:pt x="114358" y="30713"/>
                  <a:pt x="145072" y="0"/>
                  <a:pt x="182932" y="0"/>
                </a:cubicBezTo>
                <a:lnTo>
                  <a:pt x="182862" y="0"/>
                </a:lnTo>
                <a:moveTo>
                  <a:pt x="27857" y="73573"/>
                </a:moveTo>
                <a:cubicBezTo>
                  <a:pt x="34572" y="66857"/>
                  <a:pt x="45430" y="66857"/>
                  <a:pt x="52072" y="73573"/>
                </a:cubicBezTo>
                <a:lnTo>
                  <a:pt x="103789" y="125287"/>
                </a:lnTo>
                <a:cubicBezTo>
                  <a:pt x="115218" y="118360"/>
                  <a:pt x="128574" y="114285"/>
                  <a:pt x="142863" y="114285"/>
                </a:cubicBezTo>
                <a:lnTo>
                  <a:pt x="222865" y="114285"/>
                </a:lnTo>
                <a:cubicBezTo>
                  <a:pt x="237150" y="114285"/>
                  <a:pt x="250510" y="118356"/>
                  <a:pt x="261866" y="125357"/>
                </a:cubicBezTo>
                <a:lnTo>
                  <a:pt x="313583" y="73569"/>
                </a:lnTo>
                <a:cubicBezTo>
                  <a:pt x="320298" y="66854"/>
                  <a:pt x="331156" y="66854"/>
                  <a:pt x="337798" y="73569"/>
                </a:cubicBezTo>
                <a:cubicBezTo>
                  <a:pt x="344439" y="80284"/>
                  <a:pt x="344512" y="91140"/>
                  <a:pt x="337798" y="97782"/>
                </a:cubicBezTo>
                <a:lnTo>
                  <a:pt x="286081" y="149497"/>
                </a:lnTo>
                <a:cubicBezTo>
                  <a:pt x="293081" y="160927"/>
                  <a:pt x="297151" y="174285"/>
                  <a:pt x="297151" y="188571"/>
                </a:cubicBezTo>
                <a:lnTo>
                  <a:pt x="348583" y="188571"/>
                </a:lnTo>
                <a:cubicBezTo>
                  <a:pt x="358084" y="188571"/>
                  <a:pt x="365728" y="196216"/>
                  <a:pt x="365728" y="205714"/>
                </a:cubicBezTo>
                <a:cubicBezTo>
                  <a:pt x="365728" y="215213"/>
                  <a:pt x="358084" y="222858"/>
                  <a:pt x="348587" y="222858"/>
                </a:cubicBezTo>
                <a:lnTo>
                  <a:pt x="297158" y="222858"/>
                </a:lnTo>
                <a:lnTo>
                  <a:pt x="297158" y="228571"/>
                </a:lnTo>
                <a:cubicBezTo>
                  <a:pt x="297158" y="248000"/>
                  <a:pt x="292302" y="266284"/>
                  <a:pt x="283729" y="282359"/>
                </a:cubicBezTo>
                <a:lnTo>
                  <a:pt x="337874" y="336433"/>
                </a:lnTo>
                <a:cubicBezTo>
                  <a:pt x="344589" y="343149"/>
                  <a:pt x="344589" y="354005"/>
                  <a:pt x="337874" y="360647"/>
                </a:cubicBezTo>
                <a:cubicBezTo>
                  <a:pt x="331160" y="367289"/>
                  <a:pt x="320301" y="367362"/>
                  <a:pt x="313660" y="360647"/>
                </a:cubicBezTo>
                <a:lnTo>
                  <a:pt x="263014" y="310004"/>
                </a:lnTo>
                <a:cubicBezTo>
                  <a:pt x="242369" y="330362"/>
                  <a:pt x="214084" y="342860"/>
                  <a:pt x="182870" y="342860"/>
                </a:cubicBezTo>
                <a:cubicBezTo>
                  <a:pt x="151655" y="342860"/>
                  <a:pt x="123366" y="330358"/>
                  <a:pt x="102725" y="310073"/>
                </a:cubicBezTo>
                <a:lnTo>
                  <a:pt x="52152" y="360716"/>
                </a:lnTo>
                <a:cubicBezTo>
                  <a:pt x="45438" y="367432"/>
                  <a:pt x="34579" y="367432"/>
                  <a:pt x="27938" y="360716"/>
                </a:cubicBezTo>
                <a:cubicBezTo>
                  <a:pt x="21296" y="354001"/>
                  <a:pt x="21223" y="343145"/>
                  <a:pt x="27938" y="336503"/>
                </a:cubicBezTo>
                <a:lnTo>
                  <a:pt x="82083" y="282359"/>
                </a:lnTo>
                <a:cubicBezTo>
                  <a:pt x="73441" y="266288"/>
                  <a:pt x="68584" y="248000"/>
                  <a:pt x="68584" y="228571"/>
                </a:cubicBezTo>
                <a:lnTo>
                  <a:pt x="68584" y="222858"/>
                </a:lnTo>
                <a:lnTo>
                  <a:pt x="17156" y="222858"/>
                </a:lnTo>
                <a:cubicBezTo>
                  <a:pt x="7655" y="222858"/>
                  <a:pt x="15" y="215213"/>
                  <a:pt x="15" y="205714"/>
                </a:cubicBezTo>
                <a:cubicBezTo>
                  <a:pt x="15" y="196216"/>
                  <a:pt x="7658" y="188571"/>
                  <a:pt x="17160" y="188571"/>
                </a:cubicBezTo>
                <a:lnTo>
                  <a:pt x="68592" y="188571"/>
                </a:lnTo>
                <a:cubicBezTo>
                  <a:pt x="68592" y="174285"/>
                  <a:pt x="72662" y="160927"/>
                  <a:pt x="79662" y="149570"/>
                </a:cubicBezTo>
                <a:lnTo>
                  <a:pt x="27875" y="97855"/>
                </a:lnTo>
                <a:cubicBezTo>
                  <a:pt x="21161" y="91140"/>
                  <a:pt x="21161" y="80284"/>
                  <a:pt x="27875" y="73642"/>
                </a:cubicBezTo>
                <a:lnTo>
                  <a:pt x="27857" y="73573"/>
                </a:lnTo>
                <a:moveTo>
                  <a:pt x="102860" y="188575"/>
                </a:moveTo>
                <a:lnTo>
                  <a:pt x="102860" y="228574"/>
                </a:lnTo>
                <a:cubicBezTo>
                  <a:pt x="102860" y="266862"/>
                  <a:pt x="129788" y="298862"/>
                  <a:pt x="165721" y="306719"/>
                </a:cubicBezTo>
                <a:lnTo>
                  <a:pt x="165721" y="200001"/>
                </a:lnTo>
                <a:cubicBezTo>
                  <a:pt x="165721" y="190502"/>
                  <a:pt x="173364" y="182858"/>
                  <a:pt x="182866" y="182858"/>
                </a:cubicBezTo>
                <a:cubicBezTo>
                  <a:pt x="192367" y="182858"/>
                  <a:pt x="200011" y="190502"/>
                  <a:pt x="200011" y="200001"/>
                </a:cubicBezTo>
                <a:lnTo>
                  <a:pt x="200011" y="306719"/>
                </a:lnTo>
                <a:cubicBezTo>
                  <a:pt x="235940" y="298862"/>
                  <a:pt x="262872" y="266862"/>
                  <a:pt x="262872" y="228574"/>
                </a:cubicBezTo>
                <a:lnTo>
                  <a:pt x="262872" y="188575"/>
                </a:lnTo>
                <a:cubicBezTo>
                  <a:pt x="262872" y="166501"/>
                  <a:pt x="244944" y="148575"/>
                  <a:pt x="222873" y="148575"/>
                </a:cubicBezTo>
                <a:lnTo>
                  <a:pt x="142870" y="148575"/>
                </a:lnTo>
                <a:cubicBezTo>
                  <a:pt x="120799" y="148575"/>
                  <a:pt x="102871" y="166505"/>
                  <a:pt x="102871" y="188575"/>
                </a:cubicBezTo>
                <a:lnTo>
                  <a:pt x="102860" y="1885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data types, query syntax, and best practices is essential.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fundamentals help in writing efficient SQL queries for real-world applications.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SQL Basics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2962"/>
            <a:ext cx="365760" cy="292583"/>
          </a:xfrm>
          <a:custGeom>
            <a:avLst/>
            <a:gdLst/>
            <a:ahLst/>
            <a:cxnLst/>
            <a:rect l="l" t="t" r="r" b="b"/>
            <a:pathLst>
              <a:path w="365760" h="292583">
                <a:moveTo>
                  <a:pt x="228084" y="617"/>
                </a:moveTo>
                <a:cubicBezTo>
                  <a:pt x="220828" y="-1612"/>
                  <a:pt x="213169" y="2390"/>
                  <a:pt x="210941" y="9646"/>
                </a:cubicBezTo>
                <a:lnTo>
                  <a:pt x="128645" y="274823"/>
                </a:lnTo>
                <a:cubicBezTo>
                  <a:pt x="126418" y="282082"/>
                  <a:pt x="130415" y="289739"/>
                  <a:pt x="137676" y="291969"/>
                </a:cubicBezTo>
                <a:cubicBezTo>
                  <a:pt x="144932" y="294198"/>
                  <a:pt x="152591" y="290196"/>
                  <a:pt x="154823" y="282940"/>
                </a:cubicBezTo>
                <a:lnTo>
                  <a:pt x="237119" y="17763"/>
                </a:lnTo>
                <a:cubicBezTo>
                  <a:pt x="239346" y="10504"/>
                  <a:pt x="235348" y="2847"/>
                  <a:pt x="228088" y="617"/>
                </a:cubicBezTo>
                <a:lnTo>
                  <a:pt x="228084" y="617"/>
                </a:lnTo>
                <a:moveTo>
                  <a:pt x="268892" y="68339"/>
                </a:moveTo>
                <a:cubicBezTo>
                  <a:pt x="263691" y="73883"/>
                  <a:pt x="263976" y="82570"/>
                  <a:pt x="269521" y="87714"/>
                </a:cubicBezTo>
                <a:lnTo>
                  <a:pt x="331986" y="146292"/>
                </a:lnTo>
                <a:lnTo>
                  <a:pt x="269521" y="204870"/>
                </a:lnTo>
                <a:cubicBezTo>
                  <a:pt x="263976" y="210069"/>
                  <a:pt x="263691" y="218756"/>
                  <a:pt x="268892" y="224245"/>
                </a:cubicBezTo>
                <a:cubicBezTo>
                  <a:pt x="274093" y="229731"/>
                  <a:pt x="282780" y="230073"/>
                  <a:pt x="288266" y="224874"/>
                </a:cubicBezTo>
                <a:lnTo>
                  <a:pt x="361418" y="156295"/>
                </a:lnTo>
                <a:cubicBezTo>
                  <a:pt x="364162" y="153723"/>
                  <a:pt x="365760" y="150066"/>
                  <a:pt x="365760" y="146295"/>
                </a:cubicBezTo>
                <a:cubicBezTo>
                  <a:pt x="365760" y="142523"/>
                  <a:pt x="364216" y="138866"/>
                  <a:pt x="361418" y="136294"/>
                </a:cubicBezTo>
                <a:lnTo>
                  <a:pt x="288266" y="67716"/>
                </a:lnTo>
                <a:cubicBezTo>
                  <a:pt x="282722" y="62516"/>
                  <a:pt x="274035" y="62800"/>
                  <a:pt x="268892" y="68345"/>
                </a:cubicBezTo>
                <a:lnTo>
                  <a:pt x="268892" y="68339"/>
                </a:lnTo>
                <a:moveTo>
                  <a:pt x="96868" y="68339"/>
                </a:moveTo>
                <a:cubicBezTo>
                  <a:pt x="91667" y="62794"/>
                  <a:pt x="82980" y="62510"/>
                  <a:pt x="77494" y="67710"/>
                </a:cubicBezTo>
                <a:lnTo>
                  <a:pt x="4342" y="136288"/>
                </a:lnTo>
                <a:cubicBezTo>
                  <a:pt x="1540" y="138860"/>
                  <a:pt x="0" y="142517"/>
                  <a:pt x="0" y="146289"/>
                </a:cubicBezTo>
                <a:cubicBezTo>
                  <a:pt x="0" y="150060"/>
                  <a:pt x="1544" y="153717"/>
                  <a:pt x="4345" y="156289"/>
                </a:cubicBezTo>
                <a:lnTo>
                  <a:pt x="77497" y="224868"/>
                </a:lnTo>
                <a:cubicBezTo>
                  <a:pt x="83042" y="230067"/>
                  <a:pt x="91729" y="229783"/>
                  <a:pt x="96872" y="224239"/>
                </a:cubicBezTo>
                <a:cubicBezTo>
                  <a:pt x="102014" y="218694"/>
                  <a:pt x="101787" y="210008"/>
                  <a:pt x="96242" y="204864"/>
                </a:cubicBezTo>
                <a:lnTo>
                  <a:pt x="33778" y="146286"/>
                </a:lnTo>
                <a:lnTo>
                  <a:pt x="96242" y="87708"/>
                </a:lnTo>
                <a:cubicBezTo>
                  <a:pt x="101787" y="82509"/>
                  <a:pt x="102073" y="73822"/>
                  <a:pt x="96872" y="68333"/>
                </a:cubicBezTo>
                <a:lnTo>
                  <a:pt x="96868" y="683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queries are a powerful tool for data retrieval and manipulation.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users to interact with databases effectively and efficiently.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Power of SQL Queries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85751" y="61437"/>
                </a:moveTo>
                <a:lnTo>
                  <a:pt x="285751" y="124801"/>
                </a:lnTo>
                <a:cubicBezTo>
                  <a:pt x="276249" y="129944"/>
                  <a:pt x="263175" y="134944"/>
                  <a:pt x="246604" y="139018"/>
                </a:cubicBezTo>
                <a:cubicBezTo>
                  <a:pt x="222386" y="145020"/>
                  <a:pt x="192527" y="148590"/>
                  <a:pt x="160020" y="148590"/>
                </a:cubicBezTo>
                <a:cubicBezTo>
                  <a:pt x="127517" y="148590"/>
                  <a:pt x="97654" y="145017"/>
                  <a:pt x="73437" y="139018"/>
                </a:cubicBezTo>
                <a:cubicBezTo>
                  <a:pt x="56862" y="134947"/>
                  <a:pt x="43791" y="130017"/>
                  <a:pt x="34289" y="124801"/>
                </a:cubicBezTo>
                <a:lnTo>
                  <a:pt x="34289" y="61437"/>
                </a:lnTo>
                <a:lnTo>
                  <a:pt x="34718" y="61078"/>
                </a:lnTo>
                <a:cubicBezTo>
                  <a:pt x="38504" y="57863"/>
                  <a:pt x="46076" y="53434"/>
                  <a:pt x="58436" y="49005"/>
                </a:cubicBezTo>
                <a:cubicBezTo>
                  <a:pt x="82798" y="40362"/>
                  <a:pt x="118729" y="34290"/>
                  <a:pt x="160020" y="34290"/>
                </a:cubicBezTo>
                <a:cubicBezTo>
                  <a:pt x="201312" y="34290"/>
                  <a:pt x="237243" y="40362"/>
                  <a:pt x="261604" y="49005"/>
                </a:cubicBezTo>
                <a:cubicBezTo>
                  <a:pt x="273964" y="53434"/>
                  <a:pt x="281463" y="57863"/>
                  <a:pt x="285322" y="61078"/>
                </a:cubicBezTo>
                <a:lnTo>
                  <a:pt x="285751" y="61437"/>
                </a:lnTo>
                <a:moveTo>
                  <a:pt x="285751" y="162522"/>
                </a:moveTo>
                <a:lnTo>
                  <a:pt x="285751" y="216241"/>
                </a:lnTo>
                <a:cubicBezTo>
                  <a:pt x="276249" y="221384"/>
                  <a:pt x="263175" y="226384"/>
                  <a:pt x="246604" y="230458"/>
                </a:cubicBezTo>
                <a:cubicBezTo>
                  <a:pt x="222386" y="236460"/>
                  <a:pt x="192527" y="240030"/>
                  <a:pt x="160020" y="240030"/>
                </a:cubicBezTo>
                <a:cubicBezTo>
                  <a:pt x="127517" y="240030"/>
                  <a:pt x="97654" y="236457"/>
                  <a:pt x="73437" y="230458"/>
                </a:cubicBezTo>
                <a:cubicBezTo>
                  <a:pt x="56862" y="226387"/>
                  <a:pt x="43791" y="221457"/>
                  <a:pt x="34289" y="216241"/>
                </a:cubicBezTo>
                <a:lnTo>
                  <a:pt x="34289" y="162522"/>
                </a:lnTo>
                <a:cubicBezTo>
                  <a:pt x="43791" y="166307"/>
                  <a:pt x="54221" y="169596"/>
                  <a:pt x="65221" y="172310"/>
                </a:cubicBezTo>
                <a:cubicBezTo>
                  <a:pt x="92511" y="179025"/>
                  <a:pt x="125158" y="182884"/>
                  <a:pt x="160020" y="182884"/>
                </a:cubicBezTo>
                <a:cubicBezTo>
                  <a:pt x="194882" y="182884"/>
                  <a:pt x="227529" y="179025"/>
                  <a:pt x="254819" y="172310"/>
                </a:cubicBezTo>
                <a:cubicBezTo>
                  <a:pt x="265819" y="169596"/>
                  <a:pt x="276249" y="166381"/>
                  <a:pt x="285751" y="162522"/>
                </a:cubicBezTo>
                <a:lnTo>
                  <a:pt x="285751" y="162522"/>
                </a:lnTo>
                <a:moveTo>
                  <a:pt x="34289" y="304323"/>
                </a:moveTo>
                <a:lnTo>
                  <a:pt x="34289" y="254031"/>
                </a:lnTo>
                <a:cubicBezTo>
                  <a:pt x="43791" y="257817"/>
                  <a:pt x="54221" y="261105"/>
                  <a:pt x="65221" y="263819"/>
                </a:cubicBezTo>
                <a:cubicBezTo>
                  <a:pt x="92511" y="270461"/>
                  <a:pt x="125158" y="274320"/>
                  <a:pt x="160020" y="274320"/>
                </a:cubicBezTo>
                <a:cubicBezTo>
                  <a:pt x="194882" y="274320"/>
                  <a:pt x="227529" y="270461"/>
                  <a:pt x="254819" y="263746"/>
                </a:cubicBezTo>
                <a:cubicBezTo>
                  <a:pt x="265819" y="261032"/>
                  <a:pt x="276249" y="257817"/>
                  <a:pt x="285751" y="253958"/>
                </a:cubicBezTo>
                <a:lnTo>
                  <a:pt x="285751" y="304250"/>
                </a:lnTo>
                <a:lnTo>
                  <a:pt x="285322" y="304609"/>
                </a:lnTo>
                <a:cubicBezTo>
                  <a:pt x="281536" y="307824"/>
                  <a:pt x="273964" y="312253"/>
                  <a:pt x="261604" y="316682"/>
                </a:cubicBezTo>
                <a:cubicBezTo>
                  <a:pt x="237243" y="325398"/>
                  <a:pt x="201312" y="331470"/>
                  <a:pt x="160020" y="331470"/>
                </a:cubicBezTo>
                <a:cubicBezTo>
                  <a:pt x="118728" y="331470"/>
                  <a:pt x="82798" y="325398"/>
                  <a:pt x="58436" y="316755"/>
                </a:cubicBezTo>
                <a:cubicBezTo>
                  <a:pt x="46076" y="312326"/>
                  <a:pt x="38578" y="307897"/>
                  <a:pt x="34718" y="304682"/>
                </a:cubicBezTo>
                <a:lnTo>
                  <a:pt x="34289" y="304323"/>
                </a:lnTo>
                <a:moveTo>
                  <a:pt x="287249" y="302824"/>
                </a:moveTo>
                <a:cubicBezTo>
                  <a:pt x="287249" y="302824"/>
                  <a:pt x="287249" y="302897"/>
                  <a:pt x="287105" y="302966"/>
                </a:cubicBezTo>
                <a:lnTo>
                  <a:pt x="287175" y="302824"/>
                </a:lnTo>
                <a:cubicBezTo>
                  <a:pt x="287175" y="302824"/>
                  <a:pt x="287175" y="302824"/>
                  <a:pt x="287175" y="302751"/>
                </a:cubicBezTo>
                <a:lnTo>
                  <a:pt x="287249" y="302824"/>
                </a:lnTo>
                <a:moveTo>
                  <a:pt x="32862" y="302824"/>
                </a:moveTo>
                <a:cubicBezTo>
                  <a:pt x="32862" y="302824"/>
                  <a:pt x="32862" y="302897"/>
                  <a:pt x="33006" y="302966"/>
                </a:cubicBezTo>
                <a:cubicBezTo>
                  <a:pt x="32935" y="302893"/>
                  <a:pt x="32935" y="302824"/>
                  <a:pt x="32862" y="302824"/>
                </a:cubicBezTo>
                <a:moveTo>
                  <a:pt x="32862" y="62936"/>
                </a:moveTo>
                <a:cubicBezTo>
                  <a:pt x="32862" y="62936"/>
                  <a:pt x="32932" y="62863"/>
                  <a:pt x="33006" y="62794"/>
                </a:cubicBezTo>
                <a:cubicBezTo>
                  <a:pt x="32935" y="62867"/>
                  <a:pt x="32862" y="62936"/>
                  <a:pt x="32862" y="62936"/>
                </a:cubicBezTo>
                <a:moveTo>
                  <a:pt x="287178" y="62794"/>
                </a:moveTo>
                <a:cubicBezTo>
                  <a:pt x="287249" y="62867"/>
                  <a:pt x="287322" y="62936"/>
                  <a:pt x="287322" y="62936"/>
                </a:cubicBezTo>
                <a:cubicBezTo>
                  <a:pt x="287322" y="62936"/>
                  <a:pt x="287322" y="62863"/>
                  <a:pt x="287178" y="62794"/>
                </a:cubicBezTo>
                <a:moveTo>
                  <a:pt x="320040" y="308610"/>
                </a:moveTo>
                <a:lnTo>
                  <a:pt x="320040" y="57150"/>
                </a:lnTo>
                <a:cubicBezTo>
                  <a:pt x="320040" y="25574"/>
                  <a:pt x="248389" y="0"/>
                  <a:pt x="160020" y="0"/>
                </a:cubicBezTo>
                <a:cubicBezTo>
                  <a:pt x="71651" y="0"/>
                  <a:pt x="0" y="25574"/>
                  <a:pt x="0" y="57150"/>
                </a:cubicBezTo>
                <a:lnTo>
                  <a:pt x="0" y="308610"/>
                </a:lnTo>
                <a:cubicBezTo>
                  <a:pt x="0" y="340186"/>
                  <a:pt x="71651" y="365760"/>
                  <a:pt x="160020" y="365760"/>
                </a:cubicBezTo>
                <a:cubicBezTo>
                  <a:pt x="248389" y="365760"/>
                  <a:pt x="320040" y="340186"/>
                  <a:pt x="320040" y="3086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 online communities or forums to connect with other SQL users and learn from their experiences.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provide valuable insights and support for continuous learning and problem-solving.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5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SQL Communities</a:t>
            </a:r>
            <a:endParaRPr lang="en-US" sz="1754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writing SQL queries and applying them in real-world scenarios to improve your skills and gain experience.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experience is crucial for mastering SQL and becoming proficient in its application.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SQL Practice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continue building on the skills and knowledge gained in this lesson, consider taking additional courses or training on advanced SQL topics.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deepen your understanding and open up new opportunities for growth in SQL.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SQL Training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7"/>
              </a:spcBef>
              <a:buNone/>
            </a:pPr>
            <a:r>
              <a:rPr lang="en-US" sz="98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online discussions and share your own experiences and knowledge with others.</a:t>
            </a:r>
            <a:endParaRPr lang="en-US" sz="989" dirty="0"/>
          </a:p>
          <a:p>
            <a:pPr algn="l" marL="0" indent="0">
              <a:lnSpc>
                <a:spcPct val="90000"/>
              </a:lnSpc>
              <a:spcBef>
                <a:spcPts val="707"/>
              </a:spcBef>
              <a:buNone/>
            </a:pPr>
            <a:r>
              <a:rPr lang="en-US" sz="98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with peers can provide new insights and foster a sense of community.</a:t>
            </a:r>
            <a:endParaRPr lang="en-US" sz="989" dirty="0"/>
          </a:p>
        </p:txBody>
      </p:sp>
      <p:sp>
        <p:nvSpPr>
          <p:cNvPr id="11" name="Text 9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in Online Discussions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and Articles on SQL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7"/>
              </a:spcBef>
              <a:buNone/>
            </a:pPr>
            <a:r>
              <a:rPr lang="en-US" sz="9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 books and articles on SQL and database management to deepen your knowledge and stay up-to-date on the latest developments.</a:t>
            </a:r>
            <a:endParaRPr lang="en-US" sz="961" dirty="0"/>
          </a:p>
          <a:p>
            <a:pPr algn="l" marL="0" indent="0">
              <a:lnSpc>
                <a:spcPct val="90000"/>
              </a:lnSpc>
              <a:spcBef>
                <a:spcPts val="687"/>
              </a:spcBef>
              <a:buNone/>
            </a:pPr>
            <a:r>
              <a:rPr lang="en-US" sz="9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allows you to explore topics in greater depth and at your own pace.</a:t>
            </a:r>
            <a:endParaRPr lang="en-US" sz="961" dirty="0"/>
          </a:p>
        </p:txBody>
      </p:sp>
      <p:sp>
        <p:nvSpPr>
          <p:cNvPr id="14" name="Text 12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 and Training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6"/>
              </a:spcBef>
              <a:buNone/>
            </a:pPr>
            <a:r>
              <a:rPr lang="en-US" sz="90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advantage of online tutorials and training courses, such as those offered by Microsoft or Oracle.</a:t>
            </a:r>
            <a:endParaRPr lang="en-US" sz="905" dirty="0"/>
          </a:p>
          <a:p>
            <a:pPr algn="l" marL="0" indent="0">
              <a:lnSpc>
                <a:spcPct val="90000"/>
              </a:lnSpc>
              <a:spcBef>
                <a:spcPts val="646"/>
              </a:spcBef>
              <a:buNone/>
            </a:pPr>
            <a:r>
              <a:rPr lang="en-US" sz="90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are designed to help you build your skills and gain practical experience.</a:t>
            </a:r>
            <a:endParaRPr lang="en-US" sz="905" dirty="0"/>
          </a:p>
        </p:txBody>
      </p:sp>
      <p:sp>
        <p:nvSpPr>
          <p:cNvPr id="16" name="Text 14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Communities for Support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additional resources and support, consider visiting online forums or communities, such as SQL Server Central or Stack Overflow.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provide a space to ask questions, share knowledge, and learn from experienced professionals.</a:t>
            </a:r>
            <a:endParaRPr lang="en-US" sz="858" dirty="0"/>
          </a:p>
        </p:txBody>
      </p:sp>
      <p:sp>
        <p:nvSpPr>
          <p:cNvPr id="18" name="Text 16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16843" y="5225703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20080" y="5162098"/>
            <a:ext cx="205760" cy="274320"/>
          </a:xfrm>
          <a:custGeom>
            <a:avLst/>
            <a:gdLst/>
            <a:ahLst/>
            <a:cxnLst/>
            <a:rect l="l" t="t" r="r" b="b"/>
            <a:pathLst>
              <a:path w="205760" h="274320">
                <a:moveTo>
                  <a:pt x="0" y="25720"/>
                </a:moveTo>
                <a:cubicBezTo>
                  <a:pt x="0" y="11521"/>
                  <a:pt x="11520" y="0"/>
                  <a:pt x="25720" y="0"/>
                </a:cubicBezTo>
                <a:lnTo>
                  <a:pt x="25720" y="25720"/>
                </a:lnTo>
                <a:lnTo>
                  <a:pt x="25720" y="236516"/>
                </a:lnTo>
                <a:lnTo>
                  <a:pt x="95431" y="186738"/>
                </a:lnTo>
                <a:cubicBezTo>
                  <a:pt x="99878" y="183523"/>
                  <a:pt x="105933" y="183523"/>
                  <a:pt x="110382" y="186738"/>
                </a:cubicBezTo>
                <a:lnTo>
                  <a:pt x="180040" y="236516"/>
                </a:lnTo>
                <a:lnTo>
                  <a:pt x="180040" y="25720"/>
                </a:lnTo>
                <a:lnTo>
                  <a:pt x="25720" y="25720"/>
                </a:lnTo>
                <a:lnTo>
                  <a:pt x="25720" y="0"/>
                </a:lnTo>
                <a:lnTo>
                  <a:pt x="180040" y="0"/>
                </a:lnTo>
                <a:cubicBezTo>
                  <a:pt x="194239" y="0"/>
                  <a:pt x="205760" y="11521"/>
                  <a:pt x="205760" y="25720"/>
                </a:cubicBezTo>
                <a:lnTo>
                  <a:pt x="205760" y="261487"/>
                </a:lnTo>
                <a:cubicBezTo>
                  <a:pt x="205760" y="266310"/>
                  <a:pt x="203081" y="270705"/>
                  <a:pt x="198795" y="272902"/>
                </a:cubicBezTo>
                <a:cubicBezTo>
                  <a:pt x="194509" y="275099"/>
                  <a:pt x="189365" y="274723"/>
                  <a:pt x="185453" y="271936"/>
                </a:cubicBezTo>
                <a:lnTo>
                  <a:pt x="102882" y="212996"/>
                </a:lnTo>
                <a:lnTo>
                  <a:pt x="20311" y="271936"/>
                </a:lnTo>
                <a:cubicBezTo>
                  <a:pt x="16399" y="274723"/>
                  <a:pt x="11255" y="275096"/>
                  <a:pt x="6969" y="272902"/>
                </a:cubicBezTo>
                <a:cubicBezTo>
                  <a:pt x="2683" y="270705"/>
                  <a:pt x="4" y="266310"/>
                  <a:pt x="4" y="261487"/>
                </a:cubicBezTo>
                <a:lnTo>
                  <a:pt x="0" y="25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33988" y="4023911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85800" y="3977859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71450" y="20574"/>
                </a:moveTo>
                <a:lnTo>
                  <a:pt x="171450" y="61722"/>
                </a:lnTo>
                <a:lnTo>
                  <a:pt x="102870" y="61722"/>
                </a:lnTo>
                <a:lnTo>
                  <a:pt x="102870" y="20574"/>
                </a:lnTo>
                <a:lnTo>
                  <a:pt x="171450" y="20574"/>
                </a:lnTo>
                <a:moveTo>
                  <a:pt x="102870" y="0"/>
                </a:moveTo>
                <a:cubicBezTo>
                  <a:pt x="91510" y="0"/>
                  <a:pt x="82296" y="9215"/>
                  <a:pt x="82296" y="20574"/>
                </a:cubicBezTo>
                <a:lnTo>
                  <a:pt x="82296" y="61722"/>
                </a:lnTo>
                <a:cubicBezTo>
                  <a:pt x="82296" y="73081"/>
                  <a:pt x="91510" y="82296"/>
                  <a:pt x="102870" y="82296"/>
                </a:cubicBezTo>
                <a:lnTo>
                  <a:pt x="126873" y="82296"/>
                </a:lnTo>
                <a:lnTo>
                  <a:pt x="126873" y="99442"/>
                </a:lnTo>
                <a:lnTo>
                  <a:pt x="10287" y="99442"/>
                </a:lnTo>
                <a:cubicBezTo>
                  <a:pt x="4587" y="99442"/>
                  <a:pt x="0" y="104029"/>
                  <a:pt x="0" y="109730"/>
                </a:cubicBezTo>
                <a:cubicBezTo>
                  <a:pt x="0" y="115432"/>
                  <a:pt x="4587" y="120018"/>
                  <a:pt x="10287" y="120018"/>
                </a:cubicBezTo>
                <a:lnTo>
                  <a:pt x="58293" y="120018"/>
                </a:lnTo>
                <a:lnTo>
                  <a:pt x="58293" y="137165"/>
                </a:lnTo>
                <a:lnTo>
                  <a:pt x="34290" y="137165"/>
                </a:lnTo>
                <a:cubicBezTo>
                  <a:pt x="22930" y="137165"/>
                  <a:pt x="13716" y="146380"/>
                  <a:pt x="13716" y="157739"/>
                </a:cubicBezTo>
                <a:lnTo>
                  <a:pt x="13716" y="198887"/>
                </a:lnTo>
                <a:cubicBezTo>
                  <a:pt x="13716" y="210246"/>
                  <a:pt x="22930" y="219461"/>
                  <a:pt x="34290" y="219461"/>
                </a:cubicBezTo>
                <a:lnTo>
                  <a:pt x="102870" y="219461"/>
                </a:lnTo>
                <a:cubicBezTo>
                  <a:pt x="114230" y="219461"/>
                  <a:pt x="123444" y="210246"/>
                  <a:pt x="123444" y="198887"/>
                </a:cubicBezTo>
                <a:lnTo>
                  <a:pt x="123444" y="157739"/>
                </a:lnTo>
                <a:cubicBezTo>
                  <a:pt x="123444" y="146380"/>
                  <a:pt x="114230" y="137165"/>
                  <a:pt x="102870" y="137165"/>
                </a:cubicBezTo>
                <a:lnTo>
                  <a:pt x="78867" y="137165"/>
                </a:lnTo>
                <a:lnTo>
                  <a:pt x="78867" y="120021"/>
                </a:lnTo>
                <a:lnTo>
                  <a:pt x="195453" y="120021"/>
                </a:lnTo>
                <a:lnTo>
                  <a:pt x="195453" y="137167"/>
                </a:lnTo>
                <a:lnTo>
                  <a:pt x="171450" y="137167"/>
                </a:lnTo>
                <a:cubicBezTo>
                  <a:pt x="160090" y="137167"/>
                  <a:pt x="150876" y="146382"/>
                  <a:pt x="150876" y="157741"/>
                </a:cubicBezTo>
                <a:lnTo>
                  <a:pt x="150876" y="198889"/>
                </a:lnTo>
                <a:cubicBezTo>
                  <a:pt x="150876" y="210248"/>
                  <a:pt x="160090" y="219463"/>
                  <a:pt x="171450" y="219463"/>
                </a:cubicBezTo>
                <a:lnTo>
                  <a:pt x="240030" y="219463"/>
                </a:lnTo>
                <a:cubicBezTo>
                  <a:pt x="251390" y="219463"/>
                  <a:pt x="260604" y="210248"/>
                  <a:pt x="260604" y="198889"/>
                </a:cubicBezTo>
                <a:lnTo>
                  <a:pt x="260604" y="157741"/>
                </a:lnTo>
                <a:cubicBezTo>
                  <a:pt x="260604" y="146382"/>
                  <a:pt x="251390" y="137167"/>
                  <a:pt x="240030" y="137167"/>
                </a:cubicBezTo>
                <a:lnTo>
                  <a:pt x="216027" y="137167"/>
                </a:lnTo>
                <a:lnTo>
                  <a:pt x="216027" y="120023"/>
                </a:lnTo>
                <a:lnTo>
                  <a:pt x="264033" y="120023"/>
                </a:lnTo>
                <a:cubicBezTo>
                  <a:pt x="269733" y="120023"/>
                  <a:pt x="274320" y="115436"/>
                  <a:pt x="274320" y="109737"/>
                </a:cubicBezTo>
                <a:cubicBezTo>
                  <a:pt x="274320" y="104036"/>
                  <a:pt x="269733" y="99451"/>
                  <a:pt x="264033" y="99451"/>
                </a:cubicBezTo>
                <a:lnTo>
                  <a:pt x="147447" y="99451"/>
                </a:lnTo>
                <a:lnTo>
                  <a:pt x="147447" y="82307"/>
                </a:lnTo>
                <a:lnTo>
                  <a:pt x="171450" y="82307"/>
                </a:lnTo>
                <a:cubicBezTo>
                  <a:pt x="182810" y="82307"/>
                  <a:pt x="192024" y="73092"/>
                  <a:pt x="192024" y="61733"/>
                </a:cubicBezTo>
                <a:lnTo>
                  <a:pt x="192024" y="20585"/>
                </a:lnTo>
                <a:cubicBezTo>
                  <a:pt x="192024" y="9226"/>
                  <a:pt x="182810" y="11"/>
                  <a:pt x="171450" y="11"/>
                </a:cubicBezTo>
                <a:lnTo>
                  <a:pt x="102870" y="0"/>
                </a:lnTo>
                <a:moveTo>
                  <a:pt x="34290" y="157734"/>
                </a:moveTo>
                <a:lnTo>
                  <a:pt x="102870" y="157734"/>
                </a:lnTo>
                <a:lnTo>
                  <a:pt x="102870" y="198882"/>
                </a:lnTo>
                <a:lnTo>
                  <a:pt x="34290" y="198882"/>
                </a:lnTo>
                <a:lnTo>
                  <a:pt x="34290" y="157734"/>
                </a:lnTo>
                <a:moveTo>
                  <a:pt x="240030" y="157734"/>
                </a:moveTo>
                <a:lnTo>
                  <a:pt x="240030" y="198882"/>
                </a:lnTo>
                <a:lnTo>
                  <a:pt x="171450" y="198882"/>
                </a:lnTo>
                <a:lnTo>
                  <a:pt x="171450" y="157734"/>
                </a:lnTo>
                <a:lnTo>
                  <a:pt x="240030" y="1577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learning and stay up-to-date on the latest developments in SQL and database management to stay ahead in your career.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Staying informed about new tools and techniques ensures long-term success in the field.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ask for help or seek additional resources when needed.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Collaborating with peers or consulting experts can provide valuable insights and solutions.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Support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that practice and experience are key to becoming proficient in SQL queries.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Consistent effort and hands-on experience will help you master complex database operations.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Practice</a:t>
            </a:r>
            <a:endParaRPr lang="en-US" sz="1519" dirty="0"/>
          </a:p>
        </p:txBody>
      </p:sp>
      <p:sp>
        <p:nvSpPr>
          <p:cNvPr id="17" name="Text 15"/>
          <p:cNvSpPr/>
          <p:nvPr/>
        </p:nvSpPr>
        <p:spPr>
          <a:xfrm>
            <a:off x="3688393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assessment and evaluation to guide your learning and improve your skills in SQL queries.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continuous improvement and targeted skill enhancement.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Learning through Assessment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feedback from others, such as instructors or peers, to gain additional insights.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perspectives can provide valuable guidance for your learning journey.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from Others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your own knowledge and skills, and identify areas for 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is crucial for personal development in SQL expertise.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Self-Evaluation for Growth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assess your understanding of SQL queries, consider taking a quiz or completing a project.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apply SQL queries in a real-world scenario.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and Project for SQL Mastery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additional resources and support when needed to enhance your SQL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 learning and improvement are key to mastering SQL queries.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Support and Resources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31869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follow best practices when working with SQL queries.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Testing and debugging your queries is essential to ensure accuracy and efficiency.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Best Practices for SQL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SQL queries are a powerful tool for data retrieval and manipulation.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the basics of SQL queries and applying them in real-world scenarios, you can gain valuable insights and make informed decisions.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Power of SQL Queries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357189" y="76796"/>
                </a:moveTo>
                <a:lnTo>
                  <a:pt x="357189" y="156001"/>
                </a:lnTo>
                <a:cubicBezTo>
                  <a:pt x="345311" y="162429"/>
                  <a:pt x="328969" y="168679"/>
                  <a:pt x="308255" y="173773"/>
                </a:cubicBezTo>
                <a:cubicBezTo>
                  <a:pt x="277983" y="181275"/>
                  <a:pt x="240658" y="185738"/>
                  <a:pt x="200025" y="185738"/>
                </a:cubicBezTo>
                <a:cubicBezTo>
                  <a:pt x="159396" y="185738"/>
                  <a:pt x="122067" y="181271"/>
                  <a:pt x="91795" y="173773"/>
                </a:cubicBezTo>
                <a:cubicBezTo>
                  <a:pt x="71077" y="168684"/>
                  <a:pt x="54739" y="162521"/>
                  <a:pt x="42861" y="156001"/>
                </a:cubicBezTo>
                <a:lnTo>
                  <a:pt x="42861" y="76796"/>
                </a:lnTo>
                <a:lnTo>
                  <a:pt x="43397" y="76348"/>
                </a:lnTo>
                <a:cubicBezTo>
                  <a:pt x="48130" y="72329"/>
                  <a:pt x="57595" y="66792"/>
                  <a:pt x="73045" y="61256"/>
                </a:cubicBezTo>
                <a:cubicBezTo>
                  <a:pt x="103497" y="50452"/>
                  <a:pt x="148411" y="42862"/>
                  <a:pt x="200025" y="42862"/>
                </a:cubicBezTo>
                <a:cubicBezTo>
                  <a:pt x="251639" y="42862"/>
                  <a:pt x="296553" y="50452"/>
                  <a:pt x="327005" y="61256"/>
                </a:cubicBezTo>
                <a:cubicBezTo>
                  <a:pt x="342455" y="66792"/>
                  <a:pt x="351828" y="72329"/>
                  <a:pt x="356653" y="76348"/>
                </a:cubicBezTo>
                <a:lnTo>
                  <a:pt x="357189" y="76796"/>
                </a:lnTo>
                <a:moveTo>
                  <a:pt x="357189" y="203152"/>
                </a:moveTo>
                <a:lnTo>
                  <a:pt x="357189" y="270301"/>
                </a:lnTo>
                <a:cubicBezTo>
                  <a:pt x="345311" y="276729"/>
                  <a:pt x="328969" y="282979"/>
                  <a:pt x="308255" y="288073"/>
                </a:cubicBezTo>
                <a:cubicBezTo>
                  <a:pt x="277983" y="295575"/>
                  <a:pt x="240658" y="300038"/>
                  <a:pt x="200025" y="300038"/>
                </a:cubicBezTo>
                <a:cubicBezTo>
                  <a:pt x="159396" y="300038"/>
                  <a:pt x="122067" y="295571"/>
                  <a:pt x="91795" y="288073"/>
                </a:cubicBezTo>
                <a:cubicBezTo>
                  <a:pt x="71077" y="282984"/>
                  <a:pt x="54739" y="276821"/>
                  <a:pt x="42861" y="270301"/>
                </a:cubicBezTo>
                <a:lnTo>
                  <a:pt x="42861" y="203152"/>
                </a:lnTo>
                <a:cubicBezTo>
                  <a:pt x="54739" y="207884"/>
                  <a:pt x="67776" y="211994"/>
                  <a:pt x="81526" y="215387"/>
                </a:cubicBezTo>
                <a:cubicBezTo>
                  <a:pt x="115638" y="223781"/>
                  <a:pt x="156448" y="228605"/>
                  <a:pt x="200025" y="228605"/>
                </a:cubicBezTo>
                <a:cubicBezTo>
                  <a:pt x="243602" y="228605"/>
                  <a:pt x="284412" y="223781"/>
                  <a:pt x="318524" y="215387"/>
                </a:cubicBezTo>
                <a:cubicBezTo>
                  <a:pt x="332274" y="211994"/>
                  <a:pt x="345311" y="207976"/>
                  <a:pt x="357189" y="203152"/>
                </a:cubicBezTo>
                <a:lnTo>
                  <a:pt x="357189" y="203152"/>
                </a:lnTo>
                <a:moveTo>
                  <a:pt x="42861" y="380404"/>
                </a:moveTo>
                <a:lnTo>
                  <a:pt x="42861" y="317539"/>
                </a:lnTo>
                <a:cubicBezTo>
                  <a:pt x="54739" y="322271"/>
                  <a:pt x="67776" y="326381"/>
                  <a:pt x="81526" y="329774"/>
                </a:cubicBezTo>
                <a:cubicBezTo>
                  <a:pt x="115638" y="338077"/>
                  <a:pt x="156448" y="342900"/>
                  <a:pt x="200025" y="342900"/>
                </a:cubicBezTo>
                <a:cubicBezTo>
                  <a:pt x="243602" y="342900"/>
                  <a:pt x="284412" y="338077"/>
                  <a:pt x="318524" y="329682"/>
                </a:cubicBezTo>
                <a:cubicBezTo>
                  <a:pt x="332274" y="326290"/>
                  <a:pt x="345311" y="322271"/>
                  <a:pt x="357189" y="317448"/>
                </a:cubicBezTo>
                <a:lnTo>
                  <a:pt x="357189" y="380313"/>
                </a:lnTo>
                <a:lnTo>
                  <a:pt x="356653" y="380761"/>
                </a:lnTo>
                <a:cubicBezTo>
                  <a:pt x="351920" y="384780"/>
                  <a:pt x="342455" y="390316"/>
                  <a:pt x="327005" y="395853"/>
                </a:cubicBezTo>
                <a:cubicBezTo>
                  <a:pt x="296553" y="406748"/>
                  <a:pt x="251639" y="414338"/>
                  <a:pt x="200025" y="414338"/>
                </a:cubicBezTo>
                <a:cubicBezTo>
                  <a:pt x="148411" y="414338"/>
                  <a:pt x="103497" y="406748"/>
                  <a:pt x="73045" y="395944"/>
                </a:cubicBezTo>
                <a:cubicBezTo>
                  <a:pt x="57595" y="390408"/>
                  <a:pt x="48222" y="384871"/>
                  <a:pt x="43397" y="380852"/>
                </a:cubicBezTo>
                <a:lnTo>
                  <a:pt x="42861" y="380404"/>
                </a:lnTo>
                <a:moveTo>
                  <a:pt x="359061" y="378530"/>
                </a:moveTo>
                <a:cubicBezTo>
                  <a:pt x="359061" y="378530"/>
                  <a:pt x="359061" y="378621"/>
                  <a:pt x="358881" y="378708"/>
                </a:cubicBezTo>
                <a:lnTo>
                  <a:pt x="358969" y="378530"/>
                </a:lnTo>
                <a:cubicBezTo>
                  <a:pt x="358969" y="378530"/>
                  <a:pt x="358969" y="378530"/>
                  <a:pt x="358969" y="378438"/>
                </a:cubicBezTo>
                <a:lnTo>
                  <a:pt x="359061" y="378530"/>
                </a:lnTo>
                <a:moveTo>
                  <a:pt x="41077" y="378530"/>
                </a:moveTo>
                <a:cubicBezTo>
                  <a:pt x="41077" y="378530"/>
                  <a:pt x="41077" y="378621"/>
                  <a:pt x="41257" y="378708"/>
                </a:cubicBezTo>
                <a:cubicBezTo>
                  <a:pt x="41169" y="378616"/>
                  <a:pt x="41169" y="378530"/>
                  <a:pt x="41077" y="378530"/>
                </a:cubicBezTo>
                <a:moveTo>
                  <a:pt x="41077" y="78670"/>
                </a:moveTo>
                <a:cubicBezTo>
                  <a:pt x="41077" y="78670"/>
                  <a:pt x="41165" y="78579"/>
                  <a:pt x="41257" y="78492"/>
                </a:cubicBezTo>
                <a:cubicBezTo>
                  <a:pt x="41169" y="78584"/>
                  <a:pt x="41077" y="78670"/>
                  <a:pt x="41077" y="78670"/>
                </a:cubicBezTo>
                <a:moveTo>
                  <a:pt x="358973" y="78492"/>
                </a:moveTo>
                <a:cubicBezTo>
                  <a:pt x="359061" y="78584"/>
                  <a:pt x="359153" y="78670"/>
                  <a:pt x="359153" y="78670"/>
                </a:cubicBezTo>
                <a:cubicBezTo>
                  <a:pt x="359153" y="78670"/>
                  <a:pt x="359153" y="78579"/>
                  <a:pt x="358973" y="78492"/>
                </a:cubicBezTo>
                <a:moveTo>
                  <a:pt x="400050" y="385763"/>
                </a:moveTo>
                <a:lnTo>
                  <a:pt x="400050" y="71438"/>
                </a:lnTo>
                <a:cubicBezTo>
                  <a:pt x="400050" y="31967"/>
                  <a:pt x="310487" y="0"/>
                  <a:pt x="200025" y="0"/>
                </a:cubicBezTo>
                <a:cubicBezTo>
                  <a:pt x="89563" y="0"/>
                  <a:pt x="0" y="31967"/>
                  <a:pt x="0" y="71438"/>
                </a:cubicBezTo>
                <a:lnTo>
                  <a:pt x="0" y="385763"/>
                </a:lnTo>
                <a:cubicBezTo>
                  <a:pt x="0" y="425233"/>
                  <a:pt x="89563" y="457200"/>
                  <a:pt x="200025" y="457200"/>
                </a:cubicBezTo>
                <a:cubicBezTo>
                  <a:pt x="310487" y="457200"/>
                  <a:pt x="400050" y="425233"/>
                  <a:pt x="400050" y="38576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completing this lesson on Practical SQL Queries for Data Retrieval and Manipulation.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hope you found it informative and engaging. Happy learning!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68222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143631" y="98220"/>
                </a:moveTo>
                <a:cubicBezTo>
                  <a:pt x="152634" y="92994"/>
                  <a:pt x="159144" y="84395"/>
                  <a:pt x="161716" y="74268"/>
                </a:cubicBezTo>
                <a:lnTo>
                  <a:pt x="165975" y="57471"/>
                </a:lnTo>
                <a:lnTo>
                  <a:pt x="178031" y="69931"/>
                </a:lnTo>
                <a:cubicBezTo>
                  <a:pt x="185265" y="77408"/>
                  <a:pt x="195231" y="81584"/>
                  <a:pt x="205682" y="81584"/>
                </a:cubicBezTo>
                <a:cubicBezTo>
                  <a:pt x="216130" y="81584"/>
                  <a:pt x="226100" y="77404"/>
                  <a:pt x="233334" y="69931"/>
                </a:cubicBezTo>
                <a:lnTo>
                  <a:pt x="245390" y="57471"/>
                </a:lnTo>
                <a:lnTo>
                  <a:pt x="249649" y="74268"/>
                </a:lnTo>
                <a:cubicBezTo>
                  <a:pt x="252221" y="84395"/>
                  <a:pt x="258730" y="92994"/>
                  <a:pt x="267734" y="98220"/>
                </a:cubicBezTo>
                <a:cubicBezTo>
                  <a:pt x="276737" y="103446"/>
                  <a:pt x="287505" y="104730"/>
                  <a:pt x="297471" y="101920"/>
                </a:cubicBezTo>
                <a:lnTo>
                  <a:pt x="314190" y="97179"/>
                </a:lnTo>
                <a:lnTo>
                  <a:pt x="309449" y="113898"/>
                </a:lnTo>
                <a:cubicBezTo>
                  <a:pt x="306635" y="123946"/>
                  <a:pt x="307923" y="134636"/>
                  <a:pt x="313149" y="143635"/>
                </a:cubicBezTo>
                <a:cubicBezTo>
                  <a:pt x="318374" y="152639"/>
                  <a:pt x="326974" y="159148"/>
                  <a:pt x="337101" y="161720"/>
                </a:cubicBezTo>
                <a:lnTo>
                  <a:pt x="353897" y="165979"/>
                </a:lnTo>
                <a:lnTo>
                  <a:pt x="341438" y="178035"/>
                </a:lnTo>
                <a:cubicBezTo>
                  <a:pt x="333961" y="185269"/>
                  <a:pt x="329785" y="195235"/>
                  <a:pt x="329785" y="205687"/>
                </a:cubicBezTo>
                <a:cubicBezTo>
                  <a:pt x="329785" y="216134"/>
                  <a:pt x="333965" y="226104"/>
                  <a:pt x="341438" y="233338"/>
                </a:cubicBezTo>
                <a:lnTo>
                  <a:pt x="353897" y="245394"/>
                </a:lnTo>
                <a:lnTo>
                  <a:pt x="337101" y="249653"/>
                </a:lnTo>
                <a:cubicBezTo>
                  <a:pt x="326974" y="252225"/>
                  <a:pt x="318374" y="258735"/>
                  <a:pt x="313149" y="267738"/>
                </a:cubicBezTo>
                <a:cubicBezTo>
                  <a:pt x="307923" y="276741"/>
                  <a:pt x="306639" y="287509"/>
                  <a:pt x="309449" y="297475"/>
                </a:cubicBezTo>
                <a:lnTo>
                  <a:pt x="314190" y="314194"/>
                </a:lnTo>
                <a:lnTo>
                  <a:pt x="297471" y="309454"/>
                </a:lnTo>
                <a:cubicBezTo>
                  <a:pt x="287423" y="306639"/>
                  <a:pt x="276733" y="307927"/>
                  <a:pt x="267734" y="313153"/>
                </a:cubicBezTo>
                <a:cubicBezTo>
                  <a:pt x="258730" y="318379"/>
                  <a:pt x="252221" y="326979"/>
                  <a:pt x="249649" y="337105"/>
                </a:cubicBezTo>
                <a:lnTo>
                  <a:pt x="245390" y="353902"/>
                </a:lnTo>
                <a:lnTo>
                  <a:pt x="233334" y="341442"/>
                </a:lnTo>
                <a:cubicBezTo>
                  <a:pt x="226100" y="333965"/>
                  <a:pt x="216134" y="329789"/>
                  <a:pt x="205682" y="329789"/>
                </a:cubicBezTo>
                <a:cubicBezTo>
                  <a:pt x="195235" y="329789"/>
                  <a:pt x="185265" y="333970"/>
                  <a:pt x="178031" y="341442"/>
                </a:cubicBezTo>
                <a:lnTo>
                  <a:pt x="165975" y="353902"/>
                </a:lnTo>
                <a:lnTo>
                  <a:pt x="161716" y="337105"/>
                </a:lnTo>
                <a:cubicBezTo>
                  <a:pt x="159144" y="326979"/>
                  <a:pt x="152634" y="318379"/>
                  <a:pt x="143631" y="313153"/>
                </a:cubicBezTo>
                <a:cubicBezTo>
                  <a:pt x="134628" y="307927"/>
                  <a:pt x="123860" y="306643"/>
                  <a:pt x="113894" y="309454"/>
                </a:cubicBezTo>
                <a:lnTo>
                  <a:pt x="97175" y="314194"/>
                </a:lnTo>
                <a:lnTo>
                  <a:pt x="101915" y="297475"/>
                </a:lnTo>
                <a:cubicBezTo>
                  <a:pt x="104730" y="287427"/>
                  <a:pt x="103442" y="276737"/>
                  <a:pt x="98216" y="267738"/>
                </a:cubicBezTo>
                <a:cubicBezTo>
                  <a:pt x="92990" y="258735"/>
                  <a:pt x="84390" y="252225"/>
                  <a:pt x="74264" y="249653"/>
                </a:cubicBezTo>
                <a:lnTo>
                  <a:pt x="57467" y="245394"/>
                </a:lnTo>
                <a:lnTo>
                  <a:pt x="69927" y="233338"/>
                </a:lnTo>
                <a:cubicBezTo>
                  <a:pt x="77403" y="226104"/>
                  <a:pt x="81580" y="216138"/>
                  <a:pt x="81580" y="205687"/>
                </a:cubicBezTo>
                <a:cubicBezTo>
                  <a:pt x="81580" y="195239"/>
                  <a:pt x="77399" y="185269"/>
                  <a:pt x="69927" y="178035"/>
                </a:cubicBezTo>
                <a:lnTo>
                  <a:pt x="57467" y="165979"/>
                </a:lnTo>
                <a:lnTo>
                  <a:pt x="74264" y="161720"/>
                </a:lnTo>
                <a:cubicBezTo>
                  <a:pt x="84390" y="159148"/>
                  <a:pt x="92990" y="152639"/>
                  <a:pt x="98216" y="143635"/>
                </a:cubicBezTo>
                <a:cubicBezTo>
                  <a:pt x="103442" y="134632"/>
                  <a:pt x="104726" y="123864"/>
                  <a:pt x="101915" y="113898"/>
                </a:cubicBezTo>
                <a:lnTo>
                  <a:pt x="97175" y="97179"/>
                </a:lnTo>
                <a:lnTo>
                  <a:pt x="113894" y="101920"/>
                </a:lnTo>
                <a:cubicBezTo>
                  <a:pt x="123942" y="104734"/>
                  <a:pt x="134632" y="103446"/>
                  <a:pt x="143713" y="98220"/>
                </a:cubicBezTo>
                <a:lnTo>
                  <a:pt x="143631" y="98220"/>
                </a:lnTo>
                <a:moveTo>
                  <a:pt x="178837" y="15352"/>
                </a:moveTo>
                <a:lnTo>
                  <a:pt x="169596" y="5868"/>
                </a:lnTo>
                <a:cubicBezTo>
                  <a:pt x="164773" y="802"/>
                  <a:pt x="157539" y="-1123"/>
                  <a:pt x="150787" y="642"/>
                </a:cubicBezTo>
                <a:cubicBezTo>
                  <a:pt x="144034" y="2411"/>
                  <a:pt x="138813" y="7793"/>
                  <a:pt x="137043" y="14546"/>
                </a:cubicBezTo>
                <a:lnTo>
                  <a:pt x="133830" y="27326"/>
                </a:lnTo>
                <a:lnTo>
                  <a:pt x="124345" y="64783"/>
                </a:lnTo>
                <a:lnTo>
                  <a:pt x="87213" y="54254"/>
                </a:lnTo>
                <a:lnTo>
                  <a:pt x="74515" y="50719"/>
                </a:lnTo>
                <a:cubicBezTo>
                  <a:pt x="67763" y="48789"/>
                  <a:pt x="60529" y="50719"/>
                  <a:pt x="55628" y="55624"/>
                </a:cubicBezTo>
                <a:cubicBezTo>
                  <a:pt x="50723" y="60529"/>
                  <a:pt x="48797" y="67762"/>
                  <a:pt x="50723" y="74511"/>
                </a:cubicBezTo>
                <a:lnTo>
                  <a:pt x="54340" y="87209"/>
                </a:lnTo>
                <a:lnTo>
                  <a:pt x="64870" y="124341"/>
                </a:lnTo>
                <a:lnTo>
                  <a:pt x="27413" y="133826"/>
                </a:lnTo>
                <a:lnTo>
                  <a:pt x="14632" y="137039"/>
                </a:lnTo>
                <a:cubicBezTo>
                  <a:pt x="7880" y="138726"/>
                  <a:pt x="2576" y="144030"/>
                  <a:pt x="728" y="150783"/>
                </a:cubicBezTo>
                <a:cubicBezTo>
                  <a:pt x="-1119" y="157535"/>
                  <a:pt x="811" y="164769"/>
                  <a:pt x="5872" y="169591"/>
                </a:cubicBezTo>
                <a:lnTo>
                  <a:pt x="15356" y="178833"/>
                </a:lnTo>
                <a:lnTo>
                  <a:pt x="43008" y="205760"/>
                </a:lnTo>
                <a:lnTo>
                  <a:pt x="15356" y="232688"/>
                </a:lnTo>
                <a:lnTo>
                  <a:pt x="5872" y="241930"/>
                </a:lnTo>
                <a:cubicBezTo>
                  <a:pt x="807" y="246752"/>
                  <a:pt x="-1119" y="253986"/>
                  <a:pt x="646" y="260738"/>
                </a:cubicBezTo>
                <a:cubicBezTo>
                  <a:pt x="2415" y="267491"/>
                  <a:pt x="7798" y="272712"/>
                  <a:pt x="14550" y="274482"/>
                </a:cubicBezTo>
                <a:lnTo>
                  <a:pt x="27331" y="277695"/>
                </a:lnTo>
                <a:lnTo>
                  <a:pt x="64705" y="287180"/>
                </a:lnTo>
                <a:lnTo>
                  <a:pt x="54258" y="324312"/>
                </a:lnTo>
                <a:lnTo>
                  <a:pt x="50641" y="337010"/>
                </a:lnTo>
                <a:cubicBezTo>
                  <a:pt x="48711" y="343763"/>
                  <a:pt x="50641" y="350996"/>
                  <a:pt x="55546" y="355897"/>
                </a:cubicBezTo>
                <a:cubicBezTo>
                  <a:pt x="60451" y="360802"/>
                  <a:pt x="67684" y="362728"/>
                  <a:pt x="74433" y="360802"/>
                </a:cubicBezTo>
                <a:lnTo>
                  <a:pt x="87131" y="357185"/>
                </a:lnTo>
                <a:lnTo>
                  <a:pt x="124263" y="346655"/>
                </a:lnTo>
                <a:lnTo>
                  <a:pt x="133747" y="384030"/>
                </a:lnTo>
                <a:lnTo>
                  <a:pt x="136961" y="396811"/>
                </a:lnTo>
                <a:cubicBezTo>
                  <a:pt x="138648" y="403563"/>
                  <a:pt x="143952" y="408867"/>
                  <a:pt x="150705" y="410714"/>
                </a:cubicBezTo>
                <a:cubicBezTo>
                  <a:pt x="157457" y="412562"/>
                  <a:pt x="164608" y="410554"/>
                  <a:pt x="169513" y="405571"/>
                </a:cubicBezTo>
                <a:lnTo>
                  <a:pt x="178837" y="396247"/>
                </a:lnTo>
                <a:lnTo>
                  <a:pt x="205765" y="368517"/>
                </a:lnTo>
                <a:lnTo>
                  <a:pt x="232692" y="396247"/>
                </a:lnTo>
                <a:lnTo>
                  <a:pt x="241934" y="405649"/>
                </a:lnTo>
                <a:cubicBezTo>
                  <a:pt x="246839" y="410632"/>
                  <a:pt x="253990" y="412640"/>
                  <a:pt x="260742" y="410793"/>
                </a:cubicBezTo>
                <a:cubicBezTo>
                  <a:pt x="267495" y="408945"/>
                  <a:pt x="272717" y="403641"/>
                  <a:pt x="274486" y="396889"/>
                </a:cubicBezTo>
                <a:lnTo>
                  <a:pt x="277700" y="384108"/>
                </a:lnTo>
                <a:lnTo>
                  <a:pt x="287184" y="346733"/>
                </a:lnTo>
                <a:lnTo>
                  <a:pt x="324316" y="357263"/>
                </a:lnTo>
                <a:lnTo>
                  <a:pt x="337014" y="360880"/>
                </a:lnTo>
                <a:cubicBezTo>
                  <a:pt x="343767" y="362810"/>
                  <a:pt x="351001" y="360880"/>
                  <a:pt x="355901" y="355975"/>
                </a:cubicBezTo>
                <a:cubicBezTo>
                  <a:pt x="360806" y="351071"/>
                  <a:pt x="362732" y="343837"/>
                  <a:pt x="360806" y="337088"/>
                </a:cubicBezTo>
                <a:lnTo>
                  <a:pt x="357189" y="324390"/>
                </a:lnTo>
                <a:lnTo>
                  <a:pt x="346659" y="287258"/>
                </a:lnTo>
                <a:lnTo>
                  <a:pt x="384034" y="277774"/>
                </a:lnTo>
                <a:lnTo>
                  <a:pt x="396815" y="274560"/>
                </a:lnTo>
                <a:cubicBezTo>
                  <a:pt x="403567" y="272873"/>
                  <a:pt x="408871" y="267569"/>
                  <a:pt x="410719" y="260817"/>
                </a:cubicBezTo>
                <a:cubicBezTo>
                  <a:pt x="412566" y="254064"/>
                  <a:pt x="410558" y="246830"/>
                  <a:pt x="405575" y="242008"/>
                </a:cubicBezTo>
                <a:lnTo>
                  <a:pt x="396251" y="232684"/>
                </a:lnTo>
                <a:lnTo>
                  <a:pt x="368521" y="205756"/>
                </a:lnTo>
                <a:lnTo>
                  <a:pt x="396251" y="178829"/>
                </a:lnTo>
                <a:lnTo>
                  <a:pt x="405653" y="169587"/>
                </a:lnTo>
                <a:cubicBezTo>
                  <a:pt x="410636" y="164682"/>
                  <a:pt x="412644" y="157531"/>
                  <a:pt x="410797" y="150779"/>
                </a:cubicBezTo>
                <a:cubicBezTo>
                  <a:pt x="408949" y="144026"/>
                  <a:pt x="403645" y="138804"/>
                  <a:pt x="396893" y="137035"/>
                </a:cubicBezTo>
                <a:lnTo>
                  <a:pt x="384112" y="133821"/>
                </a:lnTo>
                <a:lnTo>
                  <a:pt x="346738" y="124337"/>
                </a:lnTo>
                <a:lnTo>
                  <a:pt x="357267" y="87205"/>
                </a:lnTo>
                <a:lnTo>
                  <a:pt x="360884" y="74507"/>
                </a:lnTo>
                <a:cubicBezTo>
                  <a:pt x="362814" y="67754"/>
                  <a:pt x="360884" y="60520"/>
                  <a:pt x="355980" y="55620"/>
                </a:cubicBezTo>
                <a:cubicBezTo>
                  <a:pt x="351075" y="50715"/>
                  <a:pt x="343841" y="48789"/>
                  <a:pt x="337093" y="50715"/>
                </a:cubicBezTo>
                <a:lnTo>
                  <a:pt x="324394" y="54332"/>
                </a:lnTo>
                <a:lnTo>
                  <a:pt x="287180" y="64779"/>
                </a:lnTo>
                <a:lnTo>
                  <a:pt x="277695" y="27405"/>
                </a:lnTo>
                <a:lnTo>
                  <a:pt x="274482" y="14624"/>
                </a:lnTo>
                <a:cubicBezTo>
                  <a:pt x="272795" y="7872"/>
                  <a:pt x="267491" y="2568"/>
                  <a:pt x="260738" y="720"/>
                </a:cubicBezTo>
                <a:cubicBezTo>
                  <a:pt x="253986" y="-1127"/>
                  <a:pt x="246752" y="802"/>
                  <a:pt x="241930" y="5864"/>
                </a:cubicBezTo>
                <a:lnTo>
                  <a:pt x="232688" y="15348"/>
                </a:lnTo>
                <a:lnTo>
                  <a:pt x="205761" y="43000"/>
                </a:lnTo>
                <a:lnTo>
                  <a:pt x="178837" y="153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Practical SQL Queries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2025-07-21T10:34:20Z</dcterms:created>
  <dcterms:modified xsi:type="dcterms:W3CDTF">2025-07-21T10:34:20Z</dcterms:modified>
</cp:coreProperties>
</file>