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f42300e82528acb62d5fc02fd3aa170c2bef275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5875a38f6fdacf4577d6b7a21f0ec9f213b9b85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513b2107522a01bf521155290c4c1dbe3fafc7d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f0f529f19878abd422113f71559021d08d9f29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8b0675ca13840ddbfd5f8d326dec67d4a45f3d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6caa5886df1ce276a00e2ef286ee3e387576b9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89b58d4cfac6cc31d39ed575452bc85877c7ca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a6a680c60ee90fab7af2d9f471f77f66e17c76a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b47f7e65e46381aeae6f3e21a84e8d08f4ebfdd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82b93dbfeae764a94902c98aded579ffe110da3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0cba6dd45cad0e5164a03c9055a6f04ca5bb002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e908714458fd2c4324ddd31fd664ba287e3e9eb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62689a6e92be7d21c01b93aee15c89bf10af73b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e8329d524a778690bb84f22c404117db2584dc1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12500" r="-125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Analyzing Central Ideas in Historical American Speeches and Essays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Developing Critical Thinking and Understanding American History and Culture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Analyzing Central Ideas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Why Analyze Historical American Speeches and E…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Concepts and Skills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Historical Context: The Gettysburg Address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Central Idea: The Gettysburg Address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Textual Evidence: The Gettysburg Address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Historical Context: The Declaration of Indepen…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Central Idea: The Declaration of Independence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Textual Evidence: The Declaration of Independe…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Comparing and Contrasting Historical American …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Evaluating the Credibility of Sources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Writing Persuasive Essays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Takeaways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Final Thoughts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References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Appendix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15153" b="-1515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with historical texts helps students understand the context and significance of ideas.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fosters the ability to discern and articulate the underlying messages and implications.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Developing Critical Thinking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mastering this skill, students will be able to analyze complex texts, evaluate evidence, and develop well-supported arguments.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ability is essential for academic success and informed citizenship.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Mastering Analytical Skills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 is a crucial skill for 15-year-old students to develop.</a:t>
            </a:r>
            <a:endParaRPr lang="en-US" sz="1389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skill enables students to think critically about complex texts and evaluate the main arguments and themes presented.</a:t>
            </a:r>
            <a:endParaRPr lang="en-US" sz="1389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Analyzing Central Ideas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Analyzing Central Ideas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111491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0436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164482" y="82406"/>
                </a:moveTo>
                <a:cubicBezTo>
                  <a:pt x="162447" y="89692"/>
                  <a:pt x="157196" y="95694"/>
                  <a:pt x="150338" y="98799"/>
                </a:cubicBezTo>
                <a:cubicBezTo>
                  <a:pt x="132551" y="106837"/>
                  <a:pt x="120119" y="124624"/>
                  <a:pt x="120015" y="145412"/>
                </a:cubicBezTo>
                <a:cubicBezTo>
                  <a:pt x="119905" y="155161"/>
                  <a:pt x="114441" y="163950"/>
                  <a:pt x="105761" y="168235"/>
                </a:cubicBezTo>
                <a:cubicBezTo>
                  <a:pt x="88726" y="176701"/>
                  <a:pt x="77150" y="194169"/>
                  <a:pt x="77150" y="214310"/>
                </a:cubicBezTo>
                <a:cubicBezTo>
                  <a:pt x="77150" y="221919"/>
                  <a:pt x="78757" y="228991"/>
                  <a:pt x="81649" y="235422"/>
                </a:cubicBezTo>
                <a:cubicBezTo>
                  <a:pt x="86361" y="245818"/>
                  <a:pt x="83684" y="257927"/>
                  <a:pt x="75114" y="265427"/>
                </a:cubicBezTo>
                <a:cubicBezTo>
                  <a:pt x="60542" y="277963"/>
                  <a:pt x="51435" y="296502"/>
                  <a:pt x="51435" y="317185"/>
                </a:cubicBezTo>
                <a:cubicBezTo>
                  <a:pt x="51435" y="338829"/>
                  <a:pt x="61398" y="358010"/>
                  <a:pt x="77045" y="370656"/>
                </a:cubicBezTo>
                <a:cubicBezTo>
                  <a:pt x="84227" y="376444"/>
                  <a:pt x="87760" y="385656"/>
                  <a:pt x="86367" y="394768"/>
                </a:cubicBezTo>
                <a:cubicBezTo>
                  <a:pt x="85939" y="397446"/>
                  <a:pt x="85725" y="400129"/>
                  <a:pt x="85725" y="402910"/>
                </a:cubicBezTo>
                <a:cubicBezTo>
                  <a:pt x="85725" y="430880"/>
                  <a:pt x="108011" y="453594"/>
                  <a:pt x="135766" y="454345"/>
                </a:cubicBezTo>
                <a:cubicBezTo>
                  <a:pt x="145625" y="454669"/>
                  <a:pt x="154409" y="460452"/>
                  <a:pt x="158486" y="469455"/>
                </a:cubicBezTo>
                <a:cubicBezTo>
                  <a:pt x="165881" y="485848"/>
                  <a:pt x="182379" y="497210"/>
                  <a:pt x="201455" y="497210"/>
                </a:cubicBezTo>
                <a:cubicBezTo>
                  <a:pt x="227494" y="497210"/>
                  <a:pt x="248605" y="476099"/>
                  <a:pt x="248605" y="450060"/>
                </a:cubicBezTo>
                <a:lnTo>
                  <a:pt x="248605" y="94300"/>
                </a:lnTo>
                <a:cubicBezTo>
                  <a:pt x="248605" y="70621"/>
                  <a:pt x="229425" y="51441"/>
                  <a:pt x="205745" y="51441"/>
                </a:cubicBezTo>
                <a:cubicBezTo>
                  <a:pt x="186241" y="51441"/>
                  <a:pt x="169634" y="64515"/>
                  <a:pt x="164488" y="82411"/>
                </a:cubicBezTo>
                <a:lnTo>
                  <a:pt x="164482" y="82406"/>
                </a:lnTo>
                <a:moveTo>
                  <a:pt x="274320" y="516495"/>
                </a:moveTo>
                <a:cubicBezTo>
                  <a:pt x="256319" y="536318"/>
                  <a:pt x="230281" y="548640"/>
                  <a:pt x="201455" y="548640"/>
                </a:cubicBezTo>
                <a:cubicBezTo>
                  <a:pt x="166951" y="548640"/>
                  <a:pt x="136628" y="530957"/>
                  <a:pt x="119049" y="504173"/>
                </a:cubicBezTo>
                <a:cubicBezTo>
                  <a:pt x="70829" y="495603"/>
                  <a:pt x="34290" y="453489"/>
                  <a:pt x="34290" y="402910"/>
                </a:cubicBezTo>
                <a:cubicBezTo>
                  <a:pt x="34290" y="402373"/>
                  <a:pt x="34290" y="401731"/>
                  <a:pt x="34290" y="401193"/>
                </a:cubicBezTo>
                <a:cubicBezTo>
                  <a:pt x="13074" y="379549"/>
                  <a:pt x="0" y="349868"/>
                  <a:pt x="0" y="317185"/>
                </a:cubicBezTo>
                <a:cubicBezTo>
                  <a:pt x="0" y="287394"/>
                  <a:pt x="10825" y="260176"/>
                  <a:pt x="28716" y="239284"/>
                </a:cubicBezTo>
                <a:cubicBezTo>
                  <a:pt x="26785" y="231246"/>
                  <a:pt x="25715" y="222891"/>
                  <a:pt x="25715" y="214315"/>
                </a:cubicBezTo>
                <a:cubicBezTo>
                  <a:pt x="25715" y="179383"/>
                  <a:pt x="43183" y="148413"/>
                  <a:pt x="69754" y="129874"/>
                </a:cubicBezTo>
                <a:cubicBezTo>
                  <a:pt x="74577" y="98903"/>
                  <a:pt x="93115" y="72547"/>
                  <a:pt x="118940" y="57223"/>
                </a:cubicBezTo>
                <a:cubicBezTo>
                  <a:pt x="133407" y="23575"/>
                  <a:pt x="166836" y="0"/>
                  <a:pt x="205734" y="0"/>
                </a:cubicBezTo>
                <a:cubicBezTo>
                  <a:pt x="232739" y="0"/>
                  <a:pt x="257169" y="11357"/>
                  <a:pt x="274314" y="29577"/>
                </a:cubicBezTo>
                <a:cubicBezTo>
                  <a:pt x="291459" y="11362"/>
                  <a:pt x="315890" y="0"/>
                  <a:pt x="342894" y="0"/>
                </a:cubicBezTo>
                <a:cubicBezTo>
                  <a:pt x="381793" y="0"/>
                  <a:pt x="415227" y="23575"/>
                  <a:pt x="429585" y="57223"/>
                </a:cubicBezTo>
                <a:cubicBezTo>
                  <a:pt x="455410" y="72547"/>
                  <a:pt x="474052" y="98909"/>
                  <a:pt x="478771" y="129874"/>
                </a:cubicBezTo>
                <a:cubicBezTo>
                  <a:pt x="505451" y="148413"/>
                  <a:pt x="522920" y="179378"/>
                  <a:pt x="522920" y="214315"/>
                </a:cubicBezTo>
                <a:cubicBezTo>
                  <a:pt x="522920" y="222891"/>
                  <a:pt x="521850" y="231246"/>
                  <a:pt x="519919" y="239284"/>
                </a:cubicBezTo>
                <a:cubicBezTo>
                  <a:pt x="537815" y="260286"/>
                  <a:pt x="548634" y="287504"/>
                  <a:pt x="548634" y="317185"/>
                </a:cubicBezTo>
                <a:cubicBezTo>
                  <a:pt x="548634" y="349868"/>
                  <a:pt x="535560" y="379549"/>
                  <a:pt x="514344" y="401193"/>
                </a:cubicBezTo>
                <a:cubicBezTo>
                  <a:pt x="514344" y="401731"/>
                  <a:pt x="514344" y="402373"/>
                  <a:pt x="514344" y="402910"/>
                </a:cubicBezTo>
                <a:cubicBezTo>
                  <a:pt x="514344" y="453594"/>
                  <a:pt x="477805" y="495603"/>
                  <a:pt x="429585" y="504173"/>
                </a:cubicBezTo>
                <a:cubicBezTo>
                  <a:pt x="412012" y="530963"/>
                  <a:pt x="381689" y="548640"/>
                  <a:pt x="347179" y="548640"/>
                </a:cubicBezTo>
                <a:cubicBezTo>
                  <a:pt x="318354" y="548640"/>
                  <a:pt x="292315" y="536208"/>
                  <a:pt x="274314" y="516495"/>
                </a:cubicBezTo>
                <a:lnTo>
                  <a:pt x="274320" y="516495"/>
                </a:lnTo>
                <a:moveTo>
                  <a:pt x="300040" y="450055"/>
                </a:moveTo>
                <a:cubicBezTo>
                  <a:pt x="300040" y="476093"/>
                  <a:pt x="321152" y="497205"/>
                  <a:pt x="347190" y="497205"/>
                </a:cubicBezTo>
                <a:cubicBezTo>
                  <a:pt x="366267" y="497205"/>
                  <a:pt x="382764" y="485848"/>
                  <a:pt x="390160" y="469449"/>
                </a:cubicBezTo>
                <a:cubicBezTo>
                  <a:pt x="394231" y="460446"/>
                  <a:pt x="403020" y="454554"/>
                  <a:pt x="412879" y="454340"/>
                </a:cubicBezTo>
                <a:cubicBezTo>
                  <a:pt x="440635" y="453588"/>
                  <a:pt x="462921" y="430875"/>
                  <a:pt x="462921" y="402905"/>
                </a:cubicBezTo>
                <a:cubicBezTo>
                  <a:pt x="462921" y="400118"/>
                  <a:pt x="462707" y="397331"/>
                  <a:pt x="462279" y="394763"/>
                </a:cubicBezTo>
                <a:cubicBezTo>
                  <a:pt x="460781" y="385656"/>
                  <a:pt x="464424" y="376438"/>
                  <a:pt x="471600" y="370650"/>
                </a:cubicBezTo>
                <a:cubicBezTo>
                  <a:pt x="487247" y="358004"/>
                  <a:pt x="497211" y="338824"/>
                  <a:pt x="497211" y="317180"/>
                </a:cubicBezTo>
                <a:cubicBezTo>
                  <a:pt x="497211" y="296496"/>
                  <a:pt x="488103" y="277963"/>
                  <a:pt x="473531" y="265421"/>
                </a:cubicBezTo>
                <a:cubicBezTo>
                  <a:pt x="464961" y="258025"/>
                  <a:pt x="462279" y="245813"/>
                  <a:pt x="466997" y="235416"/>
                </a:cubicBezTo>
                <a:cubicBezTo>
                  <a:pt x="469888" y="228986"/>
                  <a:pt x="471496" y="221914"/>
                  <a:pt x="471496" y="214304"/>
                </a:cubicBezTo>
                <a:cubicBezTo>
                  <a:pt x="471496" y="194158"/>
                  <a:pt x="459925" y="176695"/>
                  <a:pt x="442884" y="168230"/>
                </a:cubicBezTo>
                <a:cubicBezTo>
                  <a:pt x="434205" y="163945"/>
                  <a:pt x="428630" y="155051"/>
                  <a:pt x="428630" y="145406"/>
                </a:cubicBezTo>
                <a:cubicBezTo>
                  <a:pt x="428521" y="124722"/>
                  <a:pt x="416094" y="106831"/>
                  <a:pt x="398307" y="98794"/>
                </a:cubicBezTo>
                <a:cubicBezTo>
                  <a:pt x="391449" y="95688"/>
                  <a:pt x="386199" y="89686"/>
                  <a:pt x="384163" y="82400"/>
                </a:cubicBezTo>
                <a:cubicBezTo>
                  <a:pt x="379022" y="64504"/>
                  <a:pt x="362410" y="51430"/>
                  <a:pt x="342905" y="51430"/>
                </a:cubicBezTo>
                <a:cubicBezTo>
                  <a:pt x="319226" y="51430"/>
                  <a:pt x="300046" y="70610"/>
                  <a:pt x="300046" y="94295"/>
                </a:cubicBezTo>
                <a:lnTo>
                  <a:pt x="300040" y="45005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8" y="3139128"/>
            <a:ext cx="548640" cy="548493"/>
          </a:xfrm>
          <a:custGeom>
            <a:avLst/>
            <a:gdLst/>
            <a:ahLst/>
            <a:cxnLst/>
            <a:rect l="l" t="t" r="r" b="b"/>
            <a:pathLst>
              <a:path w="548640" h="548493">
                <a:moveTo>
                  <a:pt x="394297" y="222864"/>
                </a:moveTo>
                <a:cubicBezTo>
                  <a:pt x="394297" y="128183"/>
                  <a:pt x="317542" y="51432"/>
                  <a:pt x="222863" y="51432"/>
                </a:cubicBezTo>
                <a:cubicBezTo>
                  <a:pt x="128184" y="51432"/>
                  <a:pt x="51430" y="128183"/>
                  <a:pt x="51430" y="222864"/>
                </a:cubicBezTo>
                <a:cubicBezTo>
                  <a:pt x="51430" y="317544"/>
                  <a:pt x="128184" y="394295"/>
                  <a:pt x="222863" y="394295"/>
                </a:cubicBezTo>
                <a:cubicBezTo>
                  <a:pt x="317542" y="394295"/>
                  <a:pt x="394297" y="317544"/>
                  <a:pt x="394297" y="222864"/>
                </a:cubicBezTo>
                <a:lnTo>
                  <a:pt x="394297" y="222864"/>
                </a:lnTo>
                <a:moveTo>
                  <a:pt x="361186" y="397619"/>
                </a:moveTo>
                <a:cubicBezTo>
                  <a:pt x="323259" y="427726"/>
                  <a:pt x="275148" y="445727"/>
                  <a:pt x="222863" y="445727"/>
                </a:cubicBezTo>
                <a:cubicBezTo>
                  <a:pt x="99754" y="445727"/>
                  <a:pt x="0" y="345973"/>
                  <a:pt x="0" y="222864"/>
                </a:cubicBezTo>
                <a:cubicBezTo>
                  <a:pt x="0" y="99754"/>
                  <a:pt x="99754" y="0"/>
                  <a:pt x="222863" y="0"/>
                </a:cubicBezTo>
                <a:cubicBezTo>
                  <a:pt x="345972" y="0"/>
                  <a:pt x="445726" y="99754"/>
                  <a:pt x="445726" y="222864"/>
                </a:cubicBezTo>
                <a:cubicBezTo>
                  <a:pt x="445726" y="275151"/>
                  <a:pt x="427725" y="323260"/>
                  <a:pt x="397616" y="361188"/>
                </a:cubicBezTo>
                <a:lnTo>
                  <a:pt x="541085" y="504657"/>
                </a:lnTo>
                <a:cubicBezTo>
                  <a:pt x="551158" y="514727"/>
                  <a:pt x="551158" y="531018"/>
                  <a:pt x="541085" y="540978"/>
                </a:cubicBezTo>
                <a:cubicBezTo>
                  <a:pt x="531012" y="550944"/>
                  <a:pt x="514729" y="551049"/>
                  <a:pt x="504765" y="540978"/>
                </a:cubicBezTo>
                <a:lnTo>
                  <a:pt x="361186" y="3976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Historical American speeches and essays provide a window into the past, offering insights into the thoughts, values, and beliefs of American society.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these texts helps students understand the historical context in which they were written and the impact they had on American history.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Historical Context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studying these texts, students can develop a deeper understanding of the complexities of American history and culture.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writings reflect the evolution of societal norms and the challenges faced by the nation throughout its history.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American Society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Historical texts serve as a record of the intellectual and cultural development of the United States.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allow students to explore the foundational ideas that have shaped the nation's identity.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Gaining Insight into Cultural Development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Why Analyze Historical American Speeches and Essays?</a:t>
            </a:r>
            <a:endParaRPr lang="en-US" sz="2902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6090" r="-11609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Identifying central ideas and main arguments is crucial for understanding the core message of a text.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skill helps in discerning the primary focus and purpose of the material being analyzed.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Central Ideas and Arguments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15360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textual evidence supports a deeper comprehension of the text.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involves examining specific details and examples to substantiate understanding.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15360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Textual Evidence Analysis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99201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Evaluating the strengths and weaknesses of arguments allows for a balanced perspective.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aids in recognizing the validity and reliability of presented claims.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99201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Argument Evaluation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083043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Developing critical thinking skills enables consideration of multiple perspectives.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also involves evaluating evidence to form well-rounded conclusions.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083043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Thinking Development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Concepts and Skills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Historical Context: The Gettysburg Address</a:t>
            </a:r>
            <a:endParaRPr lang="en-US" sz="2902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Gettysburg Address was delivered amidst the American Civil War.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was part of the dedication ceremony for the Soldiers' National Cemetery in Gettysburg, Pennsylvania.</a:t>
            </a:r>
            <a:endParaRPr lang="en-US" sz="982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Historical Context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733"/>
              </a:spcBef>
              <a:buNone/>
            </a:pPr>
            <a:r>
              <a:rPr lang="en-US" sz="73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speech is considered one of the most iconic speeches in American history.</a:t>
            </a:r>
            <a:endParaRPr lang="en-US" sz="733" dirty="0"/>
          </a:p>
          <a:p>
            <a:pPr algn="l" marL="0" indent="0">
              <a:lnSpc>
                <a:spcPct val="110000"/>
              </a:lnSpc>
              <a:spcBef>
                <a:spcPts val="733"/>
              </a:spcBef>
              <a:buNone/>
            </a:pPr>
            <a:r>
              <a:rPr lang="en-US" sz="73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Its central idea is that the Civil War is a test of whether a nation "conceived in liberty and dedicated to the proposition that all men are created equal" can long endure.</a:t>
            </a:r>
            <a:endParaRPr lang="en-US" sz="733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Significance of the Speech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8"/>
              </a:spcBef>
              <a:buNone/>
            </a:pPr>
            <a:r>
              <a:rPr lang="en-US" sz="89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Gettysburg Address was delivered by President Abraham Lincoln on November 19, 1863.</a:t>
            </a:r>
            <a:endParaRPr lang="en-US" sz="898" dirty="0"/>
          </a:p>
          <a:p>
            <a:pPr algn="l" marL="0" indent="0">
              <a:lnSpc>
                <a:spcPct val="110000"/>
              </a:lnSpc>
              <a:spcBef>
                <a:spcPts val="898"/>
              </a:spcBef>
              <a:buNone/>
            </a:pPr>
            <a:r>
              <a:rPr lang="en-US" sz="89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speech was given during the American Civil War, at the dedication of the Soldiers' National Cemetery in Gettysburg, Pennsylvania.</a:t>
            </a:r>
            <a:endParaRPr lang="en-US" sz="898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Delivery of the Gettysburg Address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30822" r="-13082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speech serves as a rallying cry for Americans to continue striving for freedom and equality.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Lincoln inspires commitment to the values that define the nation's identity and purpose.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Call to Action for Freedom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Lincoln argues that the war is essential to preserve the Union and its democratic ideals.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He stresses the importance of maintaining a government that is truly representative of the people.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Preservation of the Union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Gettysburg Address emphasizes the Civil War as a test of the nation's ability to endure while upholding liberty and equality.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Lincoln highlights the foundational principles of the nation, questioning their sustainability amidst conflict.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Test of National Endurance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18517" y="23792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50019" y="64296"/>
                </a:moveTo>
                <a:cubicBezTo>
                  <a:pt x="130284" y="64296"/>
                  <a:pt x="114298" y="80280"/>
                  <a:pt x="114298" y="100017"/>
                </a:cubicBezTo>
                <a:lnTo>
                  <a:pt x="114298" y="128592"/>
                </a:lnTo>
                <a:lnTo>
                  <a:pt x="378615" y="128592"/>
                </a:lnTo>
                <a:cubicBezTo>
                  <a:pt x="390493" y="128592"/>
                  <a:pt x="400046" y="138148"/>
                  <a:pt x="400046" y="150026"/>
                </a:cubicBezTo>
                <a:cubicBezTo>
                  <a:pt x="400046" y="161904"/>
                  <a:pt x="390493" y="171459"/>
                  <a:pt x="378615" y="171459"/>
                </a:cubicBezTo>
                <a:lnTo>
                  <a:pt x="21427" y="171459"/>
                </a:lnTo>
                <a:cubicBezTo>
                  <a:pt x="9549" y="171459"/>
                  <a:pt x="-4" y="161904"/>
                  <a:pt x="-4" y="150030"/>
                </a:cubicBezTo>
                <a:cubicBezTo>
                  <a:pt x="-4" y="138152"/>
                  <a:pt x="9549" y="128601"/>
                  <a:pt x="21427" y="128601"/>
                </a:cubicBezTo>
                <a:lnTo>
                  <a:pt x="71433" y="128601"/>
                </a:lnTo>
                <a:lnTo>
                  <a:pt x="71433" y="100026"/>
                </a:lnTo>
                <a:cubicBezTo>
                  <a:pt x="71433" y="56629"/>
                  <a:pt x="106617" y="21447"/>
                  <a:pt x="150015" y="21447"/>
                </a:cubicBezTo>
                <a:lnTo>
                  <a:pt x="162872" y="21447"/>
                </a:lnTo>
                <a:cubicBezTo>
                  <a:pt x="170285" y="8678"/>
                  <a:pt x="184123" y="18"/>
                  <a:pt x="200021" y="18"/>
                </a:cubicBezTo>
                <a:lnTo>
                  <a:pt x="257172" y="18"/>
                </a:lnTo>
                <a:cubicBezTo>
                  <a:pt x="280835" y="18"/>
                  <a:pt x="300033" y="19216"/>
                  <a:pt x="300033" y="42881"/>
                </a:cubicBezTo>
                <a:cubicBezTo>
                  <a:pt x="300033" y="66545"/>
                  <a:pt x="280835" y="85743"/>
                  <a:pt x="257172" y="85743"/>
                </a:cubicBezTo>
                <a:lnTo>
                  <a:pt x="200021" y="85743"/>
                </a:lnTo>
                <a:cubicBezTo>
                  <a:pt x="184127" y="85743"/>
                  <a:pt x="170285" y="77079"/>
                  <a:pt x="162872" y="64314"/>
                </a:cubicBezTo>
                <a:lnTo>
                  <a:pt x="150019" y="64296"/>
                </a:lnTo>
              </a:path>
              <a:path w="400050" h="457200">
                <a:moveTo>
                  <a:pt x="65632" y="406478"/>
                </a:moveTo>
                <a:lnTo>
                  <a:pt x="42237" y="200025"/>
                </a:lnTo>
                <a:lnTo>
                  <a:pt x="85367" y="200025"/>
                </a:lnTo>
                <a:lnTo>
                  <a:pt x="108318" y="401659"/>
                </a:lnTo>
                <a:cubicBezTo>
                  <a:pt x="109122" y="408892"/>
                  <a:pt x="115282" y="414338"/>
                  <a:pt x="122515" y="414338"/>
                </a:cubicBezTo>
                <a:lnTo>
                  <a:pt x="277623" y="414338"/>
                </a:lnTo>
                <a:cubicBezTo>
                  <a:pt x="284856" y="414338"/>
                  <a:pt x="291016" y="408892"/>
                  <a:pt x="291820" y="401659"/>
                </a:cubicBezTo>
                <a:lnTo>
                  <a:pt x="314679" y="200025"/>
                </a:lnTo>
                <a:lnTo>
                  <a:pt x="357809" y="200025"/>
                </a:lnTo>
                <a:lnTo>
                  <a:pt x="334414" y="406478"/>
                </a:lnTo>
                <a:cubicBezTo>
                  <a:pt x="331109" y="435323"/>
                  <a:pt x="306730" y="457200"/>
                  <a:pt x="277623" y="457200"/>
                </a:cubicBezTo>
                <a:lnTo>
                  <a:pt x="122515" y="457200"/>
                </a:lnTo>
                <a:cubicBezTo>
                  <a:pt x="93404" y="457200"/>
                  <a:pt x="69025" y="435410"/>
                  <a:pt x="65724" y="406478"/>
                </a:cubicBezTo>
                <a:lnTo>
                  <a:pt x="65632" y="40647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39306" y="23792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42861" y="21434"/>
                </a:moveTo>
                <a:cubicBezTo>
                  <a:pt x="42861" y="9555"/>
                  <a:pt x="33308" y="5"/>
                  <a:pt x="21431" y="5"/>
                </a:cubicBezTo>
                <a:cubicBezTo>
                  <a:pt x="9553" y="5"/>
                  <a:pt x="0" y="9560"/>
                  <a:pt x="0" y="21438"/>
                </a:cubicBezTo>
                <a:lnTo>
                  <a:pt x="0" y="57159"/>
                </a:lnTo>
                <a:lnTo>
                  <a:pt x="0" y="312995"/>
                </a:lnTo>
                <a:lnTo>
                  <a:pt x="0" y="357197"/>
                </a:lnTo>
                <a:lnTo>
                  <a:pt x="0" y="435780"/>
                </a:lnTo>
                <a:cubicBezTo>
                  <a:pt x="0" y="447658"/>
                  <a:pt x="9553" y="457214"/>
                  <a:pt x="21431" y="457214"/>
                </a:cubicBezTo>
                <a:cubicBezTo>
                  <a:pt x="33308" y="457214"/>
                  <a:pt x="42861" y="447658"/>
                  <a:pt x="42861" y="435785"/>
                </a:cubicBezTo>
                <a:lnTo>
                  <a:pt x="42861" y="346489"/>
                </a:lnTo>
                <a:lnTo>
                  <a:pt x="114566" y="328539"/>
                </a:lnTo>
                <a:cubicBezTo>
                  <a:pt x="151267" y="319340"/>
                  <a:pt x="190112" y="323629"/>
                  <a:pt x="223956" y="340504"/>
                </a:cubicBezTo>
                <a:cubicBezTo>
                  <a:pt x="263425" y="360237"/>
                  <a:pt x="309235" y="362651"/>
                  <a:pt x="350488" y="347111"/>
                </a:cubicBezTo>
                <a:lnTo>
                  <a:pt x="381476" y="335503"/>
                </a:lnTo>
                <a:cubicBezTo>
                  <a:pt x="392637" y="331305"/>
                  <a:pt x="400050" y="320680"/>
                  <a:pt x="400050" y="308715"/>
                </a:cubicBezTo>
                <a:lnTo>
                  <a:pt x="400050" y="58951"/>
                </a:lnTo>
                <a:cubicBezTo>
                  <a:pt x="400050" y="38414"/>
                  <a:pt x="378439" y="25018"/>
                  <a:pt x="360045" y="34217"/>
                </a:cubicBezTo>
                <a:lnTo>
                  <a:pt x="351472" y="38501"/>
                </a:lnTo>
                <a:cubicBezTo>
                  <a:pt x="310127" y="59217"/>
                  <a:pt x="261461" y="59217"/>
                  <a:pt x="220116" y="38501"/>
                </a:cubicBezTo>
                <a:cubicBezTo>
                  <a:pt x="188772" y="22782"/>
                  <a:pt x="152787" y="18855"/>
                  <a:pt x="118763" y="27341"/>
                </a:cubicBezTo>
                <a:lnTo>
                  <a:pt x="42861" y="46452"/>
                </a:lnTo>
                <a:lnTo>
                  <a:pt x="42861" y="21434"/>
                </a:lnTo>
                <a:moveTo>
                  <a:pt x="42861" y="90635"/>
                </a:moveTo>
                <a:lnTo>
                  <a:pt x="129120" y="69023"/>
                </a:lnTo>
                <a:cubicBezTo>
                  <a:pt x="153231" y="63039"/>
                  <a:pt x="178678" y="65809"/>
                  <a:pt x="200913" y="76883"/>
                </a:cubicBezTo>
                <a:cubicBezTo>
                  <a:pt x="249935" y="101352"/>
                  <a:pt x="306910" y="103405"/>
                  <a:pt x="357185" y="82954"/>
                </a:cubicBezTo>
                <a:lnTo>
                  <a:pt x="357185" y="298876"/>
                </a:lnTo>
                <a:lnTo>
                  <a:pt x="335398" y="307001"/>
                </a:lnTo>
                <a:cubicBezTo>
                  <a:pt x="305306" y="318252"/>
                  <a:pt x="271818" y="316556"/>
                  <a:pt x="243066" y="302177"/>
                </a:cubicBezTo>
                <a:cubicBezTo>
                  <a:pt x="200025" y="280657"/>
                  <a:pt x="150823" y="275298"/>
                  <a:pt x="104121" y="286907"/>
                </a:cubicBezTo>
                <a:lnTo>
                  <a:pt x="42861" y="302264"/>
                </a:lnTo>
                <a:lnTo>
                  <a:pt x="42861" y="9063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430000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38098" y="63499"/>
                </a:moveTo>
                <a:cubicBezTo>
                  <a:pt x="38098" y="49450"/>
                  <a:pt x="49451" y="38099"/>
                  <a:pt x="63501" y="38099"/>
                </a:cubicBezTo>
                <a:cubicBezTo>
                  <a:pt x="77550" y="38099"/>
                  <a:pt x="88903" y="49450"/>
                  <a:pt x="88903" y="63499"/>
                </a:cubicBezTo>
                <a:lnTo>
                  <a:pt x="88903" y="292101"/>
                </a:lnTo>
                <a:cubicBezTo>
                  <a:pt x="88903" y="327184"/>
                  <a:pt x="117318" y="355600"/>
                  <a:pt x="152403" y="355600"/>
                </a:cubicBezTo>
                <a:lnTo>
                  <a:pt x="393704" y="355600"/>
                </a:lnTo>
                <a:cubicBezTo>
                  <a:pt x="428790" y="355600"/>
                  <a:pt x="457205" y="327184"/>
                  <a:pt x="457205" y="292101"/>
                </a:cubicBezTo>
                <a:lnTo>
                  <a:pt x="457205" y="254002"/>
                </a:lnTo>
                <a:cubicBezTo>
                  <a:pt x="457205" y="232968"/>
                  <a:pt x="440137" y="215903"/>
                  <a:pt x="419106" y="215903"/>
                </a:cubicBezTo>
                <a:lnTo>
                  <a:pt x="418631" y="215903"/>
                </a:lnTo>
                <a:lnTo>
                  <a:pt x="418155" y="215903"/>
                </a:lnTo>
                <a:lnTo>
                  <a:pt x="417680" y="215903"/>
                </a:lnTo>
                <a:lnTo>
                  <a:pt x="417204" y="215903"/>
                </a:lnTo>
                <a:lnTo>
                  <a:pt x="416729" y="215903"/>
                </a:lnTo>
                <a:lnTo>
                  <a:pt x="416253" y="215903"/>
                </a:lnTo>
                <a:lnTo>
                  <a:pt x="415778" y="215903"/>
                </a:lnTo>
                <a:lnTo>
                  <a:pt x="415302" y="215903"/>
                </a:lnTo>
                <a:lnTo>
                  <a:pt x="414827" y="215903"/>
                </a:lnTo>
                <a:lnTo>
                  <a:pt x="414351" y="215903"/>
                </a:lnTo>
                <a:lnTo>
                  <a:pt x="413876" y="215903"/>
                </a:lnTo>
                <a:lnTo>
                  <a:pt x="413400" y="215903"/>
                </a:lnTo>
                <a:lnTo>
                  <a:pt x="412925" y="215903"/>
                </a:lnTo>
                <a:lnTo>
                  <a:pt x="412449" y="215903"/>
                </a:lnTo>
                <a:lnTo>
                  <a:pt x="411974" y="215903"/>
                </a:lnTo>
                <a:lnTo>
                  <a:pt x="411498" y="215903"/>
                </a:lnTo>
                <a:lnTo>
                  <a:pt x="411023" y="215903"/>
                </a:lnTo>
                <a:lnTo>
                  <a:pt x="410547" y="215903"/>
                </a:lnTo>
                <a:lnTo>
                  <a:pt x="410072" y="215903"/>
                </a:lnTo>
                <a:lnTo>
                  <a:pt x="409596" y="215903"/>
                </a:lnTo>
                <a:lnTo>
                  <a:pt x="409199" y="215903"/>
                </a:lnTo>
                <a:lnTo>
                  <a:pt x="408723" y="215903"/>
                </a:lnTo>
                <a:lnTo>
                  <a:pt x="408325" y="215903"/>
                </a:lnTo>
                <a:lnTo>
                  <a:pt x="407850" y="215903"/>
                </a:lnTo>
                <a:lnTo>
                  <a:pt x="407452" y="215903"/>
                </a:lnTo>
                <a:lnTo>
                  <a:pt x="407054" y="215903"/>
                </a:lnTo>
                <a:lnTo>
                  <a:pt x="406657" y="215903"/>
                </a:lnTo>
                <a:lnTo>
                  <a:pt x="406259" y="215903"/>
                </a:lnTo>
                <a:lnTo>
                  <a:pt x="405861" y="215903"/>
                </a:lnTo>
                <a:lnTo>
                  <a:pt x="405463" y="215903"/>
                </a:lnTo>
                <a:lnTo>
                  <a:pt x="405065" y="215903"/>
                </a:lnTo>
                <a:lnTo>
                  <a:pt x="404668" y="215903"/>
                </a:lnTo>
                <a:lnTo>
                  <a:pt x="404270" y="215903"/>
                </a:lnTo>
                <a:lnTo>
                  <a:pt x="403872" y="215903"/>
                </a:lnTo>
                <a:lnTo>
                  <a:pt x="403474" y="215903"/>
                </a:lnTo>
                <a:lnTo>
                  <a:pt x="403077" y="215903"/>
                </a:lnTo>
                <a:lnTo>
                  <a:pt x="402679" y="215903"/>
                </a:lnTo>
                <a:lnTo>
                  <a:pt x="402281" y="215903"/>
                </a:lnTo>
                <a:lnTo>
                  <a:pt x="401883" y="215903"/>
                </a:lnTo>
                <a:lnTo>
                  <a:pt x="401486" y="215903"/>
                </a:lnTo>
                <a:lnTo>
                  <a:pt x="401088" y="215903"/>
                </a:lnTo>
                <a:lnTo>
                  <a:pt x="400690" y="215903"/>
                </a:lnTo>
                <a:lnTo>
                  <a:pt x="400292" y="215903"/>
                </a:lnTo>
                <a:lnTo>
                  <a:pt x="399895" y="215903"/>
                </a:lnTo>
                <a:lnTo>
                  <a:pt x="399497" y="215903"/>
                </a:lnTo>
                <a:lnTo>
                  <a:pt x="399099" y="215903"/>
                </a:lnTo>
                <a:lnTo>
                  <a:pt x="398701" y="215903"/>
                </a:lnTo>
                <a:lnTo>
                  <a:pt x="398303" y="215903"/>
                </a:lnTo>
                <a:lnTo>
                  <a:pt x="397906" y="215903"/>
                </a:lnTo>
                <a:lnTo>
                  <a:pt x="397508" y="215903"/>
                </a:lnTo>
                <a:lnTo>
                  <a:pt x="397110" y="215903"/>
                </a:lnTo>
                <a:lnTo>
                  <a:pt x="396712" y="215903"/>
                </a:lnTo>
                <a:lnTo>
                  <a:pt x="396315" y="215903"/>
                </a:lnTo>
                <a:lnTo>
                  <a:pt x="395917" y="215903"/>
                </a:lnTo>
                <a:lnTo>
                  <a:pt x="395519" y="215903"/>
                </a:lnTo>
                <a:lnTo>
                  <a:pt x="395121" y="215903"/>
                </a:lnTo>
                <a:lnTo>
                  <a:pt x="394724" y="215903"/>
                </a:lnTo>
                <a:lnTo>
                  <a:pt x="394326" y="215903"/>
                </a:lnTo>
                <a:lnTo>
                  <a:pt x="393928" y="215903"/>
                </a:lnTo>
                <a:lnTo>
                  <a:pt x="393530" y="215903"/>
                </a:lnTo>
                <a:lnTo>
                  <a:pt x="393133" y="215903"/>
                </a:lnTo>
                <a:lnTo>
                  <a:pt x="392735" y="215903"/>
                </a:lnTo>
                <a:lnTo>
                  <a:pt x="392337" y="215903"/>
                </a:lnTo>
                <a:lnTo>
                  <a:pt x="391939" y="215903"/>
                </a:lnTo>
                <a:lnTo>
                  <a:pt x="391542" y="215903"/>
                </a:lnTo>
                <a:lnTo>
                  <a:pt x="391144" y="215903"/>
                </a:lnTo>
                <a:lnTo>
                  <a:pt x="390746" y="215903"/>
                </a:lnTo>
                <a:lnTo>
                  <a:pt x="390348" y="215903"/>
                </a:lnTo>
                <a:lnTo>
                  <a:pt x="389950" y="215903"/>
                </a:lnTo>
                <a:lnTo>
                  <a:pt x="389553" y="215903"/>
                </a:lnTo>
                <a:lnTo>
                  <a:pt x="389155" y="215903"/>
                </a:lnTo>
                <a:lnTo>
                  <a:pt x="388757" y="215903"/>
                </a:lnTo>
                <a:lnTo>
                  <a:pt x="388359" y="215903"/>
                </a:lnTo>
                <a:lnTo>
                  <a:pt x="387962" y="215903"/>
                </a:lnTo>
                <a:lnTo>
                  <a:pt x="387564" y="215903"/>
                </a:lnTo>
                <a:lnTo>
                  <a:pt x="387166" y="215903"/>
                </a:lnTo>
                <a:lnTo>
                  <a:pt x="386768" y="215903"/>
                </a:lnTo>
                <a:lnTo>
                  <a:pt x="386371" y="215903"/>
                </a:lnTo>
                <a:lnTo>
                  <a:pt x="385973" y="215903"/>
                </a:lnTo>
                <a:lnTo>
                  <a:pt x="385575" y="215903"/>
                </a:lnTo>
                <a:lnTo>
                  <a:pt x="385177" y="215903"/>
                </a:lnTo>
                <a:lnTo>
                  <a:pt x="384780" y="215903"/>
                </a:lnTo>
                <a:lnTo>
                  <a:pt x="384382" y="215903"/>
                </a:lnTo>
                <a:lnTo>
                  <a:pt x="383984" y="215903"/>
                </a:lnTo>
                <a:lnTo>
                  <a:pt x="383586" y="215903"/>
                </a:lnTo>
                <a:lnTo>
                  <a:pt x="383188" y="215903"/>
                </a:lnTo>
                <a:lnTo>
                  <a:pt x="382791" y="215903"/>
                </a:lnTo>
                <a:lnTo>
                  <a:pt x="382393" y="215903"/>
                </a:lnTo>
                <a:lnTo>
                  <a:pt x="381995" y="215903"/>
                </a:lnTo>
                <a:lnTo>
                  <a:pt x="381597" y="215903"/>
                </a:lnTo>
                <a:lnTo>
                  <a:pt x="381200" y="215903"/>
                </a:lnTo>
                <a:lnTo>
                  <a:pt x="380802" y="215903"/>
                </a:lnTo>
                <a:lnTo>
                  <a:pt x="380404" y="215903"/>
                </a:lnTo>
                <a:lnTo>
                  <a:pt x="380006" y="215903"/>
                </a:lnTo>
                <a:lnTo>
                  <a:pt x="379609" y="215903"/>
                </a:lnTo>
                <a:lnTo>
                  <a:pt x="379211" y="215903"/>
                </a:lnTo>
                <a:lnTo>
                  <a:pt x="378813" y="215903"/>
                </a:lnTo>
                <a:lnTo>
                  <a:pt x="378415" y="215903"/>
                </a:lnTo>
                <a:lnTo>
                  <a:pt x="378018" y="215903"/>
                </a:lnTo>
                <a:lnTo>
                  <a:pt x="377620" y="215903"/>
                </a:lnTo>
                <a:lnTo>
                  <a:pt x="377222" y="215903"/>
                </a:lnTo>
                <a:lnTo>
                  <a:pt x="376824" y="215903"/>
                </a:lnTo>
                <a:lnTo>
                  <a:pt x="376426" y="215903"/>
                </a:lnTo>
                <a:lnTo>
                  <a:pt x="376029" y="215903"/>
                </a:lnTo>
                <a:lnTo>
                  <a:pt x="375631" y="215903"/>
                </a:lnTo>
                <a:lnTo>
                  <a:pt x="375233" y="215903"/>
                </a:lnTo>
                <a:lnTo>
                  <a:pt x="374835" y="215903"/>
                </a:lnTo>
                <a:lnTo>
                  <a:pt x="374438" y="215903"/>
                </a:lnTo>
                <a:lnTo>
                  <a:pt x="374040" y="215903"/>
                </a:lnTo>
                <a:lnTo>
                  <a:pt x="373642" y="215903"/>
                </a:lnTo>
                <a:lnTo>
                  <a:pt x="373244" y="215903"/>
                </a:lnTo>
                <a:lnTo>
                  <a:pt x="372847" y="215903"/>
                </a:lnTo>
                <a:lnTo>
                  <a:pt x="372449" y="215903"/>
                </a:lnTo>
                <a:lnTo>
                  <a:pt x="372051" y="215903"/>
                </a:lnTo>
                <a:lnTo>
                  <a:pt x="371653" y="215903"/>
                </a:lnTo>
                <a:lnTo>
                  <a:pt x="371256" y="215903"/>
                </a:lnTo>
                <a:lnTo>
                  <a:pt x="370858" y="215903"/>
                </a:lnTo>
                <a:lnTo>
                  <a:pt x="370460" y="215903"/>
                </a:lnTo>
                <a:lnTo>
                  <a:pt x="370062" y="215903"/>
                </a:lnTo>
                <a:lnTo>
                  <a:pt x="369664" y="215903"/>
                </a:lnTo>
                <a:lnTo>
                  <a:pt x="369267" y="215903"/>
                </a:lnTo>
                <a:lnTo>
                  <a:pt x="368869" y="215903"/>
                </a:lnTo>
                <a:lnTo>
                  <a:pt x="368471" y="215903"/>
                </a:lnTo>
                <a:lnTo>
                  <a:pt x="368073" y="215903"/>
                </a:lnTo>
                <a:lnTo>
                  <a:pt x="367676" y="215903"/>
                </a:lnTo>
                <a:lnTo>
                  <a:pt x="367278" y="215903"/>
                </a:lnTo>
                <a:lnTo>
                  <a:pt x="366880" y="215903"/>
                </a:lnTo>
                <a:lnTo>
                  <a:pt x="366482" y="215903"/>
                </a:lnTo>
                <a:lnTo>
                  <a:pt x="366085" y="215903"/>
                </a:lnTo>
                <a:lnTo>
                  <a:pt x="365687" y="215903"/>
                </a:lnTo>
                <a:lnTo>
                  <a:pt x="365289" y="215903"/>
                </a:lnTo>
                <a:lnTo>
                  <a:pt x="364891" y="215903"/>
                </a:lnTo>
                <a:lnTo>
                  <a:pt x="364494" y="215903"/>
                </a:lnTo>
                <a:lnTo>
                  <a:pt x="364096" y="215903"/>
                </a:lnTo>
                <a:lnTo>
                  <a:pt x="363698" y="215903"/>
                </a:lnTo>
                <a:lnTo>
                  <a:pt x="363300" y="215903"/>
                </a:lnTo>
                <a:lnTo>
                  <a:pt x="362903" y="215903"/>
                </a:lnTo>
                <a:lnTo>
                  <a:pt x="362505" y="215903"/>
                </a:lnTo>
                <a:lnTo>
                  <a:pt x="362107" y="215903"/>
                </a:lnTo>
                <a:lnTo>
                  <a:pt x="361709" y="215903"/>
                </a:lnTo>
                <a:lnTo>
                  <a:pt x="361311" y="215903"/>
                </a:lnTo>
                <a:lnTo>
                  <a:pt x="360914" y="215903"/>
                </a:lnTo>
                <a:lnTo>
                  <a:pt x="360516" y="215903"/>
                </a:lnTo>
                <a:lnTo>
                  <a:pt x="360118" y="215903"/>
                </a:lnTo>
                <a:lnTo>
                  <a:pt x="359720" y="215903"/>
                </a:lnTo>
                <a:lnTo>
                  <a:pt x="359323" y="215903"/>
                </a:lnTo>
                <a:lnTo>
                  <a:pt x="358925" y="215903"/>
                </a:lnTo>
                <a:lnTo>
                  <a:pt x="358527" y="215903"/>
                </a:lnTo>
                <a:lnTo>
                  <a:pt x="358129" y="215903"/>
                </a:lnTo>
                <a:lnTo>
                  <a:pt x="357732" y="215903"/>
                </a:lnTo>
                <a:lnTo>
                  <a:pt x="357334" y="215903"/>
                </a:lnTo>
                <a:lnTo>
                  <a:pt x="356936" y="215903"/>
                </a:lnTo>
                <a:lnTo>
                  <a:pt x="356538" y="215903"/>
                </a:lnTo>
                <a:lnTo>
                  <a:pt x="356141" y="215903"/>
                </a:lnTo>
                <a:lnTo>
                  <a:pt x="355743" y="215903"/>
                </a:lnTo>
                <a:lnTo>
                  <a:pt x="355345" y="215903"/>
                </a:lnTo>
                <a:lnTo>
                  <a:pt x="354947" y="215903"/>
                </a:lnTo>
                <a:lnTo>
                  <a:pt x="354549" y="215903"/>
                </a:lnTo>
                <a:lnTo>
                  <a:pt x="354152" y="215903"/>
                </a:lnTo>
                <a:lnTo>
                  <a:pt x="353754" y="215903"/>
                </a:lnTo>
                <a:lnTo>
                  <a:pt x="353356" y="215903"/>
                </a:lnTo>
                <a:lnTo>
                  <a:pt x="352958" y="215903"/>
                </a:lnTo>
                <a:lnTo>
                  <a:pt x="352561" y="215903"/>
                </a:lnTo>
                <a:lnTo>
                  <a:pt x="352163" y="215903"/>
                </a:lnTo>
                <a:lnTo>
                  <a:pt x="351765" y="215903"/>
                </a:lnTo>
                <a:lnTo>
                  <a:pt x="351367" y="215903"/>
                </a:lnTo>
                <a:lnTo>
                  <a:pt x="350970" y="215903"/>
                </a:lnTo>
                <a:lnTo>
                  <a:pt x="350572" y="215903"/>
                </a:lnTo>
                <a:lnTo>
                  <a:pt x="350174" y="215903"/>
                </a:lnTo>
                <a:lnTo>
                  <a:pt x="349776" y="215903"/>
                </a:lnTo>
                <a:lnTo>
                  <a:pt x="349379" y="215903"/>
                </a:lnTo>
                <a:lnTo>
                  <a:pt x="348981" y="215903"/>
                </a:lnTo>
                <a:lnTo>
                  <a:pt x="348583" y="215903"/>
                </a:lnTo>
                <a:lnTo>
                  <a:pt x="348185" y="215903"/>
                </a:lnTo>
                <a:lnTo>
                  <a:pt x="347787" y="215903"/>
                </a:lnTo>
                <a:lnTo>
                  <a:pt x="347390" y="215903"/>
                </a:lnTo>
                <a:lnTo>
                  <a:pt x="346992" y="215903"/>
                </a:lnTo>
                <a:lnTo>
                  <a:pt x="346594" y="215903"/>
                </a:lnTo>
                <a:lnTo>
                  <a:pt x="346196" y="215903"/>
                </a:lnTo>
                <a:lnTo>
                  <a:pt x="345799" y="215903"/>
                </a:lnTo>
                <a:lnTo>
                  <a:pt x="345401" y="215903"/>
                </a:lnTo>
                <a:lnTo>
                  <a:pt x="345003" y="215903"/>
                </a:lnTo>
                <a:lnTo>
                  <a:pt x="344605" y="215903"/>
                </a:lnTo>
                <a:lnTo>
                  <a:pt x="344208" y="215903"/>
                </a:lnTo>
                <a:lnTo>
                  <a:pt x="343810" y="215903"/>
                </a:lnTo>
                <a:lnTo>
                  <a:pt x="343412" y="215903"/>
                </a:lnTo>
                <a:lnTo>
                  <a:pt x="343014" y="215903"/>
                </a:lnTo>
                <a:lnTo>
                  <a:pt x="342617" y="215903"/>
                </a:lnTo>
                <a:lnTo>
                  <a:pt x="342219" y="215903"/>
                </a:lnTo>
                <a:lnTo>
                  <a:pt x="341821" y="215903"/>
                </a:lnTo>
                <a:lnTo>
                  <a:pt x="341423" y="215903"/>
                </a:lnTo>
                <a:lnTo>
                  <a:pt x="341025" y="215903"/>
                </a:lnTo>
                <a:lnTo>
                  <a:pt x="340628" y="215903"/>
                </a:lnTo>
                <a:lnTo>
                  <a:pt x="340230" y="215903"/>
                </a:lnTo>
                <a:lnTo>
                  <a:pt x="339832" y="215903"/>
                </a:lnTo>
                <a:lnTo>
                  <a:pt x="339434" y="215903"/>
                </a:lnTo>
                <a:lnTo>
                  <a:pt x="339037" y="215903"/>
                </a:lnTo>
                <a:lnTo>
                  <a:pt x="338639" y="215903"/>
                </a:lnTo>
                <a:lnTo>
                  <a:pt x="338241" y="215903"/>
                </a:lnTo>
                <a:lnTo>
                  <a:pt x="337843" y="215903"/>
                </a:lnTo>
                <a:lnTo>
                  <a:pt x="337446" y="215903"/>
                </a:lnTo>
                <a:lnTo>
                  <a:pt x="337048" y="215903"/>
                </a:lnTo>
                <a:lnTo>
                  <a:pt x="336650" y="215903"/>
                </a:lnTo>
                <a:lnTo>
                  <a:pt x="336252" y="215903"/>
                </a:lnTo>
                <a:lnTo>
                  <a:pt x="335855" y="215903"/>
                </a:lnTo>
                <a:lnTo>
                  <a:pt x="335457" y="215903"/>
                </a:lnTo>
                <a:lnTo>
                  <a:pt x="335059" y="215903"/>
                </a:lnTo>
                <a:lnTo>
                  <a:pt x="334661" y="215903"/>
                </a:lnTo>
                <a:lnTo>
                  <a:pt x="334263" y="215903"/>
                </a:lnTo>
                <a:lnTo>
                  <a:pt x="333866" y="215903"/>
                </a:lnTo>
                <a:lnTo>
                  <a:pt x="333468" y="215903"/>
                </a:lnTo>
                <a:lnTo>
                  <a:pt x="333070" y="215903"/>
                </a:lnTo>
                <a:lnTo>
                  <a:pt x="332672" y="215903"/>
                </a:lnTo>
                <a:lnTo>
                  <a:pt x="332275" y="215903"/>
                </a:lnTo>
                <a:lnTo>
                  <a:pt x="331877" y="215903"/>
                </a:lnTo>
                <a:lnTo>
                  <a:pt x="331479" y="215903"/>
                </a:lnTo>
                <a:lnTo>
                  <a:pt x="331081" y="215903"/>
                </a:lnTo>
                <a:lnTo>
                  <a:pt x="330684" y="215903"/>
                </a:lnTo>
                <a:lnTo>
                  <a:pt x="330286" y="215903"/>
                </a:lnTo>
                <a:lnTo>
                  <a:pt x="329888" y="215903"/>
                </a:lnTo>
                <a:lnTo>
                  <a:pt x="329490" y="215903"/>
                </a:lnTo>
                <a:lnTo>
                  <a:pt x="329093" y="215903"/>
                </a:lnTo>
                <a:lnTo>
                  <a:pt x="328695" y="215903"/>
                </a:lnTo>
                <a:lnTo>
                  <a:pt x="328297" y="215903"/>
                </a:lnTo>
                <a:lnTo>
                  <a:pt x="327899" y="215903"/>
                </a:lnTo>
                <a:lnTo>
                  <a:pt x="327502" y="215903"/>
                </a:lnTo>
                <a:lnTo>
                  <a:pt x="327104" y="215903"/>
                </a:lnTo>
                <a:lnTo>
                  <a:pt x="326706" y="215903"/>
                </a:lnTo>
                <a:lnTo>
                  <a:pt x="326308" y="215903"/>
                </a:lnTo>
                <a:lnTo>
                  <a:pt x="325910" y="215903"/>
                </a:lnTo>
                <a:lnTo>
                  <a:pt x="325513" y="215903"/>
                </a:lnTo>
                <a:lnTo>
                  <a:pt x="325115" y="215903"/>
                </a:lnTo>
                <a:lnTo>
                  <a:pt x="324717" y="215903"/>
                </a:lnTo>
                <a:lnTo>
                  <a:pt x="324319" y="215903"/>
                </a:lnTo>
                <a:lnTo>
                  <a:pt x="323922" y="215903"/>
                </a:lnTo>
                <a:lnTo>
                  <a:pt x="323524" y="215903"/>
                </a:lnTo>
                <a:lnTo>
                  <a:pt x="323126" y="215903"/>
                </a:lnTo>
                <a:lnTo>
                  <a:pt x="322728" y="215903"/>
                </a:lnTo>
                <a:lnTo>
                  <a:pt x="322331" y="215903"/>
                </a:lnTo>
                <a:lnTo>
                  <a:pt x="321933" y="215903"/>
                </a:lnTo>
                <a:lnTo>
                  <a:pt x="321535" y="215903"/>
                </a:lnTo>
                <a:lnTo>
                  <a:pt x="321137" y="215903"/>
                </a:lnTo>
                <a:lnTo>
                  <a:pt x="320740" y="215903"/>
                </a:lnTo>
                <a:lnTo>
                  <a:pt x="320342" y="215903"/>
                </a:lnTo>
                <a:lnTo>
                  <a:pt x="319944" y="215903"/>
                </a:lnTo>
                <a:lnTo>
                  <a:pt x="319546" y="215903"/>
                </a:lnTo>
                <a:lnTo>
                  <a:pt x="319148" y="215903"/>
                </a:lnTo>
                <a:lnTo>
                  <a:pt x="318751" y="215903"/>
                </a:lnTo>
                <a:lnTo>
                  <a:pt x="318353" y="215903"/>
                </a:lnTo>
                <a:lnTo>
                  <a:pt x="317955" y="215903"/>
                </a:lnTo>
                <a:lnTo>
                  <a:pt x="317557" y="215903"/>
                </a:lnTo>
                <a:lnTo>
                  <a:pt x="317160" y="215903"/>
                </a:lnTo>
                <a:lnTo>
                  <a:pt x="316762" y="215903"/>
                </a:lnTo>
                <a:lnTo>
                  <a:pt x="316364" y="215903"/>
                </a:lnTo>
                <a:lnTo>
                  <a:pt x="315966" y="215903"/>
                </a:lnTo>
                <a:lnTo>
                  <a:pt x="315569" y="215903"/>
                </a:lnTo>
                <a:lnTo>
                  <a:pt x="315171" y="215903"/>
                </a:lnTo>
                <a:lnTo>
                  <a:pt x="314773" y="215903"/>
                </a:lnTo>
                <a:lnTo>
                  <a:pt x="314375" y="215903"/>
                </a:lnTo>
                <a:lnTo>
                  <a:pt x="313978" y="215903"/>
                </a:lnTo>
                <a:lnTo>
                  <a:pt x="313580" y="215903"/>
                </a:lnTo>
                <a:lnTo>
                  <a:pt x="313182" y="215903"/>
                </a:lnTo>
                <a:lnTo>
                  <a:pt x="312784" y="215903"/>
                </a:lnTo>
                <a:lnTo>
                  <a:pt x="312386" y="215903"/>
                </a:lnTo>
                <a:lnTo>
                  <a:pt x="311989" y="215903"/>
                </a:lnTo>
                <a:lnTo>
                  <a:pt x="311591" y="215903"/>
                </a:lnTo>
                <a:lnTo>
                  <a:pt x="311193" y="215903"/>
                </a:lnTo>
                <a:lnTo>
                  <a:pt x="310795" y="215903"/>
                </a:lnTo>
                <a:lnTo>
                  <a:pt x="310398" y="215903"/>
                </a:lnTo>
                <a:lnTo>
                  <a:pt x="310000" y="215903"/>
                </a:lnTo>
                <a:lnTo>
                  <a:pt x="309602" y="215903"/>
                </a:lnTo>
                <a:lnTo>
                  <a:pt x="309204" y="215903"/>
                </a:lnTo>
                <a:lnTo>
                  <a:pt x="308807" y="215903"/>
                </a:lnTo>
                <a:lnTo>
                  <a:pt x="308409" y="215903"/>
                </a:lnTo>
                <a:lnTo>
                  <a:pt x="308011" y="215903"/>
                </a:lnTo>
                <a:lnTo>
                  <a:pt x="307613" y="215903"/>
                </a:lnTo>
                <a:lnTo>
                  <a:pt x="307216" y="215903"/>
                </a:lnTo>
                <a:lnTo>
                  <a:pt x="306818" y="215903"/>
                </a:lnTo>
                <a:lnTo>
                  <a:pt x="306420" y="215903"/>
                </a:lnTo>
                <a:lnTo>
                  <a:pt x="306022" y="215903"/>
                </a:lnTo>
                <a:lnTo>
                  <a:pt x="305624" y="215903"/>
                </a:lnTo>
                <a:lnTo>
                  <a:pt x="305227" y="215903"/>
                </a:lnTo>
                <a:lnTo>
                  <a:pt x="304829" y="215903"/>
                </a:lnTo>
                <a:lnTo>
                  <a:pt x="304431" y="215903"/>
                </a:lnTo>
                <a:lnTo>
                  <a:pt x="304033" y="215903"/>
                </a:lnTo>
                <a:lnTo>
                  <a:pt x="303636" y="215903"/>
                </a:lnTo>
                <a:lnTo>
                  <a:pt x="303238" y="215903"/>
                </a:lnTo>
                <a:lnTo>
                  <a:pt x="302840" y="215903"/>
                </a:lnTo>
                <a:lnTo>
                  <a:pt x="302442" y="215903"/>
                </a:lnTo>
                <a:lnTo>
                  <a:pt x="302045" y="215903"/>
                </a:lnTo>
                <a:lnTo>
                  <a:pt x="301647" y="215903"/>
                </a:lnTo>
                <a:lnTo>
                  <a:pt x="301249" y="215903"/>
                </a:lnTo>
                <a:lnTo>
                  <a:pt x="300851" y="215903"/>
                </a:lnTo>
                <a:lnTo>
                  <a:pt x="300454" y="215903"/>
                </a:lnTo>
                <a:lnTo>
                  <a:pt x="300056" y="215903"/>
                </a:lnTo>
                <a:lnTo>
                  <a:pt x="299658" y="215903"/>
                </a:lnTo>
                <a:lnTo>
                  <a:pt x="299260" y="215903"/>
                </a:lnTo>
                <a:lnTo>
                  <a:pt x="298862" y="215903"/>
                </a:lnTo>
                <a:lnTo>
                  <a:pt x="298465" y="215903"/>
                </a:lnTo>
                <a:lnTo>
                  <a:pt x="298067" y="215903"/>
                </a:lnTo>
                <a:lnTo>
                  <a:pt x="297669" y="215903"/>
                </a:lnTo>
                <a:lnTo>
                  <a:pt x="297271" y="215903"/>
                </a:lnTo>
                <a:lnTo>
                  <a:pt x="296874" y="215903"/>
                </a:lnTo>
                <a:lnTo>
                  <a:pt x="296476" y="215903"/>
                </a:lnTo>
                <a:lnTo>
                  <a:pt x="296078" y="215903"/>
                </a:lnTo>
                <a:lnTo>
                  <a:pt x="295680" y="215903"/>
                </a:lnTo>
                <a:lnTo>
                  <a:pt x="295283" y="215903"/>
                </a:lnTo>
                <a:lnTo>
                  <a:pt x="294885" y="215903"/>
                </a:lnTo>
                <a:lnTo>
                  <a:pt x="294487" y="215903"/>
                </a:lnTo>
                <a:lnTo>
                  <a:pt x="294089" y="215903"/>
                </a:lnTo>
                <a:lnTo>
                  <a:pt x="293692" y="215903"/>
                </a:lnTo>
                <a:lnTo>
                  <a:pt x="293294" y="215903"/>
                </a:lnTo>
                <a:lnTo>
                  <a:pt x="292896" y="215903"/>
                </a:lnTo>
                <a:lnTo>
                  <a:pt x="292498" y="215903"/>
                </a:lnTo>
                <a:lnTo>
                  <a:pt x="292101" y="215903"/>
                </a:lnTo>
                <a:lnTo>
                  <a:pt x="291703" y="215903"/>
                </a:lnTo>
                <a:lnTo>
                  <a:pt x="291305" y="215903"/>
                </a:lnTo>
                <a:lnTo>
                  <a:pt x="290907" y="215903"/>
                </a:lnTo>
                <a:lnTo>
                  <a:pt x="290509" y="215903"/>
                </a:lnTo>
                <a:lnTo>
                  <a:pt x="290112" y="215903"/>
                </a:lnTo>
                <a:lnTo>
                  <a:pt x="289714" y="215903"/>
                </a:lnTo>
                <a:lnTo>
                  <a:pt x="289316" y="215903"/>
                </a:lnTo>
                <a:lnTo>
                  <a:pt x="288918" y="215903"/>
                </a:lnTo>
                <a:lnTo>
                  <a:pt x="288521" y="215903"/>
                </a:lnTo>
                <a:lnTo>
                  <a:pt x="288123" y="215903"/>
                </a:lnTo>
                <a:lnTo>
                  <a:pt x="287725" y="215903"/>
                </a:lnTo>
                <a:lnTo>
                  <a:pt x="287327" y="215903"/>
                </a:lnTo>
                <a:lnTo>
                  <a:pt x="286930" y="215903"/>
                </a:lnTo>
                <a:lnTo>
                  <a:pt x="286532" y="215903"/>
                </a:lnTo>
                <a:lnTo>
                  <a:pt x="286134" y="215903"/>
                </a:lnTo>
                <a:lnTo>
                  <a:pt x="285736" y="215903"/>
                </a:lnTo>
                <a:lnTo>
                  <a:pt x="285339" y="215903"/>
                </a:lnTo>
                <a:lnTo>
                  <a:pt x="284941" y="215903"/>
                </a:lnTo>
                <a:lnTo>
                  <a:pt x="284543" y="215903"/>
                </a:lnTo>
                <a:lnTo>
                  <a:pt x="284145" y="215903"/>
                </a:lnTo>
                <a:lnTo>
                  <a:pt x="283747" y="215903"/>
                </a:lnTo>
                <a:lnTo>
                  <a:pt x="283350" y="215903"/>
                </a:lnTo>
                <a:lnTo>
                  <a:pt x="282952" y="215903"/>
                </a:lnTo>
                <a:lnTo>
                  <a:pt x="282554" y="215903"/>
                </a:lnTo>
                <a:lnTo>
                  <a:pt x="282156" y="215903"/>
                </a:lnTo>
                <a:lnTo>
                  <a:pt x="281759" y="215903"/>
                </a:lnTo>
                <a:lnTo>
                  <a:pt x="281361" y="215903"/>
                </a:lnTo>
                <a:lnTo>
                  <a:pt x="280963" y="215903"/>
                </a:lnTo>
                <a:lnTo>
                  <a:pt x="280565" y="215903"/>
                </a:lnTo>
                <a:lnTo>
                  <a:pt x="280168" y="215903"/>
                </a:lnTo>
                <a:lnTo>
                  <a:pt x="279770" y="215903"/>
                </a:lnTo>
                <a:lnTo>
                  <a:pt x="279372" y="215903"/>
                </a:lnTo>
                <a:lnTo>
                  <a:pt x="278974" y="215903"/>
                </a:lnTo>
                <a:lnTo>
                  <a:pt x="278577" y="215903"/>
                </a:lnTo>
                <a:lnTo>
                  <a:pt x="278179" y="215903"/>
                </a:lnTo>
                <a:lnTo>
                  <a:pt x="277781" y="215903"/>
                </a:lnTo>
                <a:lnTo>
                  <a:pt x="277383" y="215903"/>
                </a:lnTo>
                <a:lnTo>
                  <a:pt x="276985" y="215903"/>
                </a:lnTo>
                <a:lnTo>
                  <a:pt x="276588" y="215903"/>
                </a:lnTo>
                <a:lnTo>
                  <a:pt x="276190" y="215903"/>
                </a:lnTo>
                <a:lnTo>
                  <a:pt x="275792" y="215903"/>
                </a:lnTo>
                <a:lnTo>
                  <a:pt x="275394" y="215903"/>
                </a:lnTo>
                <a:lnTo>
                  <a:pt x="274997" y="215903"/>
                </a:lnTo>
                <a:lnTo>
                  <a:pt x="274599" y="215903"/>
                </a:lnTo>
                <a:lnTo>
                  <a:pt x="274201" y="215903"/>
                </a:lnTo>
                <a:lnTo>
                  <a:pt x="273803" y="215903"/>
                </a:lnTo>
                <a:lnTo>
                  <a:pt x="273406" y="215903"/>
                </a:lnTo>
                <a:lnTo>
                  <a:pt x="273008" y="215903"/>
                </a:lnTo>
                <a:lnTo>
                  <a:pt x="272610" y="215903"/>
                </a:lnTo>
                <a:lnTo>
                  <a:pt x="272212" y="215903"/>
                </a:lnTo>
                <a:lnTo>
                  <a:pt x="271815" y="215903"/>
                </a:lnTo>
                <a:lnTo>
                  <a:pt x="271417" y="215903"/>
                </a:lnTo>
                <a:lnTo>
                  <a:pt x="271019" y="215903"/>
                </a:lnTo>
                <a:lnTo>
                  <a:pt x="270621" y="215903"/>
                </a:lnTo>
                <a:lnTo>
                  <a:pt x="270223" y="215903"/>
                </a:lnTo>
                <a:lnTo>
                  <a:pt x="269826" y="215903"/>
                </a:lnTo>
                <a:lnTo>
                  <a:pt x="269428" y="215903"/>
                </a:lnTo>
                <a:lnTo>
                  <a:pt x="269030" y="215903"/>
                </a:lnTo>
                <a:lnTo>
                  <a:pt x="268632" y="215903"/>
                </a:lnTo>
                <a:lnTo>
                  <a:pt x="268235" y="215903"/>
                </a:lnTo>
                <a:lnTo>
                  <a:pt x="267837" y="215903"/>
                </a:lnTo>
                <a:lnTo>
                  <a:pt x="267439" y="215903"/>
                </a:lnTo>
                <a:lnTo>
                  <a:pt x="267041" y="215903"/>
                </a:lnTo>
                <a:lnTo>
                  <a:pt x="266644" y="215903"/>
                </a:lnTo>
                <a:lnTo>
                  <a:pt x="266246" y="215903"/>
                </a:lnTo>
                <a:lnTo>
                  <a:pt x="265848" y="215903"/>
                </a:lnTo>
                <a:lnTo>
                  <a:pt x="265450" y="215903"/>
                </a:lnTo>
                <a:lnTo>
                  <a:pt x="265053" y="215903"/>
                </a:lnTo>
                <a:lnTo>
                  <a:pt x="264655" y="215903"/>
                </a:lnTo>
                <a:lnTo>
                  <a:pt x="264257" y="215903"/>
                </a:lnTo>
                <a:lnTo>
                  <a:pt x="263859" y="215903"/>
                </a:lnTo>
                <a:lnTo>
                  <a:pt x="263462" y="215903"/>
                </a:lnTo>
                <a:lnTo>
                  <a:pt x="263064" y="215903"/>
                </a:lnTo>
                <a:lnTo>
                  <a:pt x="262666" y="215903"/>
                </a:lnTo>
                <a:lnTo>
                  <a:pt x="262268" y="215903"/>
                </a:lnTo>
                <a:lnTo>
                  <a:pt x="261870" y="215903"/>
                </a:lnTo>
                <a:lnTo>
                  <a:pt x="261473" y="215903"/>
                </a:lnTo>
                <a:lnTo>
                  <a:pt x="261075" y="215903"/>
                </a:lnTo>
                <a:lnTo>
                  <a:pt x="260677" y="215903"/>
                </a:lnTo>
                <a:lnTo>
                  <a:pt x="260279" y="215903"/>
                </a:lnTo>
                <a:lnTo>
                  <a:pt x="259882" y="215903"/>
                </a:lnTo>
                <a:lnTo>
                  <a:pt x="259484" y="215903"/>
                </a:lnTo>
                <a:lnTo>
                  <a:pt x="259086" y="215903"/>
                </a:lnTo>
                <a:lnTo>
                  <a:pt x="258688" y="215903"/>
                </a:lnTo>
                <a:lnTo>
                  <a:pt x="258291" y="215903"/>
                </a:lnTo>
                <a:lnTo>
                  <a:pt x="257893" y="215903"/>
                </a:lnTo>
                <a:lnTo>
                  <a:pt x="257495" y="215903"/>
                </a:lnTo>
                <a:lnTo>
                  <a:pt x="257097" y="215903"/>
                </a:lnTo>
                <a:lnTo>
                  <a:pt x="256700" y="215903"/>
                </a:lnTo>
                <a:lnTo>
                  <a:pt x="256302" y="215903"/>
                </a:lnTo>
                <a:lnTo>
                  <a:pt x="255904" y="215903"/>
                </a:lnTo>
                <a:lnTo>
                  <a:pt x="255506" y="215903"/>
                </a:lnTo>
                <a:lnTo>
                  <a:pt x="255108" y="215903"/>
                </a:lnTo>
                <a:lnTo>
                  <a:pt x="254711" y="215903"/>
                </a:lnTo>
                <a:lnTo>
                  <a:pt x="254313" y="215903"/>
                </a:lnTo>
                <a:lnTo>
                  <a:pt x="253915" y="215903"/>
                </a:lnTo>
                <a:lnTo>
                  <a:pt x="253517" y="215903"/>
                </a:lnTo>
                <a:lnTo>
                  <a:pt x="253120" y="215903"/>
                </a:lnTo>
                <a:lnTo>
                  <a:pt x="252722" y="215903"/>
                </a:lnTo>
                <a:lnTo>
                  <a:pt x="252324" y="215903"/>
                </a:lnTo>
                <a:lnTo>
                  <a:pt x="251926" y="215903"/>
                </a:lnTo>
                <a:lnTo>
                  <a:pt x="251529" y="215903"/>
                </a:lnTo>
                <a:lnTo>
                  <a:pt x="251131" y="215903"/>
                </a:lnTo>
                <a:lnTo>
                  <a:pt x="250733" y="215903"/>
                </a:lnTo>
                <a:lnTo>
                  <a:pt x="250335" y="215903"/>
                </a:lnTo>
                <a:lnTo>
                  <a:pt x="249938" y="215903"/>
                </a:lnTo>
                <a:lnTo>
                  <a:pt x="249540" y="215903"/>
                </a:lnTo>
                <a:lnTo>
                  <a:pt x="249142" y="215903"/>
                </a:lnTo>
                <a:lnTo>
                  <a:pt x="248744" y="215903"/>
                </a:lnTo>
                <a:lnTo>
                  <a:pt x="248346" y="215903"/>
                </a:lnTo>
                <a:lnTo>
                  <a:pt x="247949" y="215903"/>
                </a:lnTo>
                <a:lnTo>
                  <a:pt x="247551" y="215903"/>
                </a:lnTo>
                <a:lnTo>
                  <a:pt x="247153" y="215903"/>
                </a:lnTo>
                <a:lnTo>
                  <a:pt x="246755" y="215903"/>
                </a:lnTo>
                <a:lnTo>
                  <a:pt x="246358" y="215903"/>
                </a:lnTo>
                <a:lnTo>
                  <a:pt x="245960" y="215903"/>
                </a:lnTo>
                <a:lnTo>
                  <a:pt x="245562" y="215903"/>
                </a:lnTo>
                <a:lnTo>
                  <a:pt x="245164" y="215903"/>
                </a:lnTo>
                <a:lnTo>
                  <a:pt x="244767" y="215903"/>
                </a:lnTo>
                <a:lnTo>
                  <a:pt x="244369" y="215903"/>
                </a:lnTo>
                <a:lnTo>
                  <a:pt x="243971" y="215903"/>
                </a:lnTo>
                <a:lnTo>
                  <a:pt x="243573" y="215903"/>
                </a:lnTo>
                <a:lnTo>
                  <a:pt x="243176" y="215903"/>
                </a:lnTo>
                <a:lnTo>
                  <a:pt x="242778" y="215903"/>
                </a:lnTo>
                <a:lnTo>
                  <a:pt x="242380" y="215903"/>
                </a:lnTo>
                <a:lnTo>
                  <a:pt x="241982" y="215903"/>
                </a:lnTo>
                <a:lnTo>
                  <a:pt x="241584" y="215903"/>
                </a:lnTo>
                <a:lnTo>
                  <a:pt x="241187" y="215903"/>
                </a:lnTo>
                <a:lnTo>
                  <a:pt x="240789" y="215903"/>
                </a:lnTo>
                <a:lnTo>
                  <a:pt x="240391" y="215903"/>
                </a:lnTo>
                <a:lnTo>
                  <a:pt x="239993" y="215903"/>
                </a:lnTo>
                <a:lnTo>
                  <a:pt x="239596" y="215903"/>
                </a:lnTo>
                <a:lnTo>
                  <a:pt x="239198" y="215903"/>
                </a:lnTo>
                <a:lnTo>
                  <a:pt x="238800" y="215903"/>
                </a:lnTo>
                <a:lnTo>
                  <a:pt x="238402" y="215903"/>
                </a:lnTo>
                <a:lnTo>
                  <a:pt x="238005" y="215903"/>
                </a:lnTo>
                <a:lnTo>
                  <a:pt x="237607" y="215903"/>
                </a:lnTo>
                <a:lnTo>
                  <a:pt x="237209" y="215903"/>
                </a:lnTo>
                <a:lnTo>
                  <a:pt x="236811" y="215903"/>
                </a:lnTo>
                <a:lnTo>
                  <a:pt x="236414" y="215903"/>
                </a:lnTo>
                <a:lnTo>
                  <a:pt x="236016" y="215903"/>
                </a:lnTo>
                <a:lnTo>
                  <a:pt x="235618" y="215903"/>
                </a:lnTo>
                <a:lnTo>
                  <a:pt x="235220" y="215903"/>
                </a:lnTo>
                <a:lnTo>
                  <a:pt x="234822" y="215903"/>
                </a:lnTo>
                <a:lnTo>
                  <a:pt x="234425" y="215903"/>
                </a:lnTo>
                <a:lnTo>
                  <a:pt x="234027" y="215903"/>
                </a:lnTo>
                <a:lnTo>
                  <a:pt x="233629" y="215903"/>
                </a:lnTo>
                <a:lnTo>
                  <a:pt x="233231" y="215903"/>
                </a:lnTo>
                <a:lnTo>
                  <a:pt x="232834" y="215903"/>
                </a:lnTo>
                <a:lnTo>
                  <a:pt x="232436" y="215903"/>
                </a:lnTo>
                <a:lnTo>
                  <a:pt x="232038" y="215903"/>
                </a:lnTo>
                <a:lnTo>
                  <a:pt x="231640" y="215903"/>
                </a:lnTo>
                <a:lnTo>
                  <a:pt x="231243" y="215903"/>
                </a:lnTo>
                <a:lnTo>
                  <a:pt x="230845" y="215903"/>
                </a:lnTo>
                <a:lnTo>
                  <a:pt x="230447" y="215903"/>
                </a:lnTo>
                <a:lnTo>
                  <a:pt x="230049" y="215903"/>
                </a:lnTo>
                <a:lnTo>
                  <a:pt x="229652" y="215903"/>
                </a:lnTo>
                <a:lnTo>
                  <a:pt x="229254" y="215903"/>
                </a:lnTo>
                <a:lnTo>
                  <a:pt x="228856" y="215903"/>
                </a:lnTo>
                <a:lnTo>
                  <a:pt x="228458" y="215903"/>
                </a:lnTo>
                <a:lnTo>
                  <a:pt x="228061" y="215903"/>
                </a:lnTo>
                <a:lnTo>
                  <a:pt x="227663" y="215903"/>
                </a:lnTo>
                <a:lnTo>
                  <a:pt x="227265" y="215903"/>
                </a:lnTo>
                <a:lnTo>
                  <a:pt x="226867" y="215903"/>
                </a:lnTo>
                <a:lnTo>
                  <a:pt x="226469" y="215903"/>
                </a:lnTo>
                <a:lnTo>
                  <a:pt x="226072" y="215903"/>
                </a:lnTo>
                <a:lnTo>
                  <a:pt x="225674" y="215903"/>
                </a:lnTo>
                <a:lnTo>
                  <a:pt x="225276" y="215903"/>
                </a:lnTo>
                <a:lnTo>
                  <a:pt x="224878" y="215903"/>
                </a:lnTo>
                <a:lnTo>
                  <a:pt x="224481" y="215903"/>
                </a:lnTo>
                <a:lnTo>
                  <a:pt x="224083" y="215903"/>
                </a:lnTo>
                <a:lnTo>
                  <a:pt x="223685" y="215903"/>
                </a:lnTo>
                <a:lnTo>
                  <a:pt x="223287" y="215903"/>
                </a:lnTo>
                <a:lnTo>
                  <a:pt x="222890" y="215903"/>
                </a:lnTo>
                <a:lnTo>
                  <a:pt x="222492" y="215903"/>
                </a:lnTo>
                <a:lnTo>
                  <a:pt x="222094" y="215903"/>
                </a:lnTo>
                <a:lnTo>
                  <a:pt x="221696" y="215903"/>
                </a:lnTo>
                <a:lnTo>
                  <a:pt x="221221" y="215903"/>
                </a:lnTo>
                <a:lnTo>
                  <a:pt x="220745" y="215903"/>
                </a:lnTo>
                <a:lnTo>
                  <a:pt x="220270" y="215903"/>
                </a:lnTo>
                <a:lnTo>
                  <a:pt x="219794" y="215903"/>
                </a:lnTo>
                <a:lnTo>
                  <a:pt x="219319" y="215903"/>
                </a:lnTo>
                <a:lnTo>
                  <a:pt x="218843" y="215903"/>
                </a:lnTo>
                <a:lnTo>
                  <a:pt x="218368" y="215903"/>
                </a:lnTo>
                <a:lnTo>
                  <a:pt x="217892" y="215903"/>
                </a:lnTo>
                <a:lnTo>
                  <a:pt x="217417" y="215903"/>
                </a:lnTo>
                <a:lnTo>
                  <a:pt x="216941" y="215903"/>
                </a:lnTo>
                <a:lnTo>
                  <a:pt x="216466" y="215903"/>
                </a:lnTo>
                <a:lnTo>
                  <a:pt x="215990" y="215903"/>
                </a:lnTo>
                <a:lnTo>
                  <a:pt x="215515" y="215903"/>
                </a:lnTo>
                <a:lnTo>
                  <a:pt x="215039" y="215903"/>
                </a:lnTo>
                <a:lnTo>
                  <a:pt x="214564" y="215903"/>
                </a:lnTo>
                <a:lnTo>
                  <a:pt x="214088" y="215903"/>
                </a:lnTo>
                <a:lnTo>
                  <a:pt x="213613" y="215903"/>
                </a:lnTo>
                <a:lnTo>
                  <a:pt x="213137" y="215903"/>
                </a:lnTo>
                <a:lnTo>
                  <a:pt x="212662" y="215903"/>
                </a:lnTo>
                <a:lnTo>
                  <a:pt x="212187" y="215903"/>
                </a:lnTo>
                <a:cubicBezTo>
                  <a:pt x="191151" y="215903"/>
                  <a:pt x="174088" y="232968"/>
                  <a:pt x="174088" y="254002"/>
                </a:cubicBezTo>
                <a:lnTo>
                  <a:pt x="174088" y="292101"/>
                </a:lnTo>
                <a:cubicBezTo>
                  <a:pt x="174088" y="306150"/>
                  <a:pt x="162736" y="317501"/>
                  <a:pt x="148686" y="317501"/>
                </a:cubicBezTo>
                <a:cubicBezTo>
                  <a:pt x="134636" y="317501"/>
                  <a:pt x="123284" y="306150"/>
                  <a:pt x="123284" y="292101"/>
                </a:cubicBezTo>
                <a:lnTo>
                  <a:pt x="123284" y="63499"/>
                </a:lnTo>
                <a:cubicBezTo>
                  <a:pt x="123284" y="54449"/>
                  <a:pt x="121377" y="45879"/>
                  <a:pt x="117967" y="38099"/>
                </a:cubicBezTo>
                <a:lnTo>
                  <a:pt x="317118" y="38099"/>
                </a:lnTo>
                <a:cubicBezTo>
                  <a:pt x="331168" y="38099"/>
                  <a:pt x="342521" y="49450"/>
                  <a:pt x="342521" y="63499"/>
                </a:cubicBezTo>
                <a:lnTo>
                  <a:pt x="342521" y="190498"/>
                </a:lnTo>
                <a:lnTo>
                  <a:pt x="380619" y="190498"/>
                </a:lnTo>
                <a:lnTo>
                  <a:pt x="380619" y="63499"/>
                </a:lnTo>
                <a:cubicBezTo>
                  <a:pt x="380619" y="28416"/>
                  <a:pt x="352204" y="0"/>
                  <a:pt x="317118" y="0"/>
                </a:cubicBezTo>
                <a:lnTo>
                  <a:pt x="63116" y="0"/>
                </a:lnTo>
                <a:cubicBezTo>
                  <a:pt x="28031" y="0"/>
                  <a:pt x="-384" y="28416"/>
                  <a:pt x="-384" y="63499"/>
                </a:cubicBezTo>
                <a:lnTo>
                  <a:pt x="-384" y="101598"/>
                </a:lnTo>
                <a:cubicBezTo>
                  <a:pt x="-384" y="122632"/>
                  <a:pt x="16683" y="139697"/>
                  <a:pt x="37714" y="139697"/>
                </a:cubicBezTo>
                <a:lnTo>
                  <a:pt x="63116" y="139697"/>
                </a:lnTo>
                <a:lnTo>
                  <a:pt x="63116" y="101598"/>
                </a:lnTo>
                <a:lnTo>
                  <a:pt x="37714" y="101598"/>
                </a:lnTo>
                <a:lnTo>
                  <a:pt x="38098" y="63499"/>
                </a:lnTo>
                <a:moveTo>
                  <a:pt x="393699" y="317501"/>
                </a:moveTo>
                <a:lnTo>
                  <a:pt x="210582" y="317501"/>
                </a:lnTo>
                <a:cubicBezTo>
                  <a:pt x="213997" y="309724"/>
                  <a:pt x="215899" y="301150"/>
                  <a:pt x="215899" y="292101"/>
                </a:cubicBezTo>
                <a:lnTo>
                  <a:pt x="215899" y="254002"/>
                </a:lnTo>
                <a:lnTo>
                  <a:pt x="215899" y="254002"/>
                </a:lnTo>
                <a:lnTo>
                  <a:pt x="216374" y="254002"/>
                </a:lnTo>
                <a:lnTo>
                  <a:pt x="216850" y="254002"/>
                </a:lnTo>
                <a:lnTo>
                  <a:pt x="217325" y="254002"/>
                </a:lnTo>
                <a:lnTo>
                  <a:pt x="217801" y="254002"/>
                </a:lnTo>
                <a:lnTo>
                  <a:pt x="218276" y="254002"/>
                </a:lnTo>
                <a:lnTo>
                  <a:pt x="218752" y="254002"/>
                </a:lnTo>
                <a:lnTo>
                  <a:pt x="219227" y="254002"/>
                </a:lnTo>
                <a:lnTo>
                  <a:pt x="219703" y="254002"/>
                </a:lnTo>
                <a:lnTo>
                  <a:pt x="220178" y="254002"/>
                </a:lnTo>
                <a:lnTo>
                  <a:pt x="220654" y="254002"/>
                </a:lnTo>
                <a:lnTo>
                  <a:pt x="221129" y="254002"/>
                </a:lnTo>
                <a:lnTo>
                  <a:pt x="221605" y="254002"/>
                </a:lnTo>
                <a:lnTo>
                  <a:pt x="222080" y="254002"/>
                </a:lnTo>
                <a:lnTo>
                  <a:pt x="222556" y="254002"/>
                </a:lnTo>
                <a:lnTo>
                  <a:pt x="223031" y="254002"/>
                </a:lnTo>
                <a:lnTo>
                  <a:pt x="223507" y="254002"/>
                </a:lnTo>
                <a:lnTo>
                  <a:pt x="223982" y="254002"/>
                </a:lnTo>
                <a:lnTo>
                  <a:pt x="224458" y="254002"/>
                </a:lnTo>
                <a:lnTo>
                  <a:pt x="224933" y="254002"/>
                </a:lnTo>
                <a:lnTo>
                  <a:pt x="225409" y="254002"/>
                </a:lnTo>
                <a:lnTo>
                  <a:pt x="225807" y="254002"/>
                </a:lnTo>
                <a:lnTo>
                  <a:pt x="226204" y="254002"/>
                </a:lnTo>
                <a:lnTo>
                  <a:pt x="226602" y="254002"/>
                </a:lnTo>
                <a:lnTo>
                  <a:pt x="227000" y="254002"/>
                </a:lnTo>
                <a:lnTo>
                  <a:pt x="227398" y="254002"/>
                </a:lnTo>
                <a:lnTo>
                  <a:pt x="227795" y="254002"/>
                </a:lnTo>
                <a:lnTo>
                  <a:pt x="228193" y="254002"/>
                </a:lnTo>
                <a:lnTo>
                  <a:pt x="228591" y="254002"/>
                </a:lnTo>
                <a:lnTo>
                  <a:pt x="228989" y="254002"/>
                </a:lnTo>
                <a:lnTo>
                  <a:pt x="229386" y="254002"/>
                </a:lnTo>
                <a:lnTo>
                  <a:pt x="229784" y="254002"/>
                </a:lnTo>
                <a:lnTo>
                  <a:pt x="230182" y="254002"/>
                </a:lnTo>
                <a:lnTo>
                  <a:pt x="230580" y="254002"/>
                </a:lnTo>
                <a:lnTo>
                  <a:pt x="230977" y="254002"/>
                </a:lnTo>
                <a:lnTo>
                  <a:pt x="231375" y="254002"/>
                </a:lnTo>
                <a:lnTo>
                  <a:pt x="231773" y="254002"/>
                </a:lnTo>
                <a:lnTo>
                  <a:pt x="232171" y="254002"/>
                </a:lnTo>
                <a:lnTo>
                  <a:pt x="232568" y="254002"/>
                </a:lnTo>
                <a:lnTo>
                  <a:pt x="232966" y="254002"/>
                </a:lnTo>
                <a:lnTo>
                  <a:pt x="233364" y="254002"/>
                </a:lnTo>
                <a:lnTo>
                  <a:pt x="233762" y="254002"/>
                </a:lnTo>
                <a:lnTo>
                  <a:pt x="234160" y="254002"/>
                </a:lnTo>
                <a:lnTo>
                  <a:pt x="234557" y="254002"/>
                </a:lnTo>
                <a:lnTo>
                  <a:pt x="234955" y="254002"/>
                </a:lnTo>
                <a:lnTo>
                  <a:pt x="235353" y="254002"/>
                </a:lnTo>
                <a:lnTo>
                  <a:pt x="235751" y="254002"/>
                </a:lnTo>
                <a:lnTo>
                  <a:pt x="236148" y="254002"/>
                </a:lnTo>
                <a:lnTo>
                  <a:pt x="236546" y="254002"/>
                </a:lnTo>
                <a:lnTo>
                  <a:pt x="236944" y="254002"/>
                </a:lnTo>
                <a:lnTo>
                  <a:pt x="237342" y="254002"/>
                </a:lnTo>
                <a:lnTo>
                  <a:pt x="237739" y="254002"/>
                </a:lnTo>
                <a:lnTo>
                  <a:pt x="238137" y="254002"/>
                </a:lnTo>
                <a:lnTo>
                  <a:pt x="238535" y="254002"/>
                </a:lnTo>
                <a:lnTo>
                  <a:pt x="238933" y="254002"/>
                </a:lnTo>
                <a:lnTo>
                  <a:pt x="239330" y="254002"/>
                </a:lnTo>
                <a:lnTo>
                  <a:pt x="239728" y="254002"/>
                </a:lnTo>
                <a:lnTo>
                  <a:pt x="240126" y="254002"/>
                </a:lnTo>
                <a:lnTo>
                  <a:pt x="240524" y="254002"/>
                </a:lnTo>
                <a:lnTo>
                  <a:pt x="240922" y="254002"/>
                </a:lnTo>
                <a:lnTo>
                  <a:pt x="241319" y="254002"/>
                </a:lnTo>
                <a:lnTo>
                  <a:pt x="241717" y="254002"/>
                </a:lnTo>
                <a:lnTo>
                  <a:pt x="242115" y="254002"/>
                </a:lnTo>
                <a:lnTo>
                  <a:pt x="242513" y="254002"/>
                </a:lnTo>
                <a:lnTo>
                  <a:pt x="242910" y="254002"/>
                </a:lnTo>
                <a:lnTo>
                  <a:pt x="243308" y="254002"/>
                </a:lnTo>
                <a:lnTo>
                  <a:pt x="243706" y="254002"/>
                </a:lnTo>
                <a:lnTo>
                  <a:pt x="244104" y="254002"/>
                </a:lnTo>
                <a:lnTo>
                  <a:pt x="244501" y="254002"/>
                </a:lnTo>
                <a:lnTo>
                  <a:pt x="244899" y="254002"/>
                </a:lnTo>
                <a:lnTo>
                  <a:pt x="245297" y="254002"/>
                </a:lnTo>
                <a:lnTo>
                  <a:pt x="245695" y="254002"/>
                </a:lnTo>
                <a:lnTo>
                  <a:pt x="246092" y="254002"/>
                </a:lnTo>
                <a:lnTo>
                  <a:pt x="246490" y="254002"/>
                </a:lnTo>
                <a:lnTo>
                  <a:pt x="246888" y="254002"/>
                </a:lnTo>
                <a:lnTo>
                  <a:pt x="247286" y="254002"/>
                </a:lnTo>
                <a:lnTo>
                  <a:pt x="247684" y="254002"/>
                </a:lnTo>
                <a:lnTo>
                  <a:pt x="248081" y="254002"/>
                </a:lnTo>
                <a:lnTo>
                  <a:pt x="248479" y="254002"/>
                </a:lnTo>
                <a:lnTo>
                  <a:pt x="248877" y="254002"/>
                </a:lnTo>
                <a:lnTo>
                  <a:pt x="249275" y="254002"/>
                </a:lnTo>
                <a:lnTo>
                  <a:pt x="249672" y="254002"/>
                </a:lnTo>
                <a:lnTo>
                  <a:pt x="250070" y="254002"/>
                </a:lnTo>
                <a:lnTo>
                  <a:pt x="250468" y="254002"/>
                </a:lnTo>
                <a:lnTo>
                  <a:pt x="250866" y="254002"/>
                </a:lnTo>
                <a:lnTo>
                  <a:pt x="251263" y="254002"/>
                </a:lnTo>
                <a:lnTo>
                  <a:pt x="251661" y="254002"/>
                </a:lnTo>
                <a:lnTo>
                  <a:pt x="252059" y="254002"/>
                </a:lnTo>
                <a:lnTo>
                  <a:pt x="252457" y="254002"/>
                </a:lnTo>
                <a:lnTo>
                  <a:pt x="252854" y="254002"/>
                </a:lnTo>
                <a:lnTo>
                  <a:pt x="253252" y="254002"/>
                </a:lnTo>
                <a:lnTo>
                  <a:pt x="253650" y="254002"/>
                </a:lnTo>
                <a:lnTo>
                  <a:pt x="254048" y="254002"/>
                </a:lnTo>
                <a:lnTo>
                  <a:pt x="254446" y="254002"/>
                </a:lnTo>
                <a:lnTo>
                  <a:pt x="254843" y="254002"/>
                </a:lnTo>
                <a:lnTo>
                  <a:pt x="255241" y="254002"/>
                </a:lnTo>
                <a:lnTo>
                  <a:pt x="255639" y="254002"/>
                </a:lnTo>
                <a:lnTo>
                  <a:pt x="256037" y="254002"/>
                </a:lnTo>
                <a:lnTo>
                  <a:pt x="256434" y="254002"/>
                </a:lnTo>
                <a:lnTo>
                  <a:pt x="256832" y="254002"/>
                </a:lnTo>
                <a:lnTo>
                  <a:pt x="257230" y="254002"/>
                </a:lnTo>
                <a:lnTo>
                  <a:pt x="257628" y="254002"/>
                </a:lnTo>
                <a:lnTo>
                  <a:pt x="258025" y="254002"/>
                </a:lnTo>
                <a:lnTo>
                  <a:pt x="258423" y="254002"/>
                </a:lnTo>
                <a:lnTo>
                  <a:pt x="258821" y="254002"/>
                </a:lnTo>
                <a:lnTo>
                  <a:pt x="259219" y="254002"/>
                </a:lnTo>
                <a:lnTo>
                  <a:pt x="259616" y="254002"/>
                </a:lnTo>
                <a:lnTo>
                  <a:pt x="260014" y="254002"/>
                </a:lnTo>
                <a:lnTo>
                  <a:pt x="260412" y="254002"/>
                </a:lnTo>
                <a:lnTo>
                  <a:pt x="260810" y="254002"/>
                </a:lnTo>
                <a:lnTo>
                  <a:pt x="261208" y="254002"/>
                </a:lnTo>
                <a:lnTo>
                  <a:pt x="261605" y="254002"/>
                </a:lnTo>
                <a:lnTo>
                  <a:pt x="262003" y="254002"/>
                </a:lnTo>
                <a:lnTo>
                  <a:pt x="262401" y="254002"/>
                </a:lnTo>
                <a:lnTo>
                  <a:pt x="262799" y="254002"/>
                </a:lnTo>
                <a:lnTo>
                  <a:pt x="263196" y="254002"/>
                </a:lnTo>
                <a:lnTo>
                  <a:pt x="263594" y="254002"/>
                </a:lnTo>
                <a:lnTo>
                  <a:pt x="263992" y="254002"/>
                </a:lnTo>
                <a:lnTo>
                  <a:pt x="264390" y="254002"/>
                </a:lnTo>
                <a:lnTo>
                  <a:pt x="264787" y="254002"/>
                </a:lnTo>
                <a:lnTo>
                  <a:pt x="265185" y="254002"/>
                </a:lnTo>
                <a:lnTo>
                  <a:pt x="265583" y="254002"/>
                </a:lnTo>
                <a:lnTo>
                  <a:pt x="265981" y="254002"/>
                </a:lnTo>
                <a:lnTo>
                  <a:pt x="266378" y="254002"/>
                </a:lnTo>
                <a:lnTo>
                  <a:pt x="266776" y="254002"/>
                </a:lnTo>
                <a:lnTo>
                  <a:pt x="267174" y="254002"/>
                </a:lnTo>
                <a:lnTo>
                  <a:pt x="267572" y="254002"/>
                </a:lnTo>
                <a:lnTo>
                  <a:pt x="267969" y="254002"/>
                </a:lnTo>
                <a:lnTo>
                  <a:pt x="268367" y="254002"/>
                </a:lnTo>
                <a:lnTo>
                  <a:pt x="268765" y="254002"/>
                </a:lnTo>
                <a:lnTo>
                  <a:pt x="269163" y="254002"/>
                </a:lnTo>
                <a:lnTo>
                  <a:pt x="269561" y="254002"/>
                </a:lnTo>
                <a:lnTo>
                  <a:pt x="269958" y="254002"/>
                </a:lnTo>
                <a:lnTo>
                  <a:pt x="270356" y="254002"/>
                </a:lnTo>
                <a:lnTo>
                  <a:pt x="270754" y="254002"/>
                </a:lnTo>
                <a:lnTo>
                  <a:pt x="271152" y="254002"/>
                </a:lnTo>
                <a:lnTo>
                  <a:pt x="271549" y="254002"/>
                </a:lnTo>
                <a:lnTo>
                  <a:pt x="271947" y="254002"/>
                </a:lnTo>
                <a:lnTo>
                  <a:pt x="272345" y="254002"/>
                </a:lnTo>
                <a:lnTo>
                  <a:pt x="272743" y="254002"/>
                </a:lnTo>
                <a:lnTo>
                  <a:pt x="273140" y="254002"/>
                </a:lnTo>
                <a:lnTo>
                  <a:pt x="273538" y="254002"/>
                </a:lnTo>
                <a:lnTo>
                  <a:pt x="273936" y="254002"/>
                </a:lnTo>
                <a:lnTo>
                  <a:pt x="274334" y="254002"/>
                </a:lnTo>
                <a:lnTo>
                  <a:pt x="274731" y="254002"/>
                </a:lnTo>
                <a:lnTo>
                  <a:pt x="275129" y="254002"/>
                </a:lnTo>
                <a:lnTo>
                  <a:pt x="275527" y="254002"/>
                </a:lnTo>
                <a:lnTo>
                  <a:pt x="275925" y="254002"/>
                </a:lnTo>
                <a:lnTo>
                  <a:pt x="276323" y="254002"/>
                </a:lnTo>
                <a:lnTo>
                  <a:pt x="276720" y="254002"/>
                </a:lnTo>
                <a:lnTo>
                  <a:pt x="277118" y="254002"/>
                </a:lnTo>
                <a:lnTo>
                  <a:pt x="277516" y="254002"/>
                </a:lnTo>
                <a:lnTo>
                  <a:pt x="277914" y="254002"/>
                </a:lnTo>
                <a:lnTo>
                  <a:pt x="278311" y="254002"/>
                </a:lnTo>
                <a:lnTo>
                  <a:pt x="278709" y="254002"/>
                </a:lnTo>
                <a:lnTo>
                  <a:pt x="279107" y="254002"/>
                </a:lnTo>
                <a:lnTo>
                  <a:pt x="279505" y="254002"/>
                </a:lnTo>
                <a:lnTo>
                  <a:pt x="279902" y="254002"/>
                </a:lnTo>
                <a:lnTo>
                  <a:pt x="280300" y="254002"/>
                </a:lnTo>
                <a:lnTo>
                  <a:pt x="280698" y="254002"/>
                </a:lnTo>
                <a:lnTo>
                  <a:pt x="281096" y="254002"/>
                </a:lnTo>
                <a:lnTo>
                  <a:pt x="281493" y="254002"/>
                </a:lnTo>
                <a:lnTo>
                  <a:pt x="281891" y="254002"/>
                </a:lnTo>
                <a:lnTo>
                  <a:pt x="282289" y="254002"/>
                </a:lnTo>
                <a:lnTo>
                  <a:pt x="282687" y="254002"/>
                </a:lnTo>
                <a:lnTo>
                  <a:pt x="283085" y="254002"/>
                </a:lnTo>
                <a:lnTo>
                  <a:pt x="283482" y="254002"/>
                </a:lnTo>
                <a:lnTo>
                  <a:pt x="283880" y="254002"/>
                </a:lnTo>
                <a:lnTo>
                  <a:pt x="284278" y="254002"/>
                </a:lnTo>
                <a:lnTo>
                  <a:pt x="284676" y="254002"/>
                </a:lnTo>
                <a:lnTo>
                  <a:pt x="285073" y="254002"/>
                </a:lnTo>
                <a:lnTo>
                  <a:pt x="285471" y="254002"/>
                </a:lnTo>
                <a:lnTo>
                  <a:pt x="285869" y="254002"/>
                </a:lnTo>
                <a:lnTo>
                  <a:pt x="286267" y="254002"/>
                </a:lnTo>
                <a:lnTo>
                  <a:pt x="286664" y="254002"/>
                </a:lnTo>
                <a:lnTo>
                  <a:pt x="287062" y="254002"/>
                </a:lnTo>
                <a:lnTo>
                  <a:pt x="287460" y="254002"/>
                </a:lnTo>
                <a:lnTo>
                  <a:pt x="287858" y="254002"/>
                </a:lnTo>
                <a:lnTo>
                  <a:pt x="288255" y="254002"/>
                </a:lnTo>
                <a:lnTo>
                  <a:pt x="288653" y="254002"/>
                </a:lnTo>
                <a:lnTo>
                  <a:pt x="289051" y="254002"/>
                </a:lnTo>
                <a:lnTo>
                  <a:pt x="289449" y="254002"/>
                </a:lnTo>
                <a:lnTo>
                  <a:pt x="289847" y="254002"/>
                </a:lnTo>
                <a:lnTo>
                  <a:pt x="290244" y="254002"/>
                </a:lnTo>
                <a:lnTo>
                  <a:pt x="290642" y="254002"/>
                </a:lnTo>
                <a:lnTo>
                  <a:pt x="291040" y="254002"/>
                </a:lnTo>
                <a:lnTo>
                  <a:pt x="291438" y="254002"/>
                </a:lnTo>
                <a:lnTo>
                  <a:pt x="291835" y="254002"/>
                </a:lnTo>
                <a:lnTo>
                  <a:pt x="292233" y="254002"/>
                </a:lnTo>
                <a:lnTo>
                  <a:pt x="292631" y="254002"/>
                </a:lnTo>
                <a:lnTo>
                  <a:pt x="293029" y="254002"/>
                </a:lnTo>
                <a:lnTo>
                  <a:pt x="293426" y="254002"/>
                </a:lnTo>
                <a:lnTo>
                  <a:pt x="293824" y="254002"/>
                </a:lnTo>
                <a:lnTo>
                  <a:pt x="294222" y="254002"/>
                </a:lnTo>
                <a:lnTo>
                  <a:pt x="294620" y="254002"/>
                </a:lnTo>
                <a:lnTo>
                  <a:pt x="295017" y="254002"/>
                </a:lnTo>
                <a:lnTo>
                  <a:pt x="295415" y="254002"/>
                </a:lnTo>
                <a:lnTo>
                  <a:pt x="295813" y="254002"/>
                </a:lnTo>
                <a:lnTo>
                  <a:pt x="296211" y="254002"/>
                </a:lnTo>
                <a:lnTo>
                  <a:pt x="296609" y="254002"/>
                </a:lnTo>
                <a:lnTo>
                  <a:pt x="297006" y="254002"/>
                </a:lnTo>
                <a:lnTo>
                  <a:pt x="297404" y="254002"/>
                </a:lnTo>
                <a:lnTo>
                  <a:pt x="297802" y="254002"/>
                </a:lnTo>
                <a:lnTo>
                  <a:pt x="298200" y="254002"/>
                </a:lnTo>
                <a:lnTo>
                  <a:pt x="298597" y="254002"/>
                </a:lnTo>
                <a:lnTo>
                  <a:pt x="298995" y="254002"/>
                </a:lnTo>
                <a:lnTo>
                  <a:pt x="299393" y="254002"/>
                </a:lnTo>
                <a:lnTo>
                  <a:pt x="299791" y="254002"/>
                </a:lnTo>
                <a:lnTo>
                  <a:pt x="300188" y="254002"/>
                </a:lnTo>
                <a:lnTo>
                  <a:pt x="300586" y="254002"/>
                </a:lnTo>
                <a:lnTo>
                  <a:pt x="300984" y="254002"/>
                </a:lnTo>
                <a:lnTo>
                  <a:pt x="301382" y="254002"/>
                </a:lnTo>
                <a:lnTo>
                  <a:pt x="301779" y="254002"/>
                </a:lnTo>
                <a:lnTo>
                  <a:pt x="302177" y="254002"/>
                </a:lnTo>
                <a:lnTo>
                  <a:pt x="302575" y="254002"/>
                </a:lnTo>
                <a:lnTo>
                  <a:pt x="302973" y="254002"/>
                </a:lnTo>
                <a:lnTo>
                  <a:pt x="303370" y="254002"/>
                </a:lnTo>
                <a:lnTo>
                  <a:pt x="303768" y="254002"/>
                </a:lnTo>
                <a:lnTo>
                  <a:pt x="304166" y="254002"/>
                </a:lnTo>
                <a:lnTo>
                  <a:pt x="304564" y="254002"/>
                </a:lnTo>
                <a:lnTo>
                  <a:pt x="304962" y="254002"/>
                </a:lnTo>
                <a:lnTo>
                  <a:pt x="305359" y="254002"/>
                </a:lnTo>
                <a:lnTo>
                  <a:pt x="305757" y="254002"/>
                </a:lnTo>
                <a:lnTo>
                  <a:pt x="306155" y="254002"/>
                </a:lnTo>
                <a:lnTo>
                  <a:pt x="306553" y="254002"/>
                </a:lnTo>
                <a:lnTo>
                  <a:pt x="306950" y="254002"/>
                </a:lnTo>
                <a:lnTo>
                  <a:pt x="307348" y="254002"/>
                </a:lnTo>
                <a:lnTo>
                  <a:pt x="307746" y="254002"/>
                </a:lnTo>
                <a:lnTo>
                  <a:pt x="308144" y="254002"/>
                </a:lnTo>
                <a:lnTo>
                  <a:pt x="308541" y="254002"/>
                </a:lnTo>
                <a:lnTo>
                  <a:pt x="308939" y="254002"/>
                </a:lnTo>
                <a:lnTo>
                  <a:pt x="309337" y="254002"/>
                </a:lnTo>
                <a:lnTo>
                  <a:pt x="309735" y="254002"/>
                </a:lnTo>
                <a:lnTo>
                  <a:pt x="310132" y="254002"/>
                </a:lnTo>
                <a:lnTo>
                  <a:pt x="310530" y="254002"/>
                </a:lnTo>
                <a:lnTo>
                  <a:pt x="310928" y="254002"/>
                </a:lnTo>
                <a:lnTo>
                  <a:pt x="311326" y="254002"/>
                </a:lnTo>
                <a:lnTo>
                  <a:pt x="311724" y="254002"/>
                </a:lnTo>
                <a:lnTo>
                  <a:pt x="312121" y="254002"/>
                </a:lnTo>
                <a:lnTo>
                  <a:pt x="312519" y="254002"/>
                </a:lnTo>
                <a:lnTo>
                  <a:pt x="312917" y="254002"/>
                </a:lnTo>
                <a:lnTo>
                  <a:pt x="313315" y="254002"/>
                </a:lnTo>
                <a:lnTo>
                  <a:pt x="313712" y="254002"/>
                </a:lnTo>
                <a:lnTo>
                  <a:pt x="314110" y="254002"/>
                </a:lnTo>
                <a:lnTo>
                  <a:pt x="314508" y="254002"/>
                </a:lnTo>
                <a:lnTo>
                  <a:pt x="314906" y="254002"/>
                </a:lnTo>
                <a:lnTo>
                  <a:pt x="315303" y="254002"/>
                </a:lnTo>
                <a:lnTo>
                  <a:pt x="315701" y="254002"/>
                </a:lnTo>
                <a:lnTo>
                  <a:pt x="316099" y="254002"/>
                </a:lnTo>
                <a:lnTo>
                  <a:pt x="316497" y="254002"/>
                </a:lnTo>
                <a:lnTo>
                  <a:pt x="316894" y="254002"/>
                </a:lnTo>
                <a:lnTo>
                  <a:pt x="317292" y="254002"/>
                </a:lnTo>
                <a:lnTo>
                  <a:pt x="317690" y="254002"/>
                </a:lnTo>
                <a:lnTo>
                  <a:pt x="318088" y="254002"/>
                </a:lnTo>
                <a:lnTo>
                  <a:pt x="318486" y="254002"/>
                </a:lnTo>
                <a:lnTo>
                  <a:pt x="318883" y="254002"/>
                </a:lnTo>
                <a:lnTo>
                  <a:pt x="319281" y="254002"/>
                </a:lnTo>
                <a:lnTo>
                  <a:pt x="319679" y="254002"/>
                </a:lnTo>
                <a:lnTo>
                  <a:pt x="320077" y="254002"/>
                </a:lnTo>
                <a:lnTo>
                  <a:pt x="320474" y="254002"/>
                </a:lnTo>
                <a:lnTo>
                  <a:pt x="320872" y="254002"/>
                </a:lnTo>
                <a:lnTo>
                  <a:pt x="321270" y="254002"/>
                </a:lnTo>
                <a:lnTo>
                  <a:pt x="321668" y="254002"/>
                </a:lnTo>
                <a:lnTo>
                  <a:pt x="322065" y="254002"/>
                </a:lnTo>
                <a:lnTo>
                  <a:pt x="322463" y="254002"/>
                </a:lnTo>
                <a:lnTo>
                  <a:pt x="322861" y="254002"/>
                </a:lnTo>
                <a:lnTo>
                  <a:pt x="323259" y="254002"/>
                </a:lnTo>
                <a:lnTo>
                  <a:pt x="323656" y="254002"/>
                </a:lnTo>
                <a:lnTo>
                  <a:pt x="324054" y="254002"/>
                </a:lnTo>
                <a:lnTo>
                  <a:pt x="324452" y="254002"/>
                </a:lnTo>
                <a:lnTo>
                  <a:pt x="324850" y="254002"/>
                </a:lnTo>
                <a:lnTo>
                  <a:pt x="325248" y="254002"/>
                </a:lnTo>
                <a:lnTo>
                  <a:pt x="325645" y="254002"/>
                </a:lnTo>
                <a:lnTo>
                  <a:pt x="326043" y="254002"/>
                </a:lnTo>
                <a:lnTo>
                  <a:pt x="326441" y="254002"/>
                </a:lnTo>
                <a:lnTo>
                  <a:pt x="326839" y="254002"/>
                </a:lnTo>
                <a:lnTo>
                  <a:pt x="327236" y="254002"/>
                </a:lnTo>
                <a:lnTo>
                  <a:pt x="327634" y="254002"/>
                </a:lnTo>
                <a:lnTo>
                  <a:pt x="328032" y="254002"/>
                </a:lnTo>
                <a:lnTo>
                  <a:pt x="328430" y="254002"/>
                </a:lnTo>
                <a:lnTo>
                  <a:pt x="328827" y="254002"/>
                </a:lnTo>
                <a:lnTo>
                  <a:pt x="329225" y="254002"/>
                </a:lnTo>
                <a:lnTo>
                  <a:pt x="329623" y="254002"/>
                </a:lnTo>
                <a:lnTo>
                  <a:pt x="330021" y="254002"/>
                </a:lnTo>
                <a:lnTo>
                  <a:pt x="330418" y="254002"/>
                </a:lnTo>
                <a:lnTo>
                  <a:pt x="330816" y="254002"/>
                </a:lnTo>
                <a:lnTo>
                  <a:pt x="331214" y="254002"/>
                </a:lnTo>
                <a:lnTo>
                  <a:pt x="331612" y="254002"/>
                </a:lnTo>
                <a:lnTo>
                  <a:pt x="332009" y="254002"/>
                </a:lnTo>
                <a:lnTo>
                  <a:pt x="332407" y="254002"/>
                </a:lnTo>
                <a:lnTo>
                  <a:pt x="332805" y="254002"/>
                </a:lnTo>
                <a:lnTo>
                  <a:pt x="333203" y="254002"/>
                </a:lnTo>
                <a:lnTo>
                  <a:pt x="333601" y="254002"/>
                </a:lnTo>
                <a:lnTo>
                  <a:pt x="333998" y="254002"/>
                </a:lnTo>
                <a:lnTo>
                  <a:pt x="334396" y="254002"/>
                </a:lnTo>
                <a:lnTo>
                  <a:pt x="334794" y="254002"/>
                </a:lnTo>
                <a:lnTo>
                  <a:pt x="335192" y="254002"/>
                </a:lnTo>
                <a:lnTo>
                  <a:pt x="335589" y="254002"/>
                </a:lnTo>
                <a:lnTo>
                  <a:pt x="335987" y="254002"/>
                </a:lnTo>
                <a:lnTo>
                  <a:pt x="336385" y="254002"/>
                </a:lnTo>
                <a:lnTo>
                  <a:pt x="336783" y="254002"/>
                </a:lnTo>
                <a:lnTo>
                  <a:pt x="337180" y="254002"/>
                </a:lnTo>
                <a:lnTo>
                  <a:pt x="337578" y="254002"/>
                </a:lnTo>
                <a:lnTo>
                  <a:pt x="337976" y="254002"/>
                </a:lnTo>
                <a:lnTo>
                  <a:pt x="338374" y="254002"/>
                </a:lnTo>
                <a:lnTo>
                  <a:pt x="338771" y="254002"/>
                </a:lnTo>
                <a:lnTo>
                  <a:pt x="339169" y="254002"/>
                </a:lnTo>
                <a:lnTo>
                  <a:pt x="339567" y="254002"/>
                </a:lnTo>
                <a:lnTo>
                  <a:pt x="339965" y="254002"/>
                </a:lnTo>
                <a:lnTo>
                  <a:pt x="340363" y="254002"/>
                </a:lnTo>
                <a:lnTo>
                  <a:pt x="340760" y="254002"/>
                </a:lnTo>
                <a:lnTo>
                  <a:pt x="341158" y="254002"/>
                </a:lnTo>
                <a:lnTo>
                  <a:pt x="341556" y="254002"/>
                </a:lnTo>
                <a:lnTo>
                  <a:pt x="341954" y="254002"/>
                </a:lnTo>
                <a:lnTo>
                  <a:pt x="342351" y="254002"/>
                </a:lnTo>
                <a:lnTo>
                  <a:pt x="342749" y="254002"/>
                </a:lnTo>
                <a:lnTo>
                  <a:pt x="343147" y="254002"/>
                </a:lnTo>
                <a:lnTo>
                  <a:pt x="343545" y="254002"/>
                </a:lnTo>
                <a:lnTo>
                  <a:pt x="343942" y="254002"/>
                </a:lnTo>
                <a:lnTo>
                  <a:pt x="344340" y="254002"/>
                </a:lnTo>
                <a:lnTo>
                  <a:pt x="344738" y="254002"/>
                </a:lnTo>
                <a:lnTo>
                  <a:pt x="345136" y="254002"/>
                </a:lnTo>
                <a:lnTo>
                  <a:pt x="345533" y="254002"/>
                </a:lnTo>
                <a:lnTo>
                  <a:pt x="345931" y="254002"/>
                </a:lnTo>
                <a:lnTo>
                  <a:pt x="346329" y="254002"/>
                </a:lnTo>
                <a:lnTo>
                  <a:pt x="346727" y="254002"/>
                </a:lnTo>
                <a:lnTo>
                  <a:pt x="347125" y="254002"/>
                </a:lnTo>
                <a:lnTo>
                  <a:pt x="347522" y="254002"/>
                </a:lnTo>
                <a:lnTo>
                  <a:pt x="347920" y="254002"/>
                </a:lnTo>
                <a:lnTo>
                  <a:pt x="348318" y="254002"/>
                </a:lnTo>
                <a:lnTo>
                  <a:pt x="348716" y="254002"/>
                </a:lnTo>
                <a:lnTo>
                  <a:pt x="349113" y="254002"/>
                </a:lnTo>
                <a:lnTo>
                  <a:pt x="349511" y="254002"/>
                </a:lnTo>
                <a:lnTo>
                  <a:pt x="349909" y="254002"/>
                </a:lnTo>
                <a:lnTo>
                  <a:pt x="350307" y="254002"/>
                </a:lnTo>
                <a:lnTo>
                  <a:pt x="350704" y="254002"/>
                </a:lnTo>
                <a:lnTo>
                  <a:pt x="351102" y="254002"/>
                </a:lnTo>
                <a:lnTo>
                  <a:pt x="351500" y="254002"/>
                </a:lnTo>
                <a:lnTo>
                  <a:pt x="351898" y="254002"/>
                </a:lnTo>
                <a:lnTo>
                  <a:pt x="352295" y="254002"/>
                </a:lnTo>
                <a:lnTo>
                  <a:pt x="352693" y="254002"/>
                </a:lnTo>
                <a:lnTo>
                  <a:pt x="353091" y="254002"/>
                </a:lnTo>
                <a:lnTo>
                  <a:pt x="353489" y="254002"/>
                </a:lnTo>
                <a:lnTo>
                  <a:pt x="353887" y="254002"/>
                </a:lnTo>
                <a:lnTo>
                  <a:pt x="354284" y="254002"/>
                </a:lnTo>
                <a:lnTo>
                  <a:pt x="354682" y="254002"/>
                </a:lnTo>
                <a:lnTo>
                  <a:pt x="355080" y="254002"/>
                </a:lnTo>
                <a:lnTo>
                  <a:pt x="355478" y="254002"/>
                </a:lnTo>
                <a:lnTo>
                  <a:pt x="355875" y="254002"/>
                </a:lnTo>
                <a:lnTo>
                  <a:pt x="356273" y="254002"/>
                </a:lnTo>
                <a:lnTo>
                  <a:pt x="356671" y="254002"/>
                </a:lnTo>
                <a:lnTo>
                  <a:pt x="357069" y="254002"/>
                </a:lnTo>
                <a:lnTo>
                  <a:pt x="357466" y="254002"/>
                </a:lnTo>
                <a:lnTo>
                  <a:pt x="357864" y="254002"/>
                </a:lnTo>
                <a:lnTo>
                  <a:pt x="358262" y="254002"/>
                </a:lnTo>
                <a:lnTo>
                  <a:pt x="358660" y="254002"/>
                </a:lnTo>
                <a:lnTo>
                  <a:pt x="359057" y="254002"/>
                </a:lnTo>
                <a:lnTo>
                  <a:pt x="359455" y="254002"/>
                </a:lnTo>
                <a:lnTo>
                  <a:pt x="359853" y="254002"/>
                </a:lnTo>
                <a:lnTo>
                  <a:pt x="360251" y="254002"/>
                </a:lnTo>
                <a:lnTo>
                  <a:pt x="360649" y="254002"/>
                </a:lnTo>
                <a:lnTo>
                  <a:pt x="361046" y="254002"/>
                </a:lnTo>
                <a:lnTo>
                  <a:pt x="361444" y="254002"/>
                </a:lnTo>
                <a:lnTo>
                  <a:pt x="361842" y="254002"/>
                </a:lnTo>
                <a:lnTo>
                  <a:pt x="362240" y="254002"/>
                </a:lnTo>
                <a:lnTo>
                  <a:pt x="362637" y="254002"/>
                </a:lnTo>
                <a:lnTo>
                  <a:pt x="363035" y="254002"/>
                </a:lnTo>
                <a:lnTo>
                  <a:pt x="363433" y="254002"/>
                </a:lnTo>
                <a:lnTo>
                  <a:pt x="363831" y="254002"/>
                </a:lnTo>
                <a:lnTo>
                  <a:pt x="364228" y="254002"/>
                </a:lnTo>
                <a:lnTo>
                  <a:pt x="364626" y="254002"/>
                </a:lnTo>
                <a:lnTo>
                  <a:pt x="365024" y="254002"/>
                </a:lnTo>
                <a:lnTo>
                  <a:pt x="365422" y="254002"/>
                </a:lnTo>
                <a:lnTo>
                  <a:pt x="365819" y="254002"/>
                </a:lnTo>
                <a:lnTo>
                  <a:pt x="366217" y="254002"/>
                </a:lnTo>
                <a:lnTo>
                  <a:pt x="366615" y="254002"/>
                </a:lnTo>
                <a:lnTo>
                  <a:pt x="367013" y="254002"/>
                </a:lnTo>
                <a:lnTo>
                  <a:pt x="367410" y="254002"/>
                </a:lnTo>
                <a:lnTo>
                  <a:pt x="367808" y="254002"/>
                </a:lnTo>
                <a:lnTo>
                  <a:pt x="368206" y="254002"/>
                </a:lnTo>
                <a:lnTo>
                  <a:pt x="368604" y="254002"/>
                </a:lnTo>
                <a:lnTo>
                  <a:pt x="369002" y="254002"/>
                </a:lnTo>
                <a:lnTo>
                  <a:pt x="369399" y="254002"/>
                </a:lnTo>
                <a:lnTo>
                  <a:pt x="369797" y="254002"/>
                </a:lnTo>
                <a:lnTo>
                  <a:pt x="370195" y="254002"/>
                </a:lnTo>
                <a:lnTo>
                  <a:pt x="370593" y="254002"/>
                </a:lnTo>
                <a:lnTo>
                  <a:pt x="370990" y="254002"/>
                </a:lnTo>
                <a:lnTo>
                  <a:pt x="371388" y="254002"/>
                </a:lnTo>
                <a:lnTo>
                  <a:pt x="371786" y="254002"/>
                </a:lnTo>
                <a:lnTo>
                  <a:pt x="372184" y="254002"/>
                </a:lnTo>
                <a:lnTo>
                  <a:pt x="372581" y="254002"/>
                </a:lnTo>
                <a:lnTo>
                  <a:pt x="372979" y="254002"/>
                </a:lnTo>
                <a:lnTo>
                  <a:pt x="373377" y="254002"/>
                </a:lnTo>
                <a:lnTo>
                  <a:pt x="373775" y="254002"/>
                </a:lnTo>
                <a:lnTo>
                  <a:pt x="374172" y="254002"/>
                </a:lnTo>
                <a:lnTo>
                  <a:pt x="374570" y="254002"/>
                </a:lnTo>
                <a:lnTo>
                  <a:pt x="374968" y="254002"/>
                </a:lnTo>
                <a:lnTo>
                  <a:pt x="375366" y="254002"/>
                </a:lnTo>
                <a:lnTo>
                  <a:pt x="375764" y="254002"/>
                </a:lnTo>
                <a:lnTo>
                  <a:pt x="376161" y="254002"/>
                </a:lnTo>
                <a:lnTo>
                  <a:pt x="376559" y="254002"/>
                </a:lnTo>
                <a:lnTo>
                  <a:pt x="376957" y="254002"/>
                </a:lnTo>
                <a:lnTo>
                  <a:pt x="377355" y="254002"/>
                </a:lnTo>
                <a:lnTo>
                  <a:pt x="377752" y="254002"/>
                </a:lnTo>
                <a:lnTo>
                  <a:pt x="378150" y="254002"/>
                </a:lnTo>
                <a:lnTo>
                  <a:pt x="378548" y="254002"/>
                </a:lnTo>
                <a:lnTo>
                  <a:pt x="378946" y="254002"/>
                </a:lnTo>
                <a:lnTo>
                  <a:pt x="379343" y="254002"/>
                </a:lnTo>
                <a:lnTo>
                  <a:pt x="379741" y="254002"/>
                </a:lnTo>
                <a:lnTo>
                  <a:pt x="380139" y="254002"/>
                </a:lnTo>
                <a:lnTo>
                  <a:pt x="380537" y="254002"/>
                </a:lnTo>
                <a:lnTo>
                  <a:pt x="380934" y="254002"/>
                </a:lnTo>
                <a:lnTo>
                  <a:pt x="381332" y="254002"/>
                </a:lnTo>
                <a:lnTo>
                  <a:pt x="381730" y="254002"/>
                </a:lnTo>
                <a:lnTo>
                  <a:pt x="382128" y="254002"/>
                </a:lnTo>
                <a:lnTo>
                  <a:pt x="382526" y="254002"/>
                </a:lnTo>
                <a:lnTo>
                  <a:pt x="382923" y="254002"/>
                </a:lnTo>
                <a:lnTo>
                  <a:pt x="383321" y="254002"/>
                </a:lnTo>
                <a:lnTo>
                  <a:pt x="383719" y="254002"/>
                </a:lnTo>
                <a:lnTo>
                  <a:pt x="384117" y="254002"/>
                </a:lnTo>
                <a:lnTo>
                  <a:pt x="384514" y="254002"/>
                </a:lnTo>
                <a:lnTo>
                  <a:pt x="384912" y="254002"/>
                </a:lnTo>
                <a:lnTo>
                  <a:pt x="385310" y="254002"/>
                </a:lnTo>
                <a:lnTo>
                  <a:pt x="385708" y="254002"/>
                </a:lnTo>
                <a:lnTo>
                  <a:pt x="386105" y="254002"/>
                </a:lnTo>
                <a:lnTo>
                  <a:pt x="386503" y="254002"/>
                </a:lnTo>
                <a:lnTo>
                  <a:pt x="386901" y="254002"/>
                </a:lnTo>
                <a:lnTo>
                  <a:pt x="387299" y="254002"/>
                </a:lnTo>
                <a:lnTo>
                  <a:pt x="387696" y="254002"/>
                </a:lnTo>
                <a:lnTo>
                  <a:pt x="388094" y="254002"/>
                </a:lnTo>
                <a:lnTo>
                  <a:pt x="388492" y="254002"/>
                </a:lnTo>
                <a:lnTo>
                  <a:pt x="388890" y="254002"/>
                </a:lnTo>
                <a:lnTo>
                  <a:pt x="389288" y="254002"/>
                </a:lnTo>
                <a:lnTo>
                  <a:pt x="389685" y="254002"/>
                </a:lnTo>
                <a:lnTo>
                  <a:pt x="390083" y="254002"/>
                </a:lnTo>
                <a:lnTo>
                  <a:pt x="390481" y="254002"/>
                </a:lnTo>
                <a:lnTo>
                  <a:pt x="390879" y="254002"/>
                </a:lnTo>
                <a:lnTo>
                  <a:pt x="391276" y="254002"/>
                </a:lnTo>
                <a:lnTo>
                  <a:pt x="391674" y="254002"/>
                </a:lnTo>
                <a:lnTo>
                  <a:pt x="392072" y="254002"/>
                </a:lnTo>
                <a:lnTo>
                  <a:pt x="392470" y="254002"/>
                </a:lnTo>
                <a:lnTo>
                  <a:pt x="392867" y="254002"/>
                </a:lnTo>
                <a:lnTo>
                  <a:pt x="393265" y="254002"/>
                </a:lnTo>
                <a:lnTo>
                  <a:pt x="393663" y="254002"/>
                </a:lnTo>
                <a:lnTo>
                  <a:pt x="394061" y="254002"/>
                </a:lnTo>
                <a:lnTo>
                  <a:pt x="394458" y="254002"/>
                </a:lnTo>
                <a:lnTo>
                  <a:pt x="394856" y="254002"/>
                </a:lnTo>
                <a:lnTo>
                  <a:pt x="395254" y="254002"/>
                </a:lnTo>
                <a:lnTo>
                  <a:pt x="395652" y="254002"/>
                </a:lnTo>
                <a:lnTo>
                  <a:pt x="396049" y="254002"/>
                </a:lnTo>
                <a:lnTo>
                  <a:pt x="396447" y="254002"/>
                </a:lnTo>
                <a:lnTo>
                  <a:pt x="396845" y="254002"/>
                </a:lnTo>
                <a:lnTo>
                  <a:pt x="397243" y="254002"/>
                </a:lnTo>
                <a:lnTo>
                  <a:pt x="397641" y="254002"/>
                </a:lnTo>
                <a:lnTo>
                  <a:pt x="398038" y="254002"/>
                </a:lnTo>
                <a:lnTo>
                  <a:pt x="398436" y="254002"/>
                </a:lnTo>
                <a:lnTo>
                  <a:pt x="398834" y="254002"/>
                </a:lnTo>
                <a:lnTo>
                  <a:pt x="399232" y="254002"/>
                </a:lnTo>
                <a:lnTo>
                  <a:pt x="399629" y="254002"/>
                </a:lnTo>
                <a:lnTo>
                  <a:pt x="400027" y="254002"/>
                </a:lnTo>
                <a:lnTo>
                  <a:pt x="400425" y="254002"/>
                </a:lnTo>
                <a:lnTo>
                  <a:pt x="400823" y="254002"/>
                </a:lnTo>
                <a:lnTo>
                  <a:pt x="401220" y="254002"/>
                </a:lnTo>
                <a:lnTo>
                  <a:pt x="401618" y="254002"/>
                </a:lnTo>
                <a:lnTo>
                  <a:pt x="402016" y="254002"/>
                </a:lnTo>
                <a:lnTo>
                  <a:pt x="402414" y="254002"/>
                </a:lnTo>
                <a:lnTo>
                  <a:pt x="402811" y="254002"/>
                </a:lnTo>
                <a:lnTo>
                  <a:pt x="403209" y="254002"/>
                </a:lnTo>
                <a:lnTo>
                  <a:pt x="403607" y="254002"/>
                </a:lnTo>
                <a:lnTo>
                  <a:pt x="404005" y="254002"/>
                </a:lnTo>
                <a:lnTo>
                  <a:pt x="404403" y="254002"/>
                </a:lnTo>
                <a:lnTo>
                  <a:pt x="404800" y="254002"/>
                </a:lnTo>
                <a:lnTo>
                  <a:pt x="405198" y="254002"/>
                </a:lnTo>
                <a:lnTo>
                  <a:pt x="405596" y="254002"/>
                </a:lnTo>
                <a:lnTo>
                  <a:pt x="405994" y="254002"/>
                </a:lnTo>
                <a:lnTo>
                  <a:pt x="406391" y="254002"/>
                </a:lnTo>
                <a:lnTo>
                  <a:pt x="406789" y="254002"/>
                </a:lnTo>
                <a:lnTo>
                  <a:pt x="407187" y="254002"/>
                </a:lnTo>
                <a:lnTo>
                  <a:pt x="407585" y="254002"/>
                </a:lnTo>
                <a:lnTo>
                  <a:pt x="407982" y="254002"/>
                </a:lnTo>
                <a:lnTo>
                  <a:pt x="408380" y="254002"/>
                </a:lnTo>
                <a:lnTo>
                  <a:pt x="408778" y="254002"/>
                </a:lnTo>
                <a:lnTo>
                  <a:pt x="409176" y="254002"/>
                </a:lnTo>
                <a:lnTo>
                  <a:pt x="409573" y="254002"/>
                </a:lnTo>
                <a:lnTo>
                  <a:pt x="409971" y="254002"/>
                </a:lnTo>
                <a:lnTo>
                  <a:pt x="410369" y="254002"/>
                </a:lnTo>
                <a:lnTo>
                  <a:pt x="410767" y="254002"/>
                </a:lnTo>
                <a:lnTo>
                  <a:pt x="411165" y="254002"/>
                </a:lnTo>
                <a:lnTo>
                  <a:pt x="411562" y="254002"/>
                </a:lnTo>
                <a:lnTo>
                  <a:pt x="412038" y="254002"/>
                </a:lnTo>
                <a:lnTo>
                  <a:pt x="412436" y="254002"/>
                </a:lnTo>
                <a:lnTo>
                  <a:pt x="412911" y="254002"/>
                </a:lnTo>
                <a:lnTo>
                  <a:pt x="413309" y="254002"/>
                </a:lnTo>
                <a:lnTo>
                  <a:pt x="413784" y="254002"/>
                </a:lnTo>
                <a:lnTo>
                  <a:pt x="414260" y="254002"/>
                </a:lnTo>
                <a:lnTo>
                  <a:pt x="414735" y="254002"/>
                </a:lnTo>
                <a:lnTo>
                  <a:pt x="415211" y="254002"/>
                </a:lnTo>
                <a:lnTo>
                  <a:pt x="415686" y="254002"/>
                </a:lnTo>
                <a:lnTo>
                  <a:pt x="416162" y="254002"/>
                </a:lnTo>
                <a:lnTo>
                  <a:pt x="416637" y="254002"/>
                </a:lnTo>
                <a:lnTo>
                  <a:pt x="417113" y="254002"/>
                </a:lnTo>
                <a:lnTo>
                  <a:pt x="417588" y="254002"/>
                </a:lnTo>
                <a:lnTo>
                  <a:pt x="418064" y="254002"/>
                </a:lnTo>
                <a:lnTo>
                  <a:pt x="418539" y="254002"/>
                </a:lnTo>
                <a:lnTo>
                  <a:pt x="419015" y="254002"/>
                </a:lnTo>
                <a:lnTo>
                  <a:pt x="419490" y="254002"/>
                </a:lnTo>
                <a:lnTo>
                  <a:pt x="419966" y="254002"/>
                </a:lnTo>
                <a:lnTo>
                  <a:pt x="420441" y="254002"/>
                </a:lnTo>
                <a:lnTo>
                  <a:pt x="420917" y="254002"/>
                </a:lnTo>
                <a:lnTo>
                  <a:pt x="421392" y="254002"/>
                </a:lnTo>
                <a:lnTo>
                  <a:pt x="421868" y="254002"/>
                </a:lnTo>
                <a:lnTo>
                  <a:pt x="422343" y="254002"/>
                </a:lnTo>
                <a:lnTo>
                  <a:pt x="422819" y="254002"/>
                </a:lnTo>
                <a:lnTo>
                  <a:pt x="422819" y="254002"/>
                </a:lnTo>
                <a:lnTo>
                  <a:pt x="422819" y="292101"/>
                </a:lnTo>
                <a:cubicBezTo>
                  <a:pt x="422819" y="306150"/>
                  <a:pt x="411466" y="317501"/>
                  <a:pt x="397417" y="317501"/>
                </a:cubicBezTo>
                <a:lnTo>
                  <a:pt x="393699" y="31750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Central Idea: The Gettysburg Address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47896" b="-47896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speech is considered a masterpiece of American oratory.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Its language and structure have been studied and emulated by generations of Americans.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Legacy of the Gettysburg Address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Gettysburg Address includes memorable phrases like 'Four score and seven years ago' and 'government of the people, by the people, for the people.'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phrases have become emblematic of American ideals and democracy.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Iconic Phrases from the Speech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Lincoln employs rhetorical devices such as metaphor, allusion, and repetition.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techniques effectively support his argument and enhance the speech's impact.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Rhetorical Devices in the Gettysburg Address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Textual Evidence: The Gettysburg Address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67058" r="-6705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Declaration is considered one of the most important documents in American history.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Its central idea is that all men are created equal and have the right to life, liberty, and the pursuit of happiness.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Core Principles of the Declaration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document declared the 13 American colonies' independence from Great Britain.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established the United States of America as a sovereign nation.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Proclamation of Sovereignty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Declaration of Independence was adopted by the Continental Congress on July 4, 1776.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marked a pivotal moment in American history.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Adoption of the Declaration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Historical Context: The Declaration of Independence</a:t>
            </a:r>
            <a:endParaRPr lang="en-US" sz="29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central idea of the Declaration of Independence is that all men are created equal.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emphasizes the inherent rights to life, liberty, and the pursuit of happiness.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Equality and Rights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document argues that governments derive their power from the consent of the governed.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asserts that people have the right to alter or abolish their government if it becomes tyrannical.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Government's Power and Responsibility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Declaration is a call to action for Americans to stand up for their rights.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encourages them to fight for their freedom against oppression.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Call to Action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312" r="-11531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46"/>
              </a:spcBef>
              <a:buNone/>
            </a:pPr>
            <a:r>
              <a:rPr lang="en-US" sz="3044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Central Idea: The Declaration of Independence</a:t>
            </a:r>
            <a:endParaRPr lang="en-US" sz="30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Declaration includes famous phrases such as "We hold these truths to be self-evident" and "life, liberty, and the pursuit of happiness."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phrases encapsulate the core values and principles that the document aims to convey.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Famous Phrases in the Declaration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document uses rhetorical devices such as allusion and repetition to support its argument.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techniques enhance the persuasive power and clarity of the Declaration's message.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Rhetorical Devices Employed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45"/>
              </a:spcBef>
              <a:buNone/>
            </a:pPr>
            <a:r>
              <a:rPr lang="en-US" sz="133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Declaration is a masterpiece of American political philosophy, and its language and structure have been studied and emulated by generations of Americans.</a:t>
            </a:r>
            <a:endParaRPr lang="en-US" sz="1336" dirty="0"/>
          </a:p>
          <a:p>
            <a:pPr algn="l" marL="0" indent="0">
              <a:lnSpc>
                <a:spcPct val="100000"/>
              </a:lnSpc>
              <a:spcBef>
                <a:spcPts val="1145"/>
              </a:spcBef>
              <a:buNone/>
            </a:pPr>
            <a:r>
              <a:rPr lang="en-US" sz="133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Its influence extends beyond its immediate historical context, shaping political thought and discourse globally.</a:t>
            </a:r>
            <a:endParaRPr lang="en-US" sz="1336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and Legacy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Textual Evidence: The Declaration of Independence</a:t>
            </a:r>
            <a:endParaRPr lang="en-US" sz="2902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312" r="-11531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385935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31047" y="2252006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438148" y="0"/>
                </a:moveTo>
                <a:cubicBezTo>
                  <a:pt x="427592" y="0"/>
                  <a:pt x="419097" y="8492"/>
                  <a:pt x="419097" y="19050"/>
                </a:cubicBezTo>
                <a:lnTo>
                  <a:pt x="419097" y="23573"/>
                </a:lnTo>
                <a:lnTo>
                  <a:pt x="38098" y="127476"/>
                </a:lnTo>
                <a:lnTo>
                  <a:pt x="38098" y="120648"/>
                </a:lnTo>
                <a:cubicBezTo>
                  <a:pt x="38098" y="110090"/>
                  <a:pt x="29604" y="101599"/>
                  <a:pt x="19047" y="101599"/>
                </a:cubicBezTo>
                <a:cubicBezTo>
                  <a:pt x="8490" y="101599"/>
                  <a:pt x="-5" y="110090"/>
                  <a:pt x="-5" y="120648"/>
                </a:cubicBezTo>
                <a:lnTo>
                  <a:pt x="-5" y="137873"/>
                </a:lnTo>
                <a:lnTo>
                  <a:pt x="-5" y="152400"/>
                </a:lnTo>
                <a:lnTo>
                  <a:pt x="-5" y="203201"/>
                </a:lnTo>
                <a:lnTo>
                  <a:pt x="-5" y="217727"/>
                </a:lnTo>
                <a:lnTo>
                  <a:pt x="-5" y="234952"/>
                </a:lnTo>
                <a:cubicBezTo>
                  <a:pt x="-5" y="245510"/>
                  <a:pt x="8490" y="254002"/>
                  <a:pt x="19047" y="254002"/>
                </a:cubicBezTo>
                <a:cubicBezTo>
                  <a:pt x="29604" y="254002"/>
                  <a:pt x="38098" y="245510"/>
                  <a:pt x="38098" y="234952"/>
                </a:cubicBezTo>
                <a:lnTo>
                  <a:pt x="38098" y="228125"/>
                </a:lnTo>
                <a:lnTo>
                  <a:pt x="131445" y="253603"/>
                </a:lnTo>
                <a:cubicBezTo>
                  <a:pt x="128587" y="261700"/>
                  <a:pt x="127001" y="270352"/>
                  <a:pt x="127001" y="279399"/>
                </a:cubicBezTo>
                <a:cubicBezTo>
                  <a:pt x="127001" y="321466"/>
                  <a:pt x="161131" y="355600"/>
                  <a:pt x="203203" y="355600"/>
                </a:cubicBezTo>
                <a:cubicBezTo>
                  <a:pt x="240428" y="355600"/>
                  <a:pt x="271467" y="328930"/>
                  <a:pt x="278055" y="293608"/>
                </a:cubicBezTo>
                <a:lnTo>
                  <a:pt x="419106" y="332027"/>
                </a:lnTo>
                <a:lnTo>
                  <a:pt x="419106" y="336551"/>
                </a:lnTo>
                <a:cubicBezTo>
                  <a:pt x="419106" y="347108"/>
                  <a:pt x="427601" y="355600"/>
                  <a:pt x="438158" y="355600"/>
                </a:cubicBezTo>
                <a:cubicBezTo>
                  <a:pt x="448714" y="355600"/>
                  <a:pt x="457209" y="347108"/>
                  <a:pt x="457209" y="336551"/>
                </a:cubicBezTo>
                <a:lnTo>
                  <a:pt x="457209" y="317501"/>
                </a:lnTo>
                <a:lnTo>
                  <a:pt x="457209" y="38103"/>
                </a:lnTo>
                <a:lnTo>
                  <a:pt x="457209" y="19053"/>
                </a:lnTo>
                <a:cubicBezTo>
                  <a:pt x="457209" y="8495"/>
                  <a:pt x="448714" y="4"/>
                  <a:pt x="438158" y="4"/>
                </a:cubicBezTo>
                <a:lnTo>
                  <a:pt x="438148" y="0"/>
                </a:lnTo>
                <a:moveTo>
                  <a:pt x="419102" y="292577"/>
                </a:moveTo>
                <a:lnTo>
                  <a:pt x="38103" y="188674"/>
                </a:lnTo>
                <a:lnTo>
                  <a:pt x="38103" y="167004"/>
                </a:lnTo>
                <a:lnTo>
                  <a:pt x="419102" y="63023"/>
                </a:lnTo>
                <a:lnTo>
                  <a:pt x="419102" y="292577"/>
                </a:lnTo>
                <a:moveTo>
                  <a:pt x="165099" y="279398"/>
                </a:moveTo>
                <a:cubicBezTo>
                  <a:pt x="165099" y="273762"/>
                  <a:pt x="166288" y="268446"/>
                  <a:pt x="168515" y="263681"/>
                </a:cubicBezTo>
                <a:lnTo>
                  <a:pt x="241141" y="283445"/>
                </a:lnTo>
                <a:cubicBezTo>
                  <a:pt x="239079" y="302573"/>
                  <a:pt x="222885" y="317419"/>
                  <a:pt x="203280" y="317419"/>
                </a:cubicBezTo>
                <a:cubicBezTo>
                  <a:pt x="182244" y="317419"/>
                  <a:pt x="165182" y="300354"/>
                  <a:pt x="165182" y="279320"/>
                </a:cubicBezTo>
                <a:lnTo>
                  <a:pt x="165099" y="27939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04734" y="2252006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38098" y="63499"/>
                </a:moveTo>
                <a:cubicBezTo>
                  <a:pt x="38098" y="49450"/>
                  <a:pt x="49451" y="38099"/>
                  <a:pt x="63501" y="38099"/>
                </a:cubicBezTo>
                <a:cubicBezTo>
                  <a:pt x="77550" y="38099"/>
                  <a:pt x="88903" y="49450"/>
                  <a:pt x="88903" y="63499"/>
                </a:cubicBezTo>
                <a:lnTo>
                  <a:pt x="88903" y="292101"/>
                </a:lnTo>
                <a:cubicBezTo>
                  <a:pt x="88903" y="327184"/>
                  <a:pt x="117318" y="355600"/>
                  <a:pt x="152403" y="355600"/>
                </a:cubicBezTo>
                <a:lnTo>
                  <a:pt x="393704" y="355600"/>
                </a:lnTo>
                <a:cubicBezTo>
                  <a:pt x="428790" y="355600"/>
                  <a:pt x="457205" y="327184"/>
                  <a:pt x="457205" y="292101"/>
                </a:cubicBezTo>
                <a:lnTo>
                  <a:pt x="457205" y="254002"/>
                </a:lnTo>
                <a:cubicBezTo>
                  <a:pt x="457205" y="232968"/>
                  <a:pt x="440137" y="215903"/>
                  <a:pt x="419106" y="215903"/>
                </a:cubicBezTo>
                <a:lnTo>
                  <a:pt x="418631" y="215903"/>
                </a:lnTo>
                <a:lnTo>
                  <a:pt x="418155" y="215903"/>
                </a:lnTo>
                <a:lnTo>
                  <a:pt x="417680" y="215903"/>
                </a:lnTo>
                <a:lnTo>
                  <a:pt x="417204" y="215903"/>
                </a:lnTo>
                <a:lnTo>
                  <a:pt x="416729" y="215903"/>
                </a:lnTo>
                <a:lnTo>
                  <a:pt x="416253" y="215903"/>
                </a:lnTo>
                <a:lnTo>
                  <a:pt x="415778" y="215903"/>
                </a:lnTo>
                <a:lnTo>
                  <a:pt x="415302" y="215903"/>
                </a:lnTo>
                <a:lnTo>
                  <a:pt x="414827" y="215903"/>
                </a:lnTo>
                <a:lnTo>
                  <a:pt x="414351" y="215903"/>
                </a:lnTo>
                <a:lnTo>
                  <a:pt x="413876" y="215903"/>
                </a:lnTo>
                <a:lnTo>
                  <a:pt x="413400" y="215903"/>
                </a:lnTo>
                <a:lnTo>
                  <a:pt x="412925" y="215903"/>
                </a:lnTo>
                <a:lnTo>
                  <a:pt x="412449" y="215903"/>
                </a:lnTo>
                <a:lnTo>
                  <a:pt x="411974" y="215903"/>
                </a:lnTo>
                <a:lnTo>
                  <a:pt x="411498" y="215903"/>
                </a:lnTo>
                <a:lnTo>
                  <a:pt x="411023" y="215903"/>
                </a:lnTo>
                <a:lnTo>
                  <a:pt x="410547" y="215903"/>
                </a:lnTo>
                <a:lnTo>
                  <a:pt x="410072" y="215903"/>
                </a:lnTo>
                <a:lnTo>
                  <a:pt x="409596" y="215903"/>
                </a:lnTo>
                <a:lnTo>
                  <a:pt x="409199" y="215903"/>
                </a:lnTo>
                <a:lnTo>
                  <a:pt x="408723" y="215903"/>
                </a:lnTo>
                <a:lnTo>
                  <a:pt x="408325" y="215903"/>
                </a:lnTo>
                <a:lnTo>
                  <a:pt x="407850" y="215903"/>
                </a:lnTo>
                <a:lnTo>
                  <a:pt x="407452" y="215903"/>
                </a:lnTo>
                <a:lnTo>
                  <a:pt x="407054" y="215903"/>
                </a:lnTo>
                <a:lnTo>
                  <a:pt x="406657" y="215903"/>
                </a:lnTo>
                <a:lnTo>
                  <a:pt x="406259" y="215903"/>
                </a:lnTo>
                <a:lnTo>
                  <a:pt x="405861" y="215903"/>
                </a:lnTo>
                <a:lnTo>
                  <a:pt x="405463" y="215903"/>
                </a:lnTo>
                <a:lnTo>
                  <a:pt x="405065" y="215903"/>
                </a:lnTo>
                <a:lnTo>
                  <a:pt x="404668" y="215903"/>
                </a:lnTo>
                <a:lnTo>
                  <a:pt x="404270" y="215903"/>
                </a:lnTo>
                <a:lnTo>
                  <a:pt x="403872" y="215903"/>
                </a:lnTo>
                <a:lnTo>
                  <a:pt x="403474" y="215903"/>
                </a:lnTo>
                <a:lnTo>
                  <a:pt x="403077" y="215903"/>
                </a:lnTo>
                <a:lnTo>
                  <a:pt x="402679" y="215903"/>
                </a:lnTo>
                <a:lnTo>
                  <a:pt x="402281" y="215903"/>
                </a:lnTo>
                <a:lnTo>
                  <a:pt x="401883" y="215903"/>
                </a:lnTo>
                <a:lnTo>
                  <a:pt x="401486" y="215903"/>
                </a:lnTo>
                <a:lnTo>
                  <a:pt x="401088" y="215903"/>
                </a:lnTo>
                <a:lnTo>
                  <a:pt x="400690" y="215903"/>
                </a:lnTo>
                <a:lnTo>
                  <a:pt x="400292" y="215903"/>
                </a:lnTo>
                <a:lnTo>
                  <a:pt x="399895" y="215903"/>
                </a:lnTo>
                <a:lnTo>
                  <a:pt x="399497" y="215903"/>
                </a:lnTo>
                <a:lnTo>
                  <a:pt x="399099" y="215903"/>
                </a:lnTo>
                <a:lnTo>
                  <a:pt x="398701" y="215903"/>
                </a:lnTo>
                <a:lnTo>
                  <a:pt x="398303" y="215903"/>
                </a:lnTo>
                <a:lnTo>
                  <a:pt x="397906" y="215903"/>
                </a:lnTo>
                <a:lnTo>
                  <a:pt x="397508" y="215903"/>
                </a:lnTo>
                <a:lnTo>
                  <a:pt x="397110" y="215903"/>
                </a:lnTo>
                <a:lnTo>
                  <a:pt x="396712" y="215903"/>
                </a:lnTo>
                <a:lnTo>
                  <a:pt x="396315" y="215903"/>
                </a:lnTo>
                <a:lnTo>
                  <a:pt x="395917" y="215903"/>
                </a:lnTo>
                <a:lnTo>
                  <a:pt x="395519" y="215903"/>
                </a:lnTo>
                <a:lnTo>
                  <a:pt x="395121" y="215903"/>
                </a:lnTo>
                <a:lnTo>
                  <a:pt x="394724" y="215903"/>
                </a:lnTo>
                <a:lnTo>
                  <a:pt x="394326" y="215903"/>
                </a:lnTo>
                <a:lnTo>
                  <a:pt x="393928" y="215903"/>
                </a:lnTo>
                <a:lnTo>
                  <a:pt x="393530" y="215903"/>
                </a:lnTo>
                <a:lnTo>
                  <a:pt x="393133" y="215903"/>
                </a:lnTo>
                <a:lnTo>
                  <a:pt x="392735" y="215903"/>
                </a:lnTo>
                <a:lnTo>
                  <a:pt x="392337" y="215903"/>
                </a:lnTo>
                <a:lnTo>
                  <a:pt x="391939" y="215903"/>
                </a:lnTo>
                <a:lnTo>
                  <a:pt x="391542" y="215903"/>
                </a:lnTo>
                <a:lnTo>
                  <a:pt x="391144" y="215903"/>
                </a:lnTo>
                <a:lnTo>
                  <a:pt x="390746" y="215903"/>
                </a:lnTo>
                <a:lnTo>
                  <a:pt x="390348" y="215903"/>
                </a:lnTo>
                <a:lnTo>
                  <a:pt x="389950" y="215903"/>
                </a:lnTo>
                <a:lnTo>
                  <a:pt x="389553" y="215903"/>
                </a:lnTo>
                <a:lnTo>
                  <a:pt x="389155" y="215903"/>
                </a:lnTo>
                <a:lnTo>
                  <a:pt x="388757" y="215903"/>
                </a:lnTo>
                <a:lnTo>
                  <a:pt x="388359" y="215903"/>
                </a:lnTo>
                <a:lnTo>
                  <a:pt x="387962" y="215903"/>
                </a:lnTo>
                <a:lnTo>
                  <a:pt x="387564" y="215903"/>
                </a:lnTo>
                <a:lnTo>
                  <a:pt x="387166" y="215903"/>
                </a:lnTo>
                <a:lnTo>
                  <a:pt x="386768" y="215903"/>
                </a:lnTo>
                <a:lnTo>
                  <a:pt x="386371" y="215903"/>
                </a:lnTo>
                <a:lnTo>
                  <a:pt x="385973" y="215903"/>
                </a:lnTo>
                <a:lnTo>
                  <a:pt x="385575" y="215903"/>
                </a:lnTo>
                <a:lnTo>
                  <a:pt x="385177" y="215903"/>
                </a:lnTo>
                <a:lnTo>
                  <a:pt x="384780" y="215903"/>
                </a:lnTo>
                <a:lnTo>
                  <a:pt x="384382" y="215903"/>
                </a:lnTo>
                <a:lnTo>
                  <a:pt x="383984" y="215903"/>
                </a:lnTo>
                <a:lnTo>
                  <a:pt x="383586" y="215903"/>
                </a:lnTo>
                <a:lnTo>
                  <a:pt x="383188" y="215903"/>
                </a:lnTo>
                <a:lnTo>
                  <a:pt x="382791" y="215903"/>
                </a:lnTo>
                <a:lnTo>
                  <a:pt x="382393" y="215903"/>
                </a:lnTo>
                <a:lnTo>
                  <a:pt x="381995" y="215903"/>
                </a:lnTo>
                <a:lnTo>
                  <a:pt x="381597" y="215903"/>
                </a:lnTo>
                <a:lnTo>
                  <a:pt x="381200" y="215903"/>
                </a:lnTo>
                <a:lnTo>
                  <a:pt x="380802" y="215903"/>
                </a:lnTo>
                <a:lnTo>
                  <a:pt x="380404" y="215903"/>
                </a:lnTo>
                <a:lnTo>
                  <a:pt x="380006" y="215903"/>
                </a:lnTo>
                <a:lnTo>
                  <a:pt x="379609" y="215903"/>
                </a:lnTo>
                <a:lnTo>
                  <a:pt x="379211" y="215903"/>
                </a:lnTo>
                <a:lnTo>
                  <a:pt x="378813" y="215903"/>
                </a:lnTo>
                <a:lnTo>
                  <a:pt x="378415" y="215903"/>
                </a:lnTo>
                <a:lnTo>
                  <a:pt x="378018" y="215903"/>
                </a:lnTo>
                <a:lnTo>
                  <a:pt x="377620" y="215903"/>
                </a:lnTo>
                <a:lnTo>
                  <a:pt x="377222" y="215903"/>
                </a:lnTo>
                <a:lnTo>
                  <a:pt x="376824" y="215903"/>
                </a:lnTo>
                <a:lnTo>
                  <a:pt x="376426" y="215903"/>
                </a:lnTo>
                <a:lnTo>
                  <a:pt x="376029" y="215903"/>
                </a:lnTo>
                <a:lnTo>
                  <a:pt x="375631" y="215903"/>
                </a:lnTo>
                <a:lnTo>
                  <a:pt x="375233" y="215903"/>
                </a:lnTo>
                <a:lnTo>
                  <a:pt x="374835" y="215903"/>
                </a:lnTo>
                <a:lnTo>
                  <a:pt x="374438" y="215903"/>
                </a:lnTo>
                <a:lnTo>
                  <a:pt x="374040" y="215903"/>
                </a:lnTo>
                <a:lnTo>
                  <a:pt x="373642" y="215903"/>
                </a:lnTo>
                <a:lnTo>
                  <a:pt x="373244" y="215903"/>
                </a:lnTo>
                <a:lnTo>
                  <a:pt x="372847" y="215903"/>
                </a:lnTo>
                <a:lnTo>
                  <a:pt x="372449" y="215903"/>
                </a:lnTo>
                <a:lnTo>
                  <a:pt x="372051" y="215903"/>
                </a:lnTo>
                <a:lnTo>
                  <a:pt x="371653" y="215903"/>
                </a:lnTo>
                <a:lnTo>
                  <a:pt x="371256" y="215903"/>
                </a:lnTo>
                <a:lnTo>
                  <a:pt x="370858" y="215903"/>
                </a:lnTo>
                <a:lnTo>
                  <a:pt x="370460" y="215903"/>
                </a:lnTo>
                <a:lnTo>
                  <a:pt x="370062" y="215903"/>
                </a:lnTo>
                <a:lnTo>
                  <a:pt x="369664" y="215903"/>
                </a:lnTo>
                <a:lnTo>
                  <a:pt x="369267" y="215903"/>
                </a:lnTo>
                <a:lnTo>
                  <a:pt x="368869" y="215903"/>
                </a:lnTo>
                <a:lnTo>
                  <a:pt x="368471" y="215903"/>
                </a:lnTo>
                <a:lnTo>
                  <a:pt x="368073" y="215903"/>
                </a:lnTo>
                <a:lnTo>
                  <a:pt x="367676" y="215903"/>
                </a:lnTo>
                <a:lnTo>
                  <a:pt x="367278" y="215903"/>
                </a:lnTo>
                <a:lnTo>
                  <a:pt x="366880" y="215903"/>
                </a:lnTo>
                <a:lnTo>
                  <a:pt x="366482" y="215903"/>
                </a:lnTo>
                <a:lnTo>
                  <a:pt x="366085" y="215903"/>
                </a:lnTo>
                <a:lnTo>
                  <a:pt x="365687" y="215903"/>
                </a:lnTo>
                <a:lnTo>
                  <a:pt x="365289" y="215903"/>
                </a:lnTo>
                <a:lnTo>
                  <a:pt x="364891" y="215903"/>
                </a:lnTo>
                <a:lnTo>
                  <a:pt x="364494" y="215903"/>
                </a:lnTo>
                <a:lnTo>
                  <a:pt x="364096" y="215903"/>
                </a:lnTo>
                <a:lnTo>
                  <a:pt x="363698" y="215903"/>
                </a:lnTo>
                <a:lnTo>
                  <a:pt x="363300" y="215903"/>
                </a:lnTo>
                <a:lnTo>
                  <a:pt x="362903" y="215903"/>
                </a:lnTo>
                <a:lnTo>
                  <a:pt x="362505" y="215903"/>
                </a:lnTo>
                <a:lnTo>
                  <a:pt x="362107" y="215903"/>
                </a:lnTo>
                <a:lnTo>
                  <a:pt x="361709" y="215903"/>
                </a:lnTo>
                <a:lnTo>
                  <a:pt x="361311" y="215903"/>
                </a:lnTo>
                <a:lnTo>
                  <a:pt x="360914" y="215903"/>
                </a:lnTo>
                <a:lnTo>
                  <a:pt x="360516" y="215903"/>
                </a:lnTo>
                <a:lnTo>
                  <a:pt x="360118" y="215903"/>
                </a:lnTo>
                <a:lnTo>
                  <a:pt x="359720" y="215903"/>
                </a:lnTo>
                <a:lnTo>
                  <a:pt x="359323" y="215903"/>
                </a:lnTo>
                <a:lnTo>
                  <a:pt x="358925" y="215903"/>
                </a:lnTo>
                <a:lnTo>
                  <a:pt x="358527" y="215903"/>
                </a:lnTo>
                <a:lnTo>
                  <a:pt x="358129" y="215903"/>
                </a:lnTo>
                <a:lnTo>
                  <a:pt x="357732" y="215903"/>
                </a:lnTo>
                <a:lnTo>
                  <a:pt x="357334" y="215903"/>
                </a:lnTo>
                <a:lnTo>
                  <a:pt x="356936" y="215903"/>
                </a:lnTo>
                <a:lnTo>
                  <a:pt x="356538" y="215903"/>
                </a:lnTo>
                <a:lnTo>
                  <a:pt x="356141" y="215903"/>
                </a:lnTo>
                <a:lnTo>
                  <a:pt x="355743" y="215903"/>
                </a:lnTo>
                <a:lnTo>
                  <a:pt x="355345" y="215903"/>
                </a:lnTo>
                <a:lnTo>
                  <a:pt x="354947" y="215903"/>
                </a:lnTo>
                <a:lnTo>
                  <a:pt x="354549" y="215903"/>
                </a:lnTo>
                <a:lnTo>
                  <a:pt x="354152" y="215903"/>
                </a:lnTo>
                <a:lnTo>
                  <a:pt x="353754" y="215903"/>
                </a:lnTo>
                <a:lnTo>
                  <a:pt x="353356" y="215903"/>
                </a:lnTo>
                <a:lnTo>
                  <a:pt x="352958" y="215903"/>
                </a:lnTo>
                <a:lnTo>
                  <a:pt x="352561" y="215903"/>
                </a:lnTo>
                <a:lnTo>
                  <a:pt x="352163" y="215903"/>
                </a:lnTo>
                <a:lnTo>
                  <a:pt x="351765" y="215903"/>
                </a:lnTo>
                <a:lnTo>
                  <a:pt x="351367" y="215903"/>
                </a:lnTo>
                <a:lnTo>
                  <a:pt x="350970" y="215903"/>
                </a:lnTo>
                <a:lnTo>
                  <a:pt x="350572" y="215903"/>
                </a:lnTo>
                <a:lnTo>
                  <a:pt x="350174" y="215903"/>
                </a:lnTo>
                <a:lnTo>
                  <a:pt x="349776" y="215903"/>
                </a:lnTo>
                <a:lnTo>
                  <a:pt x="349379" y="215903"/>
                </a:lnTo>
                <a:lnTo>
                  <a:pt x="348981" y="215903"/>
                </a:lnTo>
                <a:lnTo>
                  <a:pt x="348583" y="215903"/>
                </a:lnTo>
                <a:lnTo>
                  <a:pt x="348185" y="215903"/>
                </a:lnTo>
                <a:lnTo>
                  <a:pt x="347787" y="215903"/>
                </a:lnTo>
                <a:lnTo>
                  <a:pt x="347390" y="215903"/>
                </a:lnTo>
                <a:lnTo>
                  <a:pt x="346992" y="215903"/>
                </a:lnTo>
                <a:lnTo>
                  <a:pt x="346594" y="215903"/>
                </a:lnTo>
                <a:lnTo>
                  <a:pt x="346196" y="215903"/>
                </a:lnTo>
                <a:lnTo>
                  <a:pt x="345799" y="215903"/>
                </a:lnTo>
                <a:lnTo>
                  <a:pt x="345401" y="215903"/>
                </a:lnTo>
                <a:lnTo>
                  <a:pt x="345003" y="215903"/>
                </a:lnTo>
                <a:lnTo>
                  <a:pt x="344605" y="215903"/>
                </a:lnTo>
                <a:lnTo>
                  <a:pt x="344208" y="215903"/>
                </a:lnTo>
                <a:lnTo>
                  <a:pt x="343810" y="215903"/>
                </a:lnTo>
                <a:lnTo>
                  <a:pt x="343412" y="215903"/>
                </a:lnTo>
                <a:lnTo>
                  <a:pt x="343014" y="215903"/>
                </a:lnTo>
                <a:lnTo>
                  <a:pt x="342617" y="215903"/>
                </a:lnTo>
                <a:lnTo>
                  <a:pt x="342219" y="215903"/>
                </a:lnTo>
                <a:lnTo>
                  <a:pt x="341821" y="215903"/>
                </a:lnTo>
                <a:lnTo>
                  <a:pt x="341423" y="215903"/>
                </a:lnTo>
                <a:lnTo>
                  <a:pt x="341025" y="215903"/>
                </a:lnTo>
                <a:lnTo>
                  <a:pt x="340628" y="215903"/>
                </a:lnTo>
                <a:lnTo>
                  <a:pt x="340230" y="215903"/>
                </a:lnTo>
                <a:lnTo>
                  <a:pt x="339832" y="215903"/>
                </a:lnTo>
                <a:lnTo>
                  <a:pt x="339434" y="215903"/>
                </a:lnTo>
                <a:lnTo>
                  <a:pt x="339037" y="215903"/>
                </a:lnTo>
                <a:lnTo>
                  <a:pt x="338639" y="215903"/>
                </a:lnTo>
                <a:lnTo>
                  <a:pt x="338241" y="215903"/>
                </a:lnTo>
                <a:lnTo>
                  <a:pt x="337843" y="215903"/>
                </a:lnTo>
                <a:lnTo>
                  <a:pt x="337446" y="215903"/>
                </a:lnTo>
                <a:lnTo>
                  <a:pt x="337048" y="215903"/>
                </a:lnTo>
                <a:lnTo>
                  <a:pt x="336650" y="215903"/>
                </a:lnTo>
                <a:lnTo>
                  <a:pt x="336252" y="215903"/>
                </a:lnTo>
                <a:lnTo>
                  <a:pt x="335855" y="215903"/>
                </a:lnTo>
                <a:lnTo>
                  <a:pt x="335457" y="215903"/>
                </a:lnTo>
                <a:lnTo>
                  <a:pt x="335059" y="215903"/>
                </a:lnTo>
                <a:lnTo>
                  <a:pt x="334661" y="215903"/>
                </a:lnTo>
                <a:lnTo>
                  <a:pt x="334263" y="215903"/>
                </a:lnTo>
                <a:lnTo>
                  <a:pt x="333866" y="215903"/>
                </a:lnTo>
                <a:lnTo>
                  <a:pt x="333468" y="215903"/>
                </a:lnTo>
                <a:lnTo>
                  <a:pt x="333070" y="215903"/>
                </a:lnTo>
                <a:lnTo>
                  <a:pt x="332672" y="215903"/>
                </a:lnTo>
                <a:lnTo>
                  <a:pt x="332275" y="215903"/>
                </a:lnTo>
                <a:lnTo>
                  <a:pt x="331877" y="215903"/>
                </a:lnTo>
                <a:lnTo>
                  <a:pt x="331479" y="215903"/>
                </a:lnTo>
                <a:lnTo>
                  <a:pt x="331081" y="215903"/>
                </a:lnTo>
                <a:lnTo>
                  <a:pt x="330684" y="215903"/>
                </a:lnTo>
                <a:lnTo>
                  <a:pt x="330286" y="215903"/>
                </a:lnTo>
                <a:lnTo>
                  <a:pt x="329888" y="215903"/>
                </a:lnTo>
                <a:lnTo>
                  <a:pt x="329490" y="215903"/>
                </a:lnTo>
                <a:lnTo>
                  <a:pt x="329093" y="215903"/>
                </a:lnTo>
                <a:lnTo>
                  <a:pt x="328695" y="215903"/>
                </a:lnTo>
                <a:lnTo>
                  <a:pt x="328297" y="215903"/>
                </a:lnTo>
                <a:lnTo>
                  <a:pt x="327899" y="215903"/>
                </a:lnTo>
                <a:lnTo>
                  <a:pt x="327502" y="215903"/>
                </a:lnTo>
                <a:lnTo>
                  <a:pt x="327104" y="215903"/>
                </a:lnTo>
                <a:lnTo>
                  <a:pt x="326706" y="215903"/>
                </a:lnTo>
                <a:lnTo>
                  <a:pt x="326308" y="215903"/>
                </a:lnTo>
                <a:lnTo>
                  <a:pt x="325910" y="215903"/>
                </a:lnTo>
                <a:lnTo>
                  <a:pt x="325513" y="215903"/>
                </a:lnTo>
                <a:lnTo>
                  <a:pt x="325115" y="215903"/>
                </a:lnTo>
                <a:lnTo>
                  <a:pt x="324717" y="215903"/>
                </a:lnTo>
                <a:lnTo>
                  <a:pt x="324319" y="215903"/>
                </a:lnTo>
                <a:lnTo>
                  <a:pt x="323922" y="215903"/>
                </a:lnTo>
                <a:lnTo>
                  <a:pt x="323524" y="215903"/>
                </a:lnTo>
                <a:lnTo>
                  <a:pt x="323126" y="215903"/>
                </a:lnTo>
                <a:lnTo>
                  <a:pt x="322728" y="215903"/>
                </a:lnTo>
                <a:lnTo>
                  <a:pt x="322331" y="215903"/>
                </a:lnTo>
                <a:lnTo>
                  <a:pt x="321933" y="215903"/>
                </a:lnTo>
                <a:lnTo>
                  <a:pt x="321535" y="215903"/>
                </a:lnTo>
                <a:lnTo>
                  <a:pt x="321137" y="215903"/>
                </a:lnTo>
                <a:lnTo>
                  <a:pt x="320740" y="215903"/>
                </a:lnTo>
                <a:lnTo>
                  <a:pt x="320342" y="215903"/>
                </a:lnTo>
                <a:lnTo>
                  <a:pt x="319944" y="215903"/>
                </a:lnTo>
                <a:lnTo>
                  <a:pt x="319546" y="215903"/>
                </a:lnTo>
                <a:lnTo>
                  <a:pt x="319148" y="215903"/>
                </a:lnTo>
                <a:lnTo>
                  <a:pt x="318751" y="215903"/>
                </a:lnTo>
                <a:lnTo>
                  <a:pt x="318353" y="215903"/>
                </a:lnTo>
                <a:lnTo>
                  <a:pt x="317955" y="215903"/>
                </a:lnTo>
                <a:lnTo>
                  <a:pt x="317557" y="215903"/>
                </a:lnTo>
                <a:lnTo>
                  <a:pt x="317160" y="215903"/>
                </a:lnTo>
                <a:lnTo>
                  <a:pt x="316762" y="215903"/>
                </a:lnTo>
                <a:lnTo>
                  <a:pt x="316364" y="215903"/>
                </a:lnTo>
                <a:lnTo>
                  <a:pt x="315966" y="215903"/>
                </a:lnTo>
                <a:lnTo>
                  <a:pt x="315569" y="215903"/>
                </a:lnTo>
                <a:lnTo>
                  <a:pt x="315171" y="215903"/>
                </a:lnTo>
                <a:lnTo>
                  <a:pt x="314773" y="215903"/>
                </a:lnTo>
                <a:lnTo>
                  <a:pt x="314375" y="215903"/>
                </a:lnTo>
                <a:lnTo>
                  <a:pt x="313978" y="215903"/>
                </a:lnTo>
                <a:lnTo>
                  <a:pt x="313580" y="215903"/>
                </a:lnTo>
                <a:lnTo>
                  <a:pt x="313182" y="215903"/>
                </a:lnTo>
                <a:lnTo>
                  <a:pt x="312784" y="215903"/>
                </a:lnTo>
                <a:lnTo>
                  <a:pt x="312386" y="215903"/>
                </a:lnTo>
                <a:lnTo>
                  <a:pt x="311989" y="215903"/>
                </a:lnTo>
                <a:lnTo>
                  <a:pt x="311591" y="215903"/>
                </a:lnTo>
                <a:lnTo>
                  <a:pt x="311193" y="215903"/>
                </a:lnTo>
                <a:lnTo>
                  <a:pt x="310795" y="215903"/>
                </a:lnTo>
                <a:lnTo>
                  <a:pt x="310398" y="215903"/>
                </a:lnTo>
                <a:lnTo>
                  <a:pt x="310000" y="215903"/>
                </a:lnTo>
                <a:lnTo>
                  <a:pt x="309602" y="215903"/>
                </a:lnTo>
                <a:lnTo>
                  <a:pt x="309204" y="215903"/>
                </a:lnTo>
                <a:lnTo>
                  <a:pt x="308807" y="215903"/>
                </a:lnTo>
                <a:lnTo>
                  <a:pt x="308409" y="215903"/>
                </a:lnTo>
                <a:lnTo>
                  <a:pt x="308011" y="215903"/>
                </a:lnTo>
                <a:lnTo>
                  <a:pt x="307613" y="215903"/>
                </a:lnTo>
                <a:lnTo>
                  <a:pt x="307216" y="215903"/>
                </a:lnTo>
                <a:lnTo>
                  <a:pt x="306818" y="215903"/>
                </a:lnTo>
                <a:lnTo>
                  <a:pt x="306420" y="215903"/>
                </a:lnTo>
                <a:lnTo>
                  <a:pt x="306022" y="215903"/>
                </a:lnTo>
                <a:lnTo>
                  <a:pt x="305624" y="215903"/>
                </a:lnTo>
                <a:lnTo>
                  <a:pt x="305227" y="215903"/>
                </a:lnTo>
                <a:lnTo>
                  <a:pt x="304829" y="215903"/>
                </a:lnTo>
                <a:lnTo>
                  <a:pt x="304431" y="215903"/>
                </a:lnTo>
                <a:lnTo>
                  <a:pt x="304033" y="215903"/>
                </a:lnTo>
                <a:lnTo>
                  <a:pt x="303636" y="215903"/>
                </a:lnTo>
                <a:lnTo>
                  <a:pt x="303238" y="215903"/>
                </a:lnTo>
                <a:lnTo>
                  <a:pt x="302840" y="215903"/>
                </a:lnTo>
                <a:lnTo>
                  <a:pt x="302442" y="215903"/>
                </a:lnTo>
                <a:lnTo>
                  <a:pt x="302045" y="215903"/>
                </a:lnTo>
                <a:lnTo>
                  <a:pt x="301647" y="215903"/>
                </a:lnTo>
                <a:lnTo>
                  <a:pt x="301249" y="215903"/>
                </a:lnTo>
                <a:lnTo>
                  <a:pt x="300851" y="215903"/>
                </a:lnTo>
                <a:lnTo>
                  <a:pt x="300454" y="215903"/>
                </a:lnTo>
                <a:lnTo>
                  <a:pt x="300056" y="215903"/>
                </a:lnTo>
                <a:lnTo>
                  <a:pt x="299658" y="215903"/>
                </a:lnTo>
                <a:lnTo>
                  <a:pt x="299260" y="215903"/>
                </a:lnTo>
                <a:lnTo>
                  <a:pt x="298862" y="215903"/>
                </a:lnTo>
                <a:lnTo>
                  <a:pt x="298465" y="215903"/>
                </a:lnTo>
                <a:lnTo>
                  <a:pt x="298067" y="215903"/>
                </a:lnTo>
                <a:lnTo>
                  <a:pt x="297669" y="215903"/>
                </a:lnTo>
                <a:lnTo>
                  <a:pt x="297271" y="215903"/>
                </a:lnTo>
                <a:lnTo>
                  <a:pt x="296874" y="215903"/>
                </a:lnTo>
                <a:lnTo>
                  <a:pt x="296476" y="215903"/>
                </a:lnTo>
                <a:lnTo>
                  <a:pt x="296078" y="215903"/>
                </a:lnTo>
                <a:lnTo>
                  <a:pt x="295680" y="215903"/>
                </a:lnTo>
                <a:lnTo>
                  <a:pt x="295283" y="215903"/>
                </a:lnTo>
                <a:lnTo>
                  <a:pt x="294885" y="215903"/>
                </a:lnTo>
                <a:lnTo>
                  <a:pt x="294487" y="215903"/>
                </a:lnTo>
                <a:lnTo>
                  <a:pt x="294089" y="215903"/>
                </a:lnTo>
                <a:lnTo>
                  <a:pt x="293692" y="215903"/>
                </a:lnTo>
                <a:lnTo>
                  <a:pt x="293294" y="215903"/>
                </a:lnTo>
                <a:lnTo>
                  <a:pt x="292896" y="215903"/>
                </a:lnTo>
                <a:lnTo>
                  <a:pt x="292498" y="215903"/>
                </a:lnTo>
                <a:lnTo>
                  <a:pt x="292101" y="215903"/>
                </a:lnTo>
                <a:lnTo>
                  <a:pt x="291703" y="215903"/>
                </a:lnTo>
                <a:lnTo>
                  <a:pt x="291305" y="215903"/>
                </a:lnTo>
                <a:lnTo>
                  <a:pt x="290907" y="215903"/>
                </a:lnTo>
                <a:lnTo>
                  <a:pt x="290509" y="215903"/>
                </a:lnTo>
                <a:lnTo>
                  <a:pt x="290112" y="215903"/>
                </a:lnTo>
                <a:lnTo>
                  <a:pt x="289714" y="215903"/>
                </a:lnTo>
                <a:lnTo>
                  <a:pt x="289316" y="215903"/>
                </a:lnTo>
                <a:lnTo>
                  <a:pt x="288918" y="215903"/>
                </a:lnTo>
                <a:lnTo>
                  <a:pt x="288521" y="215903"/>
                </a:lnTo>
                <a:lnTo>
                  <a:pt x="288123" y="215903"/>
                </a:lnTo>
                <a:lnTo>
                  <a:pt x="287725" y="215903"/>
                </a:lnTo>
                <a:lnTo>
                  <a:pt x="287327" y="215903"/>
                </a:lnTo>
                <a:lnTo>
                  <a:pt x="286930" y="215903"/>
                </a:lnTo>
                <a:lnTo>
                  <a:pt x="286532" y="215903"/>
                </a:lnTo>
                <a:lnTo>
                  <a:pt x="286134" y="215903"/>
                </a:lnTo>
                <a:lnTo>
                  <a:pt x="285736" y="215903"/>
                </a:lnTo>
                <a:lnTo>
                  <a:pt x="285339" y="215903"/>
                </a:lnTo>
                <a:lnTo>
                  <a:pt x="284941" y="215903"/>
                </a:lnTo>
                <a:lnTo>
                  <a:pt x="284543" y="215903"/>
                </a:lnTo>
                <a:lnTo>
                  <a:pt x="284145" y="215903"/>
                </a:lnTo>
                <a:lnTo>
                  <a:pt x="283747" y="215903"/>
                </a:lnTo>
                <a:lnTo>
                  <a:pt x="283350" y="215903"/>
                </a:lnTo>
                <a:lnTo>
                  <a:pt x="282952" y="215903"/>
                </a:lnTo>
                <a:lnTo>
                  <a:pt x="282554" y="215903"/>
                </a:lnTo>
                <a:lnTo>
                  <a:pt x="282156" y="215903"/>
                </a:lnTo>
                <a:lnTo>
                  <a:pt x="281759" y="215903"/>
                </a:lnTo>
                <a:lnTo>
                  <a:pt x="281361" y="215903"/>
                </a:lnTo>
                <a:lnTo>
                  <a:pt x="280963" y="215903"/>
                </a:lnTo>
                <a:lnTo>
                  <a:pt x="280565" y="215903"/>
                </a:lnTo>
                <a:lnTo>
                  <a:pt x="280168" y="215903"/>
                </a:lnTo>
                <a:lnTo>
                  <a:pt x="279770" y="215903"/>
                </a:lnTo>
                <a:lnTo>
                  <a:pt x="279372" y="215903"/>
                </a:lnTo>
                <a:lnTo>
                  <a:pt x="278974" y="215903"/>
                </a:lnTo>
                <a:lnTo>
                  <a:pt x="278577" y="215903"/>
                </a:lnTo>
                <a:lnTo>
                  <a:pt x="278179" y="215903"/>
                </a:lnTo>
                <a:lnTo>
                  <a:pt x="277781" y="215903"/>
                </a:lnTo>
                <a:lnTo>
                  <a:pt x="277383" y="215903"/>
                </a:lnTo>
                <a:lnTo>
                  <a:pt x="276985" y="215903"/>
                </a:lnTo>
                <a:lnTo>
                  <a:pt x="276588" y="215903"/>
                </a:lnTo>
                <a:lnTo>
                  <a:pt x="276190" y="215903"/>
                </a:lnTo>
                <a:lnTo>
                  <a:pt x="275792" y="215903"/>
                </a:lnTo>
                <a:lnTo>
                  <a:pt x="275394" y="215903"/>
                </a:lnTo>
                <a:lnTo>
                  <a:pt x="274997" y="215903"/>
                </a:lnTo>
                <a:lnTo>
                  <a:pt x="274599" y="215903"/>
                </a:lnTo>
                <a:lnTo>
                  <a:pt x="274201" y="215903"/>
                </a:lnTo>
                <a:lnTo>
                  <a:pt x="273803" y="215903"/>
                </a:lnTo>
                <a:lnTo>
                  <a:pt x="273406" y="215903"/>
                </a:lnTo>
                <a:lnTo>
                  <a:pt x="273008" y="215903"/>
                </a:lnTo>
                <a:lnTo>
                  <a:pt x="272610" y="215903"/>
                </a:lnTo>
                <a:lnTo>
                  <a:pt x="272212" y="215903"/>
                </a:lnTo>
                <a:lnTo>
                  <a:pt x="271815" y="215903"/>
                </a:lnTo>
                <a:lnTo>
                  <a:pt x="271417" y="215903"/>
                </a:lnTo>
                <a:lnTo>
                  <a:pt x="271019" y="215903"/>
                </a:lnTo>
                <a:lnTo>
                  <a:pt x="270621" y="215903"/>
                </a:lnTo>
                <a:lnTo>
                  <a:pt x="270223" y="215903"/>
                </a:lnTo>
                <a:lnTo>
                  <a:pt x="269826" y="215903"/>
                </a:lnTo>
                <a:lnTo>
                  <a:pt x="269428" y="215903"/>
                </a:lnTo>
                <a:lnTo>
                  <a:pt x="269030" y="215903"/>
                </a:lnTo>
                <a:lnTo>
                  <a:pt x="268632" y="215903"/>
                </a:lnTo>
                <a:lnTo>
                  <a:pt x="268235" y="215903"/>
                </a:lnTo>
                <a:lnTo>
                  <a:pt x="267837" y="215903"/>
                </a:lnTo>
                <a:lnTo>
                  <a:pt x="267439" y="215903"/>
                </a:lnTo>
                <a:lnTo>
                  <a:pt x="267041" y="215903"/>
                </a:lnTo>
                <a:lnTo>
                  <a:pt x="266644" y="215903"/>
                </a:lnTo>
                <a:lnTo>
                  <a:pt x="266246" y="215903"/>
                </a:lnTo>
                <a:lnTo>
                  <a:pt x="265848" y="215903"/>
                </a:lnTo>
                <a:lnTo>
                  <a:pt x="265450" y="215903"/>
                </a:lnTo>
                <a:lnTo>
                  <a:pt x="265053" y="215903"/>
                </a:lnTo>
                <a:lnTo>
                  <a:pt x="264655" y="215903"/>
                </a:lnTo>
                <a:lnTo>
                  <a:pt x="264257" y="215903"/>
                </a:lnTo>
                <a:lnTo>
                  <a:pt x="263859" y="215903"/>
                </a:lnTo>
                <a:lnTo>
                  <a:pt x="263462" y="215903"/>
                </a:lnTo>
                <a:lnTo>
                  <a:pt x="263064" y="215903"/>
                </a:lnTo>
                <a:lnTo>
                  <a:pt x="262666" y="215903"/>
                </a:lnTo>
                <a:lnTo>
                  <a:pt x="262268" y="215903"/>
                </a:lnTo>
                <a:lnTo>
                  <a:pt x="261870" y="215903"/>
                </a:lnTo>
                <a:lnTo>
                  <a:pt x="261473" y="215903"/>
                </a:lnTo>
                <a:lnTo>
                  <a:pt x="261075" y="215903"/>
                </a:lnTo>
                <a:lnTo>
                  <a:pt x="260677" y="215903"/>
                </a:lnTo>
                <a:lnTo>
                  <a:pt x="260279" y="215903"/>
                </a:lnTo>
                <a:lnTo>
                  <a:pt x="259882" y="215903"/>
                </a:lnTo>
                <a:lnTo>
                  <a:pt x="259484" y="215903"/>
                </a:lnTo>
                <a:lnTo>
                  <a:pt x="259086" y="215903"/>
                </a:lnTo>
                <a:lnTo>
                  <a:pt x="258688" y="215903"/>
                </a:lnTo>
                <a:lnTo>
                  <a:pt x="258291" y="215903"/>
                </a:lnTo>
                <a:lnTo>
                  <a:pt x="257893" y="215903"/>
                </a:lnTo>
                <a:lnTo>
                  <a:pt x="257495" y="215903"/>
                </a:lnTo>
                <a:lnTo>
                  <a:pt x="257097" y="215903"/>
                </a:lnTo>
                <a:lnTo>
                  <a:pt x="256700" y="215903"/>
                </a:lnTo>
                <a:lnTo>
                  <a:pt x="256302" y="215903"/>
                </a:lnTo>
                <a:lnTo>
                  <a:pt x="255904" y="215903"/>
                </a:lnTo>
                <a:lnTo>
                  <a:pt x="255506" y="215903"/>
                </a:lnTo>
                <a:lnTo>
                  <a:pt x="255108" y="215903"/>
                </a:lnTo>
                <a:lnTo>
                  <a:pt x="254711" y="215903"/>
                </a:lnTo>
                <a:lnTo>
                  <a:pt x="254313" y="215903"/>
                </a:lnTo>
                <a:lnTo>
                  <a:pt x="253915" y="215903"/>
                </a:lnTo>
                <a:lnTo>
                  <a:pt x="253517" y="215903"/>
                </a:lnTo>
                <a:lnTo>
                  <a:pt x="253120" y="215903"/>
                </a:lnTo>
                <a:lnTo>
                  <a:pt x="252722" y="215903"/>
                </a:lnTo>
                <a:lnTo>
                  <a:pt x="252324" y="215903"/>
                </a:lnTo>
                <a:lnTo>
                  <a:pt x="251926" y="215903"/>
                </a:lnTo>
                <a:lnTo>
                  <a:pt x="251529" y="215903"/>
                </a:lnTo>
                <a:lnTo>
                  <a:pt x="251131" y="215903"/>
                </a:lnTo>
                <a:lnTo>
                  <a:pt x="250733" y="215903"/>
                </a:lnTo>
                <a:lnTo>
                  <a:pt x="250335" y="215903"/>
                </a:lnTo>
                <a:lnTo>
                  <a:pt x="249938" y="215903"/>
                </a:lnTo>
                <a:lnTo>
                  <a:pt x="249540" y="215903"/>
                </a:lnTo>
                <a:lnTo>
                  <a:pt x="249142" y="215903"/>
                </a:lnTo>
                <a:lnTo>
                  <a:pt x="248744" y="215903"/>
                </a:lnTo>
                <a:lnTo>
                  <a:pt x="248346" y="215903"/>
                </a:lnTo>
                <a:lnTo>
                  <a:pt x="247949" y="215903"/>
                </a:lnTo>
                <a:lnTo>
                  <a:pt x="247551" y="215903"/>
                </a:lnTo>
                <a:lnTo>
                  <a:pt x="247153" y="215903"/>
                </a:lnTo>
                <a:lnTo>
                  <a:pt x="246755" y="215903"/>
                </a:lnTo>
                <a:lnTo>
                  <a:pt x="246358" y="215903"/>
                </a:lnTo>
                <a:lnTo>
                  <a:pt x="245960" y="215903"/>
                </a:lnTo>
                <a:lnTo>
                  <a:pt x="245562" y="215903"/>
                </a:lnTo>
                <a:lnTo>
                  <a:pt x="245164" y="215903"/>
                </a:lnTo>
                <a:lnTo>
                  <a:pt x="244767" y="215903"/>
                </a:lnTo>
                <a:lnTo>
                  <a:pt x="244369" y="215903"/>
                </a:lnTo>
                <a:lnTo>
                  <a:pt x="243971" y="215903"/>
                </a:lnTo>
                <a:lnTo>
                  <a:pt x="243573" y="215903"/>
                </a:lnTo>
                <a:lnTo>
                  <a:pt x="243176" y="215903"/>
                </a:lnTo>
                <a:lnTo>
                  <a:pt x="242778" y="215903"/>
                </a:lnTo>
                <a:lnTo>
                  <a:pt x="242380" y="215903"/>
                </a:lnTo>
                <a:lnTo>
                  <a:pt x="241982" y="215903"/>
                </a:lnTo>
                <a:lnTo>
                  <a:pt x="241584" y="215903"/>
                </a:lnTo>
                <a:lnTo>
                  <a:pt x="241187" y="215903"/>
                </a:lnTo>
                <a:lnTo>
                  <a:pt x="240789" y="215903"/>
                </a:lnTo>
                <a:lnTo>
                  <a:pt x="240391" y="215903"/>
                </a:lnTo>
                <a:lnTo>
                  <a:pt x="239993" y="215903"/>
                </a:lnTo>
                <a:lnTo>
                  <a:pt x="239596" y="215903"/>
                </a:lnTo>
                <a:lnTo>
                  <a:pt x="239198" y="215903"/>
                </a:lnTo>
                <a:lnTo>
                  <a:pt x="238800" y="215903"/>
                </a:lnTo>
                <a:lnTo>
                  <a:pt x="238402" y="215903"/>
                </a:lnTo>
                <a:lnTo>
                  <a:pt x="238005" y="215903"/>
                </a:lnTo>
                <a:lnTo>
                  <a:pt x="237607" y="215903"/>
                </a:lnTo>
                <a:lnTo>
                  <a:pt x="237209" y="215903"/>
                </a:lnTo>
                <a:lnTo>
                  <a:pt x="236811" y="215903"/>
                </a:lnTo>
                <a:lnTo>
                  <a:pt x="236414" y="215903"/>
                </a:lnTo>
                <a:lnTo>
                  <a:pt x="236016" y="215903"/>
                </a:lnTo>
                <a:lnTo>
                  <a:pt x="235618" y="215903"/>
                </a:lnTo>
                <a:lnTo>
                  <a:pt x="235220" y="215903"/>
                </a:lnTo>
                <a:lnTo>
                  <a:pt x="234822" y="215903"/>
                </a:lnTo>
                <a:lnTo>
                  <a:pt x="234425" y="215903"/>
                </a:lnTo>
                <a:lnTo>
                  <a:pt x="234027" y="215903"/>
                </a:lnTo>
                <a:lnTo>
                  <a:pt x="233629" y="215903"/>
                </a:lnTo>
                <a:lnTo>
                  <a:pt x="233231" y="215903"/>
                </a:lnTo>
                <a:lnTo>
                  <a:pt x="232834" y="215903"/>
                </a:lnTo>
                <a:lnTo>
                  <a:pt x="232436" y="215903"/>
                </a:lnTo>
                <a:lnTo>
                  <a:pt x="232038" y="215903"/>
                </a:lnTo>
                <a:lnTo>
                  <a:pt x="231640" y="215903"/>
                </a:lnTo>
                <a:lnTo>
                  <a:pt x="231243" y="215903"/>
                </a:lnTo>
                <a:lnTo>
                  <a:pt x="230845" y="215903"/>
                </a:lnTo>
                <a:lnTo>
                  <a:pt x="230447" y="215903"/>
                </a:lnTo>
                <a:lnTo>
                  <a:pt x="230049" y="215903"/>
                </a:lnTo>
                <a:lnTo>
                  <a:pt x="229652" y="215903"/>
                </a:lnTo>
                <a:lnTo>
                  <a:pt x="229254" y="215903"/>
                </a:lnTo>
                <a:lnTo>
                  <a:pt x="228856" y="215903"/>
                </a:lnTo>
                <a:lnTo>
                  <a:pt x="228458" y="215903"/>
                </a:lnTo>
                <a:lnTo>
                  <a:pt x="228061" y="215903"/>
                </a:lnTo>
                <a:lnTo>
                  <a:pt x="227663" y="215903"/>
                </a:lnTo>
                <a:lnTo>
                  <a:pt x="227265" y="215903"/>
                </a:lnTo>
                <a:lnTo>
                  <a:pt x="226867" y="215903"/>
                </a:lnTo>
                <a:lnTo>
                  <a:pt x="226469" y="215903"/>
                </a:lnTo>
                <a:lnTo>
                  <a:pt x="226072" y="215903"/>
                </a:lnTo>
                <a:lnTo>
                  <a:pt x="225674" y="215903"/>
                </a:lnTo>
                <a:lnTo>
                  <a:pt x="225276" y="215903"/>
                </a:lnTo>
                <a:lnTo>
                  <a:pt x="224878" y="215903"/>
                </a:lnTo>
                <a:lnTo>
                  <a:pt x="224481" y="215903"/>
                </a:lnTo>
                <a:lnTo>
                  <a:pt x="224083" y="215903"/>
                </a:lnTo>
                <a:lnTo>
                  <a:pt x="223685" y="215903"/>
                </a:lnTo>
                <a:lnTo>
                  <a:pt x="223287" y="215903"/>
                </a:lnTo>
                <a:lnTo>
                  <a:pt x="222890" y="215903"/>
                </a:lnTo>
                <a:lnTo>
                  <a:pt x="222492" y="215903"/>
                </a:lnTo>
                <a:lnTo>
                  <a:pt x="222094" y="215903"/>
                </a:lnTo>
                <a:lnTo>
                  <a:pt x="221696" y="215903"/>
                </a:lnTo>
                <a:lnTo>
                  <a:pt x="221221" y="215903"/>
                </a:lnTo>
                <a:lnTo>
                  <a:pt x="220745" y="215903"/>
                </a:lnTo>
                <a:lnTo>
                  <a:pt x="220270" y="215903"/>
                </a:lnTo>
                <a:lnTo>
                  <a:pt x="219794" y="215903"/>
                </a:lnTo>
                <a:lnTo>
                  <a:pt x="219319" y="215903"/>
                </a:lnTo>
                <a:lnTo>
                  <a:pt x="218843" y="215903"/>
                </a:lnTo>
                <a:lnTo>
                  <a:pt x="218368" y="215903"/>
                </a:lnTo>
                <a:lnTo>
                  <a:pt x="217892" y="215903"/>
                </a:lnTo>
                <a:lnTo>
                  <a:pt x="217417" y="215903"/>
                </a:lnTo>
                <a:lnTo>
                  <a:pt x="216941" y="215903"/>
                </a:lnTo>
                <a:lnTo>
                  <a:pt x="216466" y="215903"/>
                </a:lnTo>
                <a:lnTo>
                  <a:pt x="215990" y="215903"/>
                </a:lnTo>
                <a:lnTo>
                  <a:pt x="215515" y="215903"/>
                </a:lnTo>
                <a:lnTo>
                  <a:pt x="215039" y="215903"/>
                </a:lnTo>
                <a:lnTo>
                  <a:pt x="214564" y="215903"/>
                </a:lnTo>
                <a:lnTo>
                  <a:pt x="214088" y="215903"/>
                </a:lnTo>
                <a:lnTo>
                  <a:pt x="213613" y="215903"/>
                </a:lnTo>
                <a:lnTo>
                  <a:pt x="213137" y="215903"/>
                </a:lnTo>
                <a:lnTo>
                  <a:pt x="212662" y="215903"/>
                </a:lnTo>
                <a:lnTo>
                  <a:pt x="212187" y="215903"/>
                </a:lnTo>
                <a:cubicBezTo>
                  <a:pt x="191151" y="215903"/>
                  <a:pt x="174088" y="232968"/>
                  <a:pt x="174088" y="254002"/>
                </a:cubicBezTo>
                <a:lnTo>
                  <a:pt x="174088" y="292101"/>
                </a:lnTo>
                <a:cubicBezTo>
                  <a:pt x="174088" y="306150"/>
                  <a:pt x="162736" y="317501"/>
                  <a:pt x="148686" y="317501"/>
                </a:cubicBezTo>
                <a:cubicBezTo>
                  <a:pt x="134636" y="317501"/>
                  <a:pt x="123284" y="306150"/>
                  <a:pt x="123284" y="292101"/>
                </a:cubicBezTo>
                <a:lnTo>
                  <a:pt x="123284" y="63499"/>
                </a:lnTo>
                <a:cubicBezTo>
                  <a:pt x="123284" y="54449"/>
                  <a:pt x="121377" y="45879"/>
                  <a:pt x="117967" y="38099"/>
                </a:cubicBezTo>
                <a:lnTo>
                  <a:pt x="317118" y="38099"/>
                </a:lnTo>
                <a:cubicBezTo>
                  <a:pt x="331168" y="38099"/>
                  <a:pt x="342521" y="49450"/>
                  <a:pt x="342521" y="63499"/>
                </a:cubicBezTo>
                <a:lnTo>
                  <a:pt x="342521" y="190498"/>
                </a:lnTo>
                <a:lnTo>
                  <a:pt x="380619" y="190498"/>
                </a:lnTo>
                <a:lnTo>
                  <a:pt x="380619" y="63499"/>
                </a:lnTo>
                <a:cubicBezTo>
                  <a:pt x="380619" y="28416"/>
                  <a:pt x="352204" y="0"/>
                  <a:pt x="317118" y="0"/>
                </a:cubicBezTo>
                <a:lnTo>
                  <a:pt x="63116" y="0"/>
                </a:lnTo>
                <a:cubicBezTo>
                  <a:pt x="28031" y="0"/>
                  <a:pt x="-384" y="28416"/>
                  <a:pt x="-384" y="63499"/>
                </a:cubicBezTo>
                <a:lnTo>
                  <a:pt x="-384" y="101598"/>
                </a:lnTo>
                <a:cubicBezTo>
                  <a:pt x="-384" y="122632"/>
                  <a:pt x="16683" y="139697"/>
                  <a:pt x="37714" y="139697"/>
                </a:cubicBezTo>
                <a:lnTo>
                  <a:pt x="63116" y="139697"/>
                </a:lnTo>
                <a:lnTo>
                  <a:pt x="63116" y="101598"/>
                </a:lnTo>
                <a:lnTo>
                  <a:pt x="37714" y="101598"/>
                </a:lnTo>
                <a:lnTo>
                  <a:pt x="38098" y="63499"/>
                </a:lnTo>
                <a:moveTo>
                  <a:pt x="393699" y="317501"/>
                </a:moveTo>
                <a:lnTo>
                  <a:pt x="210582" y="317501"/>
                </a:lnTo>
                <a:cubicBezTo>
                  <a:pt x="213997" y="309724"/>
                  <a:pt x="215899" y="301150"/>
                  <a:pt x="215899" y="292101"/>
                </a:cubicBezTo>
                <a:lnTo>
                  <a:pt x="215899" y="254002"/>
                </a:lnTo>
                <a:lnTo>
                  <a:pt x="215899" y="254002"/>
                </a:lnTo>
                <a:lnTo>
                  <a:pt x="216374" y="254002"/>
                </a:lnTo>
                <a:lnTo>
                  <a:pt x="216850" y="254002"/>
                </a:lnTo>
                <a:lnTo>
                  <a:pt x="217325" y="254002"/>
                </a:lnTo>
                <a:lnTo>
                  <a:pt x="217801" y="254002"/>
                </a:lnTo>
                <a:lnTo>
                  <a:pt x="218276" y="254002"/>
                </a:lnTo>
                <a:lnTo>
                  <a:pt x="218752" y="254002"/>
                </a:lnTo>
                <a:lnTo>
                  <a:pt x="219227" y="254002"/>
                </a:lnTo>
                <a:lnTo>
                  <a:pt x="219703" y="254002"/>
                </a:lnTo>
                <a:lnTo>
                  <a:pt x="220178" y="254002"/>
                </a:lnTo>
                <a:lnTo>
                  <a:pt x="220654" y="254002"/>
                </a:lnTo>
                <a:lnTo>
                  <a:pt x="221129" y="254002"/>
                </a:lnTo>
                <a:lnTo>
                  <a:pt x="221605" y="254002"/>
                </a:lnTo>
                <a:lnTo>
                  <a:pt x="222080" y="254002"/>
                </a:lnTo>
                <a:lnTo>
                  <a:pt x="222556" y="254002"/>
                </a:lnTo>
                <a:lnTo>
                  <a:pt x="223031" y="254002"/>
                </a:lnTo>
                <a:lnTo>
                  <a:pt x="223507" y="254002"/>
                </a:lnTo>
                <a:lnTo>
                  <a:pt x="223982" y="254002"/>
                </a:lnTo>
                <a:lnTo>
                  <a:pt x="224458" y="254002"/>
                </a:lnTo>
                <a:lnTo>
                  <a:pt x="224933" y="254002"/>
                </a:lnTo>
                <a:lnTo>
                  <a:pt x="225409" y="254002"/>
                </a:lnTo>
                <a:lnTo>
                  <a:pt x="225807" y="254002"/>
                </a:lnTo>
                <a:lnTo>
                  <a:pt x="226204" y="254002"/>
                </a:lnTo>
                <a:lnTo>
                  <a:pt x="226602" y="254002"/>
                </a:lnTo>
                <a:lnTo>
                  <a:pt x="227000" y="254002"/>
                </a:lnTo>
                <a:lnTo>
                  <a:pt x="227398" y="254002"/>
                </a:lnTo>
                <a:lnTo>
                  <a:pt x="227795" y="254002"/>
                </a:lnTo>
                <a:lnTo>
                  <a:pt x="228193" y="254002"/>
                </a:lnTo>
                <a:lnTo>
                  <a:pt x="228591" y="254002"/>
                </a:lnTo>
                <a:lnTo>
                  <a:pt x="228989" y="254002"/>
                </a:lnTo>
                <a:lnTo>
                  <a:pt x="229386" y="254002"/>
                </a:lnTo>
                <a:lnTo>
                  <a:pt x="229784" y="254002"/>
                </a:lnTo>
                <a:lnTo>
                  <a:pt x="230182" y="254002"/>
                </a:lnTo>
                <a:lnTo>
                  <a:pt x="230580" y="254002"/>
                </a:lnTo>
                <a:lnTo>
                  <a:pt x="230977" y="254002"/>
                </a:lnTo>
                <a:lnTo>
                  <a:pt x="231375" y="254002"/>
                </a:lnTo>
                <a:lnTo>
                  <a:pt x="231773" y="254002"/>
                </a:lnTo>
                <a:lnTo>
                  <a:pt x="232171" y="254002"/>
                </a:lnTo>
                <a:lnTo>
                  <a:pt x="232568" y="254002"/>
                </a:lnTo>
                <a:lnTo>
                  <a:pt x="232966" y="254002"/>
                </a:lnTo>
                <a:lnTo>
                  <a:pt x="233364" y="254002"/>
                </a:lnTo>
                <a:lnTo>
                  <a:pt x="233762" y="254002"/>
                </a:lnTo>
                <a:lnTo>
                  <a:pt x="234160" y="254002"/>
                </a:lnTo>
                <a:lnTo>
                  <a:pt x="234557" y="254002"/>
                </a:lnTo>
                <a:lnTo>
                  <a:pt x="234955" y="254002"/>
                </a:lnTo>
                <a:lnTo>
                  <a:pt x="235353" y="254002"/>
                </a:lnTo>
                <a:lnTo>
                  <a:pt x="235751" y="254002"/>
                </a:lnTo>
                <a:lnTo>
                  <a:pt x="236148" y="254002"/>
                </a:lnTo>
                <a:lnTo>
                  <a:pt x="236546" y="254002"/>
                </a:lnTo>
                <a:lnTo>
                  <a:pt x="236944" y="254002"/>
                </a:lnTo>
                <a:lnTo>
                  <a:pt x="237342" y="254002"/>
                </a:lnTo>
                <a:lnTo>
                  <a:pt x="237739" y="254002"/>
                </a:lnTo>
                <a:lnTo>
                  <a:pt x="238137" y="254002"/>
                </a:lnTo>
                <a:lnTo>
                  <a:pt x="238535" y="254002"/>
                </a:lnTo>
                <a:lnTo>
                  <a:pt x="238933" y="254002"/>
                </a:lnTo>
                <a:lnTo>
                  <a:pt x="239330" y="254002"/>
                </a:lnTo>
                <a:lnTo>
                  <a:pt x="239728" y="254002"/>
                </a:lnTo>
                <a:lnTo>
                  <a:pt x="240126" y="254002"/>
                </a:lnTo>
                <a:lnTo>
                  <a:pt x="240524" y="254002"/>
                </a:lnTo>
                <a:lnTo>
                  <a:pt x="240922" y="254002"/>
                </a:lnTo>
                <a:lnTo>
                  <a:pt x="241319" y="254002"/>
                </a:lnTo>
                <a:lnTo>
                  <a:pt x="241717" y="254002"/>
                </a:lnTo>
                <a:lnTo>
                  <a:pt x="242115" y="254002"/>
                </a:lnTo>
                <a:lnTo>
                  <a:pt x="242513" y="254002"/>
                </a:lnTo>
                <a:lnTo>
                  <a:pt x="242910" y="254002"/>
                </a:lnTo>
                <a:lnTo>
                  <a:pt x="243308" y="254002"/>
                </a:lnTo>
                <a:lnTo>
                  <a:pt x="243706" y="254002"/>
                </a:lnTo>
                <a:lnTo>
                  <a:pt x="244104" y="254002"/>
                </a:lnTo>
                <a:lnTo>
                  <a:pt x="244501" y="254002"/>
                </a:lnTo>
                <a:lnTo>
                  <a:pt x="244899" y="254002"/>
                </a:lnTo>
                <a:lnTo>
                  <a:pt x="245297" y="254002"/>
                </a:lnTo>
                <a:lnTo>
                  <a:pt x="245695" y="254002"/>
                </a:lnTo>
                <a:lnTo>
                  <a:pt x="246092" y="254002"/>
                </a:lnTo>
                <a:lnTo>
                  <a:pt x="246490" y="254002"/>
                </a:lnTo>
                <a:lnTo>
                  <a:pt x="246888" y="254002"/>
                </a:lnTo>
                <a:lnTo>
                  <a:pt x="247286" y="254002"/>
                </a:lnTo>
                <a:lnTo>
                  <a:pt x="247684" y="254002"/>
                </a:lnTo>
                <a:lnTo>
                  <a:pt x="248081" y="254002"/>
                </a:lnTo>
                <a:lnTo>
                  <a:pt x="248479" y="254002"/>
                </a:lnTo>
                <a:lnTo>
                  <a:pt x="248877" y="254002"/>
                </a:lnTo>
                <a:lnTo>
                  <a:pt x="249275" y="254002"/>
                </a:lnTo>
                <a:lnTo>
                  <a:pt x="249672" y="254002"/>
                </a:lnTo>
                <a:lnTo>
                  <a:pt x="250070" y="254002"/>
                </a:lnTo>
                <a:lnTo>
                  <a:pt x="250468" y="254002"/>
                </a:lnTo>
                <a:lnTo>
                  <a:pt x="250866" y="254002"/>
                </a:lnTo>
                <a:lnTo>
                  <a:pt x="251263" y="254002"/>
                </a:lnTo>
                <a:lnTo>
                  <a:pt x="251661" y="254002"/>
                </a:lnTo>
                <a:lnTo>
                  <a:pt x="252059" y="254002"/>
                </a:lnTo>
                <a:lnTo>
                  <a:pt x="252457" y="254002"/>
                </a:lnTo>
                <a:lnTo>
                  <a:pt x="252854" y="254002"/>
                </a:lnTo>
                <a:lnTo>
                  <a:pt x="253252" y="254002"/>
                </a:lnTo>
                <a:lnTo>
                  <a:pt x="253650" y="254002"/>
                </a:lnTo>
                <a:lnTo>
                  <a:pt x="254048" y="254002"/>
                </a:lnTo>
                <a:lnTo>
                  <a:pt x="254446" y="254002"/>
                </a:lnTo>
                <a:lnTo>
                  <a:pt x="254843" y="254002"/>
                </a:lnTo>
                <a:lnTo>
                  <a:pt x="255241" y="254002"/>
                </a:lnTo>
                <a:lnTo>
                  <a:pt x="255639" y="254002"/>
                </a:lnTo>
                <a:lnTo>
                  <a:pt x="256037" y="254002"/>
                </a:lnTo>
                <a:lnTo>
                  <a:pt x="256434" y="254002"/>
                </a:lnTo>
                <a:lnTo>
                  <a:pt x="256832" y="254002"/>
                </a:lnTo>
                <a:lnTo>
                  <a:pt x="257230" y="254002"/>
                </a:lnTo>
                <a:lnTo>
                  <a:pt x="257628" y="254002"/>
                </a:lnTo>
                <a:lnTo>
                  <a:pt x="258025" y="254002"/>
                </a:lnTo>
                <a:lnTo>
                  <a:pt x="258423" y="254002"/>
                </a:lnTo>
                <a:lnTo>
                  <a:pt x="258821" y="254002"/>
                </a:lnTo>
                <a:lnTo>
                  <a:pt x="259219" y="254002"/>
                </a:lnTo>
                <a:lnTo>
                  <a:pt x="259616" y="254002"/>
                </a:lnTo>
                <a:lnTo>
                  <a:pt x="260014" y="254002"/>
                </a:lnTo>
                <a:lnTo>
                  <a:pt x="260412" y="254002"/>
                </a:lnTo>
                <a:lnTo>
                  <a:pt x="260810" y="254002"/>
                </a:lnTo>
                <a:lnTo>
                  <a:pt x="261208" y="254002"/>
                </a:lnTo>
                <a:lnTo>
                  <a:pt x="261605" y="254002"/>
                </a:lnTo>
                <a:lnTo>
                  <a:pt x="262003" y="254002"/>
                </a:lnTo>
                <a:lnTo>
                  <a:pt x="262401" y="254002"/>
                </a:lnTo>
                <a:lnTo>
                  <a:pt x="262799" y="254002"/>
                </a:lnTo>
                <a:lnTo>
                  <a:pt x="263196" y="254002"/>
                </a:lnTo>
                <a:lnTo>
                  <a:pt x="263594" y="254002"/>
                </a:lnTo>
                <a:lnTo>
                  <a:pt x="263992" y="254002"/>
                </a:lnTo>
                <a:lnTo>
                  <a:pt x="264390" y="254002"/>
                </a:lnTo>
                <a:lnTo>
                  <a:pt x="264787" y="254002"/>
                </a:lnTo>
                <a:lnTo>
                  <a:pt x="265185" y="254002"/>
                </a:lnTo>
                <a:lnTo>
                  <a:pt x="265583" y="254002"/>
                </a:lnTo>
                <a:lnTo>
                  <a:pt x="265981" y="254002"/>
                </a:lnTo>
                <a:lnTo>
                  <a:pt x="266378" y="254002"/>
                </a:lnTo>
                <a:lnTo>
                  <a:pt x="266776" y="254002"/>
                </a:lnTo>
                <a:lnTo>
                  <a:pt x="267174" y="254002"/>
                </a:lnTo>
                <a:lnTo>
                  <a:pt x="267572" y="254002"/>
                </a:lnTo>
                <a:lnTo>
                  <a:pt x="267969" y="254002"/>
                </a:lnTo>
                <a:lnTo>
                  <a:pt x="268367" y="254002"/>
                </a:lnTo>
                <a:lnTo>
                  <a:pt x="268765" y="254002"/>
                </a:lnTo>
                <a:lnTo>
                  <a:pt x="269163" y="254002"/>
                </a:lnTo>
                <a:lnTo>
                  <a:pt x="269561" y="254002"/>
                </a:lnTo>
                <a:lnTo>
                  <a:pt x="269958" y="254002"/>
                </a:lnTo>
                <a:lnTo>
                  <a:pt x="270356" y="254002"/>
                </a:lnTo>
                <a:lnTo>
                  <a:pt x="270754" y="254002"/>
                </a:lnTo>
                <a:lnTo>
                  <a:pt x="271152" y="254002"/>
                </a:lnTo>
                <a:lnTo>
                  <a:pt x="271549" y="254002"/>
                </a:lnTo>
                <a:lnTo>
                  <a:pt x="271947" y="254002"/>
                </a:lnTo>
                <a:lnTo>
                  <a:pt x="272345" y="254002"/>
                </a:lnTo>
                <a:lnTo>
                  <a:pt x="272743" y="254002"/>
                </a:lnTo>
                <a:lnTo>
                  <a:pt x="273140" y="254002"/>
                </a:lnTo>
                <a:lnTo>
                  <a:pt x="273538" y="254002"/>
                </a:lnTo>
                <a:lnTo>
                  <a:pt x="273936" y="254002"/>
                </a:lnTo>
                <a:lnTo>
                  <a:pt x="274334" y="254002"/>
                </a:lnTo>
                <a:lnTo>
                  <a:pt x="274731" y="254002"/>
                </a:lnTo>
                <a:lnTo>
                  <a:pt x="275129" y="254002"/>
                </a:lnTo>
                <a:lnTo>
                  <a:pt x="275527" y="254002"/>
                </a:lnTo>
                <a:lnTo>
                  <a:pt x="275925" y="254002"/>
                </a:lnTo>
                <a:lnTo>
                  <a:pt x="276323" y="254002"/>
                </a:lnTo>
                <a:lnTo>
                  <a:pt x="276720" y="254002"/>
                </a:lnTo>
                <a:lnTo>
                  <a:pt x="277118" y="254002"/>
                </a:lnTo>
                <a:lnTo>
                  <a:pt x="277516" y="254002"/>
                </a:lnTo>
                <a:lnTo>
                  <a:pt x="277914" y="254002"/>
                </a:lnTo>
                <a:lnTo>
                  <a:pt x="278311" y="254002"/>
                </a:lnTo>
                <a:lnTo>
                  <a:pt x="278709" y="254002"/>
                </a:lnTo>
                <a:lnTo>
                  <a:pt x="279107" y="254002"/>
                </a:lnTo>
                <a:lnTo>
                  <a:pt x="279505" y="254002"/>
                </a:lnTo>
                <a:lnTo>
                  <a:pt x="279902" y="254002"/>
                </a:lnTo>
                <a:lnTo>
                  <a:pt x="280300" y="254002"/>
                </a:lnTo>
                <a:lnTo>
                  <a:pt x="280698" y="254002"/>
                </a:lnTo>
                <a:lnTo>
                  <a:pt x="281096" y="254002"/>
                </a:lnTo>
                <a:lnTo>
                  <a:pt x="281493" y="254002"/>
                </a:lnTo>
                <a:lnTo>
                  <a:pt x="281891" y="254002"/>
                </a:lnTo>
                <a:lnTo>
                  <a:pt x="282289" y="254002"/>
                </a:lnTo>
                <a:lnTo>
                  <a:pt x="282687" y="254002"/>
                </a:lnTo>
                <a:lnTo>
                  <a:pt x="283085" y="254002"/>
                </a:lnTo>
                <a:lnTo>
                  <a:pt x="283482" y="254002"/>
                </a:lnTo>
                <a:lnTo>
                  <a:pt x="283880" y="254002"/>
                </a:lnTo>
                <a:lnTo>
                  <a:pt x="284278" y="254002"/>
                </a:lnTo>
                <a:lnTo>
                  <a:pt x="284676" y="254002"/>
                </a:lnTo>
                <a:lnTo>
                  <a:pt x="285073" y="254002"/>
                </a:lnTo>
                <a:lnTo>
                  <a:pt x="285471" y="254002"/>
                </a:lnTo>
                <a:lnTo>
                  <a:pt x="285869" y="254002"/>
                </a:lnTo>
                <a:lnTo>
                  <a:pt x="286267" y="254002"/>
                </a:lnTo>
                <a:lnTo>
                  <a:pt x="286664" y="254002"/>
                </a:lnTo>
                <a:lnTo>
                  <a:pt x="287062" y="254002"/>
                </a:lnTo>
                <a:lnTo>
                  <a:pt x="287460" y="254002"/>
                </a:lnTo>
                <a:lnTo>
                  <a:pt x="287858" y="254002"/>
                </a:lnTo>
                <a:lnTo>
                  <a:pt x="288255" y="254002"/>
                </a:lnTo>
                <a:lnTo>
                  <a:pt x="288653" y="254002"/>
                </a:lnTo>
                <a:lnTo>
                  <a:pt x="289051" y="254002"/>
                </a:lnTo>
                <a:lnTo>
                  <a:pt x="289449" y="254002"/>
                </a:lnTo>
                <a:lnTo>
                  <a:pt x="289847" y="254002"/>
                </a:lnTo>
                <a:lnTo>
                  <a:pt x="290244" y="254002"/>
                </a:lnTo>
                <a:lnTo>
                  <a:pt x="290642" y="254002"/>
                </a:lnTo>
                <a:lnTo>
                  <a:pt x="291040" y="254002"/>
                </a:lnTo>
                <a:lnTo>
                  <a:pt x="291438" y="254002"/>
                </a:lnTo>
                <a:lnTo>
                  <a:pt x="291835" y="254002"/>
                </a:lnTo>
                <a:lnTo>
                  <a:pt x="292233" y="254002"/>
                </a:lnTo>
                <a:lnTo>
                  <a:pt x="292631" y="254002"/>
                </a:lnTo>
                <a:lnTo>
                  <a:pt x="293029" y="254002"/>
                </a:lnTo>
                <a:lnTo>
                  <a:pt x="293426" y="254002"/>
                </a:lnTo>
                <a:lnTo>
                  <a:pt x="293824" y="254002"/>
                </a:lnTo>
                <a:lnTo>
                  <a:pt x="294222" y="254002"/>
                </a:lnTo>
                <a:lnTo>
                  <a:pt x="294620" y="254002"/>
                </a:lnTo>
                <a:lnTo>
                  <a:pt x="295017" y="254002"/>
                </a:lnTo>
                <a:lnTo>
                  <a:pt x="295415" y="254002"/>
                </a:lnTo>
                <a:lnTo>
                  <a:pt x="295813" y="254002"/>
                </a:lnTo>
                <a:lnTo>
                  <a:pt x="296211" y="254002"/>
                </a:lnTo>
                <a:lnTo>
                  <a:pt x="296609" y="254002"/>
                </a:lnTo>
                <a:lnTo>
                  <a:pt x="297006" y="254002"/>
                </a:lnTo>
                <a:lnTo>
                  <a:pt x="297404" y="254002"/>
                </a:lnTo>
                <a:lnTo>
                  <a:pt x="297802" y="254002"/>
                </a:lnTo>
                <a:lnTo>
                  <a:pt x="298200" y="254002"/>
                </a:lnTo>
                <a:lnTo>
                  <a:pt x="298597" y="254002"/>
                </a:lnTo>
                <a:lnTo>
                  <a:pt x="298995" y="254002"/>
                </a:lnTo>
                <a:lnTo>
                  <a:pt x="299393" y="254002"/>
                </a:lnTo>
                <a:lnTo>
                  <a:pt x="299791" y="254002"/>
                </a:lnTo>
                <a:lnTo>
                  <a:pt x="300188" y="254002"/>
                </a:lnTo>
                <a:lnTo>
                  <a:pt x="300586" y="254002"/>
                </a:lnTo>
                <a:lnTo>
                  <a:pt x="300984" y="254002"/>
                </a:lnTo>
                <a:lnTo>
                  <a:pt x="301382" y="254002"/>
                </a:lnTo>
                <a:lnTo>
                  <a:pt x="301779" y="254002"/>
                </a:lnTo>
                <a:lnTo>
                  <a:pt x="302177" y="254002"/>
                </a:lnTo>
                <a:lnTo>
                  <a:pt x="302575" y="254002"/>
                </a:lnTo>
                <a:lnTo>
                  <a:pt x="302973" y="254002"/>
                </a:lnTo>
                <a:lnTo>
                  <a:pt x="303370" y="254002"/>
                </a:lnTo>
                <a:lnTo>
                  <a:pt x="303768" y="254002"/>
                </a:lnTo>
                <a:lnTo>
                  <a:pt x="304166" y="254002"/>
                </a:lnTo>
                <a:lnTo>
                  <a:pt x="304564" y="254002"/>
                </a:lnTo>
                <a:lnTo>
                  <a:pt x="304962" y="254002"/>
                </a:lnTo>
                <a:lnTo>
                  <a:pt x="305359" y="254002"/>
                </a:lnTo>
                <a:lnTo>
                  <a:pt x="305757" y="254002"/>
                </a:lnTo>
                <a:lnTo>
                  <a:pt x="306155" y="254002"/>
                </a:lnTo>
                <a:lnTo>
                  <a:pt x="306553" y="254002"/>
                </a:lnTo>
                <a:lnTo>
                  <a:pt x="306950" y="254002"/>
                </a:lnTo>
                <a:lnTo>
                  <a:pt x="307348" y="254002"/>
                </a:lnTo>
                <a:lnTo>
                  <a:pt x="307746" y="254002"/>
                </a:lnTo>
                <a:lnTo>
                  <a:pt x="308144" y="254002"/>
                </a:lnTo>
                <a:lnTo>
                  <a:pt x="308541" y="254002"/>
                </a:lnTo>
                <a:lnTo>
                  <a:pt x="308939" y="254002"/>
                </a:lnTo>
                <a:lnTo>
                  <a:pt x="309337" y="254002"/>
                </a:lnTo>
                <a:lnTo>
                  <a:pt x="309735" y="254002"/>
                </a:lnTo>
                <a:lnTo>
                  <a:pt x="310132" y="254002"/>
                </a:lnTo>
                <a:lnTo>
                  <a:pt x="310530" y="254002"/>
                </a:lnTo>
                <a:lnTo>
                  <a:pt x="310928" y="254002"/>
                </a:lnTo>
                <a:lnTo>
                  <a:pt x="311326" y="254002"/>
                </a:lnTo>
                <a:lnTo>
                  <a:pt x="311724" y="254002"/>
                </a:lnTo>
                <a:lnTo>
                  <a:pt x="312121" y="254002"/>
                </a:lnTo>
                <a:lnTo>
                  <a:pt x="312519" y="254002"/>
                </a:lnTo>
                <a:lnTo>
                  <a:pt x="312917" y="254002"/>
                </a:lnTo>
                <a:lnTo>
                  <a:pt x="313315" y="254002"/>
                </a:lnTo>
                <a:lnTo>
                  <a:pt x="313712" y="254002"/>
                </a:lnTo>
                <a:lnTo>
                  <a:pt x="314110" y="254002"/>
                </a:lnTo>
                <a:lnTo>
                  <a:pt x="314508" y="254002"/>
                </a:lnTo>
                <a:lnTo>
                  <a:pt x="314906" y="254002"/>
                </a:lnTo>
                <a:lnTo>
                  <a:pt x="315303" y="254002"/>
                </a:lnTo>
                <a:lnTo>
                  <a:pt x="315701" y="254002"/>
                </a:lnTo>
                <a:lnTo>
                  <a:pt x="316099" y="254002"/>
                </a:lnTo>
                <a:lnTo>
                  <a:pt x="316497" y="254002"/>
                </a:lnTo>
                <a:lnTo>
                  <a:pt x="316894" y="254002"/>
                </a:lnTo>
                <a:lnTo>
                  <a:pt x="317292" y="254002"/>
                </a:lnTo>
                <a:lnTo>
                  <a:pt x="317690" y="254002"/>
                </a:lnTo>
                <a:lnTo>
                  <a:pt x="318088" y="254002"/>
                </a:lnTo>
                <a:lnTo>
                  <a:pt x="318486" y="254002"/>
                </a:lnTo>
                <a:lnTo>
                  <a:pt x="318883" y="254002"/>
                </a:lnTo>
                <a:lnTo>
                  <a:pt x="319281" y="254002"/>
                </a:lnTo>
                <a:lnTo>
                  <a:pt x="319679" y="254002"/>
                </a:lnTo>
                <a:lnTo>
                  <a:pt x="320077" y="254002"/>
                </a:lnTo>
                <a:lnTo>
                  <a:pt x="320474" y="254002"/>
                </a:lnTo>
                <a:lnTo>
                  <a:pt x="320872" y="254002"/>
                </a:lnTo>
                <a:lnTo>
                  <a:pt x="321270" y="254002"/>
                </a:lnTo>
                <a:lnTo>
                  <a:pt x="321668" y="254002"/>
                </a:lnTo>
                <a:lnTo>
                  <a:pt x="322065" y="254002"/>
                </a:lnTo>
                <a:lnTo>
                  <a:pt x="322463" y="254002"/>
                </a:lnTo>
                <a:lnTo>
                  <a:pt x="322861" y="254002"/>
                </a:lnTo>
                <a:lnTo>
                  <a:pt x="323259" y="254002"/>
                </a:lnTo>
                <a:lnTo>
                  <a:pt x="323656" y="254002"/>
                </a:lnTo>
                <a:lnTo>
                  <a:pt x="324054" y="254002"/>
                </a:lnTo>
                <a:lnTo>
                  <a:pt x="324452" y="254002"/>
                </a:lnTo>
                <a:lnTo>
                  <a:pt x="324850" y="254002"/>
                </a:lnTo>
                <a:lnTo>
                  <a:pt x="325248" y="254002"/>
                </a:lnTo>
                <a:lnTo>
                  <a:pt x="325645" y="254002"/>
                </a:lnTo>
                <a:lnTo>
                  <a:pt x="326043" y="254002"/>
                </a:lnTo>
                <a:lnTo>
                  <a:pt x="326441" y="254002"/>
                </a:lnTo>
                <a:lnTo>
                  <a:pt x="326839" y="254002"/>
                </a:lnTo>
                <a:lnTo>
                  <a:pt x="327236" y="254002"/>
                </a:lnTo>
                <a:lnTo>
                  <a:pt x="327634" y="254002"/>
                </a:lnTo>
                <a:lnTo>
                  <a:pt x="328032" y="254002"/>
                </a:lnTo>
                <a:lnTo>
                  <a:pt x="328430" y="254002"/>
                </a:lnTo>
                <a:lnTo>
                  <a:pt x="328827" y="254002"/>
                </a:lnTo>
                <a:lnTo>
                  <a:pt x="329225" y="254002"/>
                </a:lnTo>
                <a:lnTo>
                  <a:pt x="329623" y="254002"/>
                </a:lnTo>
                <a:lnTo>
                  <a:pt x="330021" y="254002"/>
                </a:lnTo>
                <a:lnTo>
                  <a:pt x="330418" y="254002"/>
                </a:lnTo>
                <a:lnTo>
                  <a:pt x="330816" y="254002"/>
                </a:lnTo>
                <a:lnTo>
                  <a:pt x="331214" y="254002"/>
                </a:lnTo>
                <a:lnTo>
                  <a:pt x="331612" y="254002"/>
                </a:lnTo>
                <a:lnTo>
                  <a:pt x="332009" y="254002"/>
                </a:lnTo>
                <a:lnTo>
                  <a:pt x="332407" y="254002"/>
                </a:lnTo>
                <a:lnTo>
                  <a:pt x="332805" y="254002"/>
                </a:lnTo>
                <a:lnTo>
                  <a:pt x="333203" y="254002"/>
                </a:lnTo>
                <a:lnTo>
                  <a:pt x="333601" y="254002"/>
                </a:lnTo>
                <a:lnTo>
                  <a:pt x="333998" y="254002"/>
                </a:lnTo>
                <a:lnTo>
                  <a:pt x="334396" y="254002"/>
                </a:lnTo>
                <a:lnTo>
                  <a:pt x="334794" y="254002"/>
                </a:lnTo>
                <a:lnTo>
                  <a:pt x="335192" y="254002"/>
                </a:lnTo>
                <a:lnTo>
                  <a:pt x="335589" y="254002"/>
                </a:lnTo>
                <a:lnTo>
                  <a:pt x="335987" y="254002"/>
                </a:lnTo>
                <a:lnTo>
                  <a:pt x="336385" y="254002"/>
                </a:lnTo>
                <a:lnTo>
                  <a:pt x="336783" y="254002"/>
                </a:lnTo>
                <a:lnTo>
                  <a:pt x="337180" y="254002"/>
                </a:lnTo>
                <a:lnTo>
                  <a:pt x="337578" y="254002"/>
                </a:lnTo>
                <a:lnTo>
                  <a:pt x="337976" y="254002"/>
                </a:lnTo>
                <a:lnTo>
                  <a:pt x="338374" y="254002"/>
                </a:lnTo>
                <a:lnTo>
                  <a:pt x="338771" y="254002"/>
                </a:lnTo>
                <a:lnTo>
                  <a:pt x="339169" y="254002"/>
                </a:lnTo>
                <a:lnTo>
                  <a:pt x="339567" y="254002"/>
                </a:lnTo>
                <a:lnTo>
                  <a:pt x="339965" y="254002"/>
                </a:lnTo>
                <a:lnTo>
                  <a:pt x="340363" y="254002"/>
                </a:lnTo>
                <a:lnTo>
                  <a:pt x="340760" y="254002"/>
                </a:lnTo>
                <a:lnTo>
                  <a:pt x="341158" y="254002"/>
                </a:lnTo>
                <a:lnTo>
                  <a:pt x="341556" y="254002"/>
                </a:lnTo>
                <a:lnTo>
                  <a:pt x="341954" y="254002"/>
                </a:lnTo>
                <a:lnTo>
                  <a:pt x="342351" y="254002"/>
                </a:lnTo>
                <a:lnTo>
                  <a:pt x="342749" y="254002"/>
                </a:lnTo>
                <a:lnTo>
                  <a:pt x="343147" y="254002"/>
                </a:lnTo>
                <a:lnTo>
                  <a:pt x="343545" y="254002"/>
                </a:lnTo>
                <a:lnTo>
                  <a:pt x="343942" y="254002"/>
                </a:lnTo>
                <a:lnTo>
                  <a:pt x="344340" y="254002"/>
                </a:lnTo>
                <a:lnTo>
                  <a:pt x="344738" y="254002"/>
                </a:lnTo>
                <a:lnTo>
                  <a:pt x="345136" y="254002"/>
                </a:lnTo>
                <a:lnTo>
                  <a:pt x="345533" y="254002"/>
                </a:lnTo>
                <a:lnTo>
                  <a:pt x="345931" y="254002"/>
                </a:lnTo>
                <a:lnTo>
                  <a:pt x="346329" y="254002"/>
                </a:lnTo>
                <a:lnTo>
                  <a:pt x="346727" y="254002"/>
                </a:lnTo>
                <a:lnTo>
                  <a:pt x="347125" y="254002"/>
                </a:lnTo>
                <a:lnTo>
                  <a:pt x="347522" y="254002"/>
                </a:lnTo>
                <a:lnTo>
                  <a:pt x="347920" y="254002"/>
                </a:lnTo>
                <a:lnTo>
                  <a:pt x="348318" y="254002"/>
                </a:lnTo>
                <a:lnTo>
                  <a:pt x="348716" y="254002"/>
                </a:lnTo>
                <a:lnTo>
                  <a:pt x="349113" y="254002"/>
                </a:lnTo>
                <a:lnTo>
                  <a:pt x="349511" y="254002"/>
                </a:lnTo>
                <a:lnTo>
                  <a:pt x="349909" y="254002"/>
                </a:lnTo>
                <a:lnTo>
                  <a:pt x="350307" y="254002"/>
                </a:lnTo>
                <a:lnTo>
                  <a:pt x="350704" y="254002"/>
                </a:lnTo>
                <a:lnTo>
                  <a:pt x="351102" y="254002"/>
                </a:lnTo>
                <a:lnTo>
                  <a:pt x="351500" y="254002"/>
                </a:lnTo>
                <a:lnTo>
                  <a:pt x="351898" y="254002"/>
                </a:lnTo>
                <a:lnTo>
                  <a:pt x="352295" y="254002"/>
                </a:lnTo>
                <a:lnTo>
                  <a:pt x="352693" y="254002"/>
                </a:lnTo>
                <a:lnTo>
                  <a:pt x="353091" y="254002"/>
                </a:lnTo>
                <a:lnTo>
                  <a:pt x="353489" y="254002"/>
                </a:lnTo>
                <a:lnTo>
                  <a:pt x="353887" y="254002"/>
                </a:lnTo>
                <a:lnTo>
                  <a:pt x="354284" y="254002"/>
                </a:lnTo>
                <a:lnTo>
                  <a:pt x="354682" y="254002"/>
                </a:lnTo>
                <a:lnTo>
                  <a:pt x="355080" y="254002"/>
                </a:lnTo>
                <a:lnTo>
                  <a:pt x="355478" y="254002"/>
                </a:lnTo>
                <a:lnTo>
                  <a:pt x="355875" y="254002"/>
                </a:lnTo>
                <a:lnTo>
                  <a:pt x="356273" y="254002"/>
                </a:lnTo>
                <a:lnTo>
                  <a:pt x="356671" y="254002"/>
                </a:lnTo>
                <a:lnTo>
                  <a:pt x="357069" y="254002"/>
                </a:lnTo>
                <a:lnTo>
                  <a:pt x="357466" y="254002"/>
                </a:lnTo>
                <a:lnTo>
                  <a:pt x="357864" y="254002"/>
                </a:lnTo>
                <a:lnTo>
                  <a:pt x="358262" y="254002"/>
                </a:lnTo>
                <a:lnTo>
                  <a:pt x="358660" y="254002"/>
                </a:lnTo>
                <a:lnTo>
                  <a:pt x="359057" y="254002"/>
                </a:lnTo>
                <a:lnTo>
                  <a:pt x="359455" y="254002"/>
                </a:lnTo>
                <a:lnTo>
                  <a:pt x="359853" y="254002"/>
                </a:lnTo>
                <a:lnTo>
                  <a:pt x="360251" y="254002"/>
                </a:lnTo>
                <a:lnTo>
                  <a:pt x="360649" y="254002"/>
                </a:lnTo>
                <a:lnTo>
                  <a:pt x="361046" y="254002"/>
                </a:lnTo>
                <a:lnTo>
                  <a:pt x="361444" y="254002"/>
                </a:lnTo>
                <a:lnTo>
                  <a:pt x="361842" y="254002"/>
                </a:lnTo>
                <a:lnTo>
                  <a:pt x="362240" y="254002"/>
                </a:lnTo>
                <a:lnTo>
                  <a:pt x="362637" y="254002"/>
                </a:lnTo>
                <a:lnTo>
                  <a:pt x="363035" y="254002"/>
                </a:lnTo>
                <a:lnTo>
                  <a:pt x="363433" y="254002"/>
                </a:lnTo>
                <a:lnTo>
                  <a:pt x="363831" y="254002"/>
                </a:lnTo>
                <a:lnTo>
                  <a:pt x="364228" y="254002"/>
                </a:lnTo>
                <a:lnTo>
                  <a:pt x="364626" y="254002"/>
                </a:lnTo>
                <a:lnTo>
                  <a:pt x="365024" y="254002"/>
                </a:lnTo>
                <a:lnTo>
                  <a:pt x="365422" y="254002"/>
                </a:lnTo>
                <a:lnTo>
                  <a:pt x="365819" y="254002"/>
                </a:lnTo>
                <a:lnTo>
                  <a:pt x="366217" y="254002"/>
                </a:lnTo>
                <a:lnTo>
                  <a:pt x="366615" y="254002"/>
                </a:lnTo>
                <a:lnTo>
                  <a:pt x="367013" y="254002"/>
                </a:lnTo>
                <a:lnTo>
                  <a:pt x="367410" y="254002"/>
                </a:lnTo>
                <a:lnTo>
                  <a:pt x="367808" y="254002"/>
                </a:lnTo>
                <a:lnTo>
                  <a:pt x="368206" y="254002"/>
                </a:lnTo>
                <a:lnTo>
                  <a:pt x="368604" y="254002"/>
                </a:lnTo>
                <a:lnTo>
                  <a:pt x="369002" y="254002"/>
                </a:lnTo>
                <a:lnTo>
                  <a:pt x="369399" y="254002"/>
                </a:lnTo>
                <a:lnTo>
                  <a:pt x="369797" y="254002"/>
                </a:lnTo>
                <a:lnTo>
                  <a:pt x="370195" y="254002"/>
                </a:lnTo>
                <a:lnTo>
                  <a:pt x="370593" y="254002"/>
                </a:lnTo>
                <a:lnTo>
                  <a:pt x="370990" y="254002"/>
                </a:lnTo>
                <a:lnTo>
                  <a:pt x="371388" y="254002"/>
                </a:lnTo>
                <a:lnTo>
                  <a:pt x="371786" y="254002"/>
                </a:lnTo>
                <a:lnTo>
                  <a:pt x="372184" y="254002"/>
                </a:lnTo>
                <a:lnTo>
                  <a:pt x="372581" y="254002"/>
                </a:lnTo>
                <a:lnTo>
                  <a:pt x="372979" y="254002"/>
                </a:lnTo>
                <a:lnTo>
                  <a:pt x="373377" y="254002"/>
                </a:lnTo>
                <a:lnTo>
                  <a:pt x="373775" y="254002"/>
                </a:lnTo>
                <a:lnTo>
                  <a:pt x="374172" y="254002"/>
                </a:lnTo>
                <a:lnTo>
                  <a:pt x="374570" y="254002"/>
                </a:lnTo>
                <a:lnTo>
                  <a:pt x="374968" y="254002"/>
                </a:lnTo>
                <a:lnTo>
                  <a:pt x="375366" y="254002"/>
                </a:lnTo>
                <a:lnTo>
                  <a:pt x="375764" y="254002"/>
                </a:lnTo>
                <a:lnTo>
                  <a:pt x="376161" y="254002"/>
                </a:lnTo>
                <a:lnTo>
                  <a:pt x="376559" y="254002"/>
                </a:lnTo>
                <a:lnTo>
                  <a:pt x="376957" y="254002"/>
                </a:lnTo>
                <a:lnTo>
                  <a:pt x="377355" y="254002"/>
                </a:lnTo>
                <a:lnTo>
                  <a:pt x="377752" y="254002"/>
                </a:lnTo>
                <a:lnTo>
                  <a:pt x="378150" y="254002"/>
                </a:lnTo>
                <a:lnTo>
                  <a:pt x="378548" y="254002"/>
                </a:lnTo>
                <a:lnTo>
                  <a:pt x="378946" y="254002"/>
                </a:lnTo>
                <a:lnTo>
                  <a:pt x="379343" y="254002"/>
                </a:lnTo>
                <a:lnTo>
                  <a:pt x="379741" y="254002"/>
                </a:lnTo>
                <a:lnTo>
                  <a:pt x="380139" y="254002"/>
                </a:lnTo>
                <a:lnTo>
                  <a:pt x="380537" y="254002"/>
                </a:lnTo>
                <a:lnTo>
                  <a:pt x="380934" y="254002"/>
                </a:lnTo>
                <a:lnTo>
                  <a:pt x="381332" y="254002"/>
                </a:lnTo>
                <a:lnTo>
                  <a:pt x="381730" y="254002"/>
                </a:lnTo>
                <a:lnTo>
                  <a:pt x="382128" y="254002"/>
                </a:lnTo>
                <a:lnTo>
                  <a:pt x="382526" y="254002"/>
                </a:lnTo>
                <a:lnTo>
                  <a:pt x="382923" y="254002"/>
                </a:lnTo>
                <a:lnTo>
                  <a:pt x="383321" y="254002"/>
                </a:lnTo>
                <a:lnTo>
                  <a:pt x="383719" y="254002"/>
                </a:lnTo>
                <a:lnTo>
                  <a:pt x="384117" y="254002"/>
                </a:lnTo>
                <a:lnTo>
                  <a:pt x="384514" y="254002"/>
                </a:lnTo>
                <a:lnTo>
                  <a:pt x="384912" y="254002"/>
                </a:lnTo>
                <a:lnTo>
                  <a:pt x="385310" y="254002"/>
                </a:lnTo>
                <a:lnTo>
                  <a:pt x="385708" y="254002"/>
                </a:lnTo>
                <a:lnTo>
                  <a:pt x="386105" y="254002"/>
                </a:lnTo>
                <a:lnTo>
                  <a:pt x="386503" y="254002"/>
                </a:lnTo>
                <a:lnTo>
                  <a:pt x="386901" y="254002"/>
                </a:lnTo>
                <a:lnTo>
                  <a:pt x="387299" y="254002"/>
                </a:lnTo>
                <a:lnTo>
                  <a:pt x="387696" y="254002"/>
                </a:lnTo>
                <a:lnTo>
                  <a:pt x="388094" y="254002"/>
                </a:lnTo>
                <a:lnTo>
                  <a:pt x="388492" y="254002"/>
                </a:lnTo>
                <a:lnTo>
                  <a:pt x="388890" y="254002"/>
                </a:lnTo>
                <a:lnTo>
                  <a:pt x="389288" y="254002"/>
                </a:lnTo>
                <a:lnTo>
                  <a:pt x="389685" y="254002"/>
                </a:lnTo>
                <a:lnTo>
                  <a:pt x="390083" y="254002"/>
                </a:lnTo>
                <a:lnTo>
                  <a:pt x="390481" y="254002"/>
                </a:lnTo>
                <a:lnTo>
                  <a:pt x="390879" y="254002"/>
                </a:lnTo>
                <a:lnTo>
                  <a:pt x="391276" y="254002"/>
                </a:lnTo>
                <a:lnTo>
                  <a:pt x="391674" y="254002"/>
                </a:lnTo>
                <a:lnTo>
                  <a:pt x="392072" y="254002"/>
                </a:lnTo>
                <a:lnTo>
                  <a:pt x="392470" y="254002"/>
                </a:lnTo>
                <a:lnTo>
                  <a:pt x="392867" y="254002"/>
                </a:lnTo>
                <a:lnTo>
                  <a:pt x="393265" y="254002"/>
                </a:lnTo>
                <a:lnTo>
                  <a:pt x="393663" y="254002"/>
                </a:lnTo>
                <a:lnTo>
                  <a:pt x="394061" y="254002"/>
                </a:lnTo>
                <a:lnTo>
                  <a:pt x="394458" y="254002"/>
                </a:lnTo>
                <a:lnTo>
                  <a:pt x="394856" y="254002"/>
                </a:lnTo>
                <a:lnTo>
                  <a:pt x="395254" y="254002"/>
                </a:lnTo>
                <a:lnTo>
                  <a:pt x="395652" y="254002"/>
                </a:lnTo>
                <a:lnTo>
                  <a:pt x="396049" y="254002"/>
                </a:lnTo>
                <a:lnTo>
                  <a:pt x="396447" y="254002"/>
                </a:lnTo>
                <a:lnTo>
                  <a:pt x="396845" y="254002"/>
                </a:lnTo>
                <a:lnTo>
                  <a:pt x="397243" y="254002"/>
                </a:lnTo>
                <a:lnTo>
                  <a:pt x="397641" y="254002"/>
                </a:lnTo>
                <a:lnTo>
                  <a:pt x="398038" y="254002"/>
                </a:lnTo>
                <a:lnTo>
                  <a:pt x="398436" y="254002"/>
                </a:lnTo>
                <a:lnTo>
                  <a:pt x="398834" y="254002"/>
                </a:lnTo>
                <a:lnTo>
                  <a:pt x="399232" y="254002"/>
                </a:lnTo>
                <a:lnTo>
                  <a:pt x="399629" y="254002"/>
                </a:lnTo>
                <a:lnTo>
                  <a:pt x="400027" y="254002"/>
                </a:lnTo>
                <a:lnTo>
                  <a:pt x="400425" y="254002"/>
                </a:lnTo>
                <a:lnTo>
                  <a:pt x="400823" y="254002"/>
                </a:lnTo>
                <a:lnTo>
                  <a:pt x="401220" y="254002"/>
                </a:lnTo>
                <a:lnTo>
                  <a:pt x="401618" y="254002"/>
                </a:lnTo>
                <a:lnTo>
                  <a:pt x="402016" y="254002"/>
                </a:lnTo>
                <a:lnTo>
                  <a:pt x="402414" y="254002"/>
                </a:lnTo>
                <a:lnTo>
                  <a:pt x="402811" y="254002"/>
                </a:lnTo>
                <a:lnTo>
                  <a:pt x="403209" y="254002"/>
                </a:lnTo>
                <a:lnTo>
                  <a:pt x="403607" y="254002"/>
                </a:lnTo>
                <a:lnTo>
                  <a:pt x="404005" y="254002"/>
                </a:lnTo>
                <a:lnTo>
                  <a:pt x="404403" y="254002"/>
                </a:lnTo>
                <a:lnTo>
                  <a:pt x="404800" y="254002"/>
                </a:lnTo>
                <a:lnTo>
                  <a:pt x="405198" y="254002"/>
                </a:lnTo>
                <a:lnTo>
                  <a:pt x="405596" y="254002"/>
                </a:lnTo>
                <a:lnTo>
                  <a:pt x="405994" y="254002"/>
                </a:lnTo>
                <a:lnTo>
                  <a:pt x="406391" y="254002"/>
                </a:lnTo>
                <a:lnTo>
                  <a:pt x="406789" y="254002"/>
                </a:lnTo>
                <a:lnTo>
                  <a:pt x="407187" y="254002"/>
                </a:lnTo>
                <a:lnTo>
                  <a:pt x="407585" y="254002"/>
                </a:lnTo>
                <a:lnTo>
                  <a:pt x="407982" y="254002"/>
                </a:lnTo>
                <a:lnTo>
                  <a:pt x="408380" y="254002"/>
                </a:lnTo>
                <a:lnTo>
                  <a:pt x="408778" y="254002"/>
                </a:lnTo>
                <a:lnTo>
                  <a:pt x="409176" y="254002"/>
                </a:lnTo>
                <a:lnTo>
                  <a:pt x="409573" y="254002"/>
                </a:lnTo>
                <a:lnTo>
                  <a:pt x="409971" y="254002"/>
                </a:lnTo>
                <a:lnTo>
                  <a:pt x="410369" y="254002"/>
                </a:lnTo>
                <a:lnTo>
                  <a:pt x="410767" y="254002"/>
                </a:lnTo>
                <a:lnTo>
                  <a:pt x="411165" y="254002"/>
                </a:lnTo>
                <a:lnTo>
                  <a:pt x="411562" y="254002"/>
                </a:lnTo>
                <a:lnTo>
                  <a:pt x="412038" y="254002"/>
                </a:lnTo>
                <a:lnTo>
                  <a:pt x="412436" y="254002"/>
                </a:lnTo>
                <a:lnTo>
                  <a:pt x="412911" y="254002"/>
                </a:lnTo>
                <a:lnTo>
                  <a:pt x="413309" y="254002"/>
                </a:lnTo>
                <a:lnTo>
                  <a:pt x="413784" y="254002"/>
                </a:lnTo>
                <a:lnTo>
                  <a:pt x="414260" y="254002"/>
                </a:lnTo>
                <a:lnTo>
                  <a:pt x="414735" y="254002"/>
                </a:lnTo>
                <a:lnTo>
                  <a:pt x="415211" y="254002"/>
                </a:lnTo>
                <a:lnTo>
                  <a:pt x="415686" y="254002"/>
                </a:lnTo>
                <a:lnTo>
                  <a:pt x="416162" y="254002"/>
                </a:lnTo>
                <a:lnTo>
                  <a:pt x="416637" y="254002"/>
                </a:lnTo>
                <a:lnTo>
                  <a:pt x="417113" y="254002"/>
                </a:lnTo>
                <a:lnTo>
                  <a:pt x="417588" y="254002"/>
                </a:lnTo>
                <a:lnTo>
                  <a:pt x="418064" y="254002"/>
                </a:lnTo>
                <a:lnTo>
                  <a:pt x="418539" y="254002"/>
                </a:lnTo>
                <a:lnTo>
                  <a:pt x="419015" y="254002"/>
                </a:lnTo>
                <a:lnTo>
                  <a:pt x="419490" y="254002"/>
                </a:lnTo>
                <a:lnTo>
                  <a:pt x="419966" y="254002"/>
                </a:lnTo>
                <a:lnTo>
                  <a:pt x="420441" y="254002"/>
                </a:lnTo>
                <a:lnTo>
                  <a:pt x="420917" y="254002"/>
                </a:lnTo>
                <a:lnTo>
                  <a:pt x="421392" y="254002"/>
                </a:lnTo>
                <a:lnTo>
                  <a:pt x="421868" y="254002"/>
                </a:lnTo>
                <a:lnTo>
                  <a:pt x="422343" y="254002"/>
                </a:lnTo>
                <a:lnTo>
                  <a:pt x="422819" y="254002"/>
                </a:lnTo>
                <a:lnTo>
                  <a:pt x="422819" y="254002"/>
                </a:lnTo>
                <a:lnTo>
                  <a:pt x="422819" y="292101"/>
                </a:lnTo>
                <a:cubicBezTo>
                  <a:pt x="422819" y="306150"/>
                  <a:pt x="411466" y="317501"/>
                  <a:pt x="397417" y="317501"/>
                </a:cubicBezTo>
                <a:lnTo>
                  <a:pt x="393699" y="31750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5"/>
              </a:spcBef>
              <a:buNone/>
            </a:pPr>
            <a:r>
              <a:rPr lang="en-US" sz="2898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Comparing and Contrasting Historical American Speeches and Essays</a:t>
            </a:r>
            <a:endParaRPr lang="en-US" sz="2898" dirty="0"/>
          </a:p>
        </p:txBody>
      </p:sp>
      <p:sp>
        <p:nvSpPr>
          <p:cNvPr id="9" name="Text 7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711"/>
              </a:spcBef>
              <a:buNone/>
            </a:pPr>
            <a:r>
              <a:rPr lang="en-US" sz="81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Comparing and contrasting texts can help students evaluate the strengths and weaknesses of different arguments and develop critical thinking skills.</a:t>
            </a:r>
            <a:endParaRPr lang="en-US" sz="813" dirty="0"/>
          </a:p>
          <a:p>
            <a:pPr algn="l" marL="0" indent="0">
              <a:lnSpc>
                <a:spcPct val="110000"/>
              </a:lnSpc>
              <a:spcBef>
                <a:spcPts val="711"/>
              </a:spcBef>
              <a:buNone/>
            </a:pPr>
            <a:r>
              <a:rPr lang="en-US" sz="81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encourages analytical reasoning and the ability to assess diverse viewpoints effectively.</a:t>
            </a:r>
            <a:endParaRPr lang="en-US" sz="813" dirty="0"/>
          </a:p>
        </p:txBody>
      </p:sp>
      <p:sp>
        <p:nvSpPr>
          <p:cNvPr id="10" name="Text 8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Critical Thinking Development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699"/>
              </a:spcBef>
              <a:buNone/>
            </a:pPr>
            <a:r>
              <a:rPr lang="en-US" sz="79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analyzing multiple texts, students can develop a deeper understanding of the historical context and the complexities of American history and culture.</a:t>
            </a:r>
            <a:endParaRPr lang="en-US" sz="799" dirty="0"/>
          </a:p>
          <a:p>
            <a:pPr algn="l" marL="0" indent="0">
              <a:lnSpc>
                <a:spcPct val="110000"/>
              </a:lnSpc>
              <a:spcBef>
                <a:spcPts val="699"/>
              </a:spcBef>
              <a:buNone/>
            </a:pPr>
            <a:r>
              <a:rPr lang="en-US" sz="79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provides insights into the societal and cultural dynamics of the time periods studied.</a:t>
            </a:r>
            <a:endParaRPr lang="en-US" sz="799" dirty="0"/>
          </a:p>
        </p:txBody>
      </p:sp>
      <p:sp>
        <p:nvSpPr>
          <p:cNvPr id="12" name="Text 10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Historical Context and Complexity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26"/>
              </a:spcBef>
              <a:buNone/>
            </a:pPr>
            <a:r>
              <a:rPr lang="en-US" sz="94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compare and contrast the central ideas and main arguments of different historical American speeches and essays.</a:t>
            </a:r>
            <a:endParaRPr lang="en-US" sz="944" dirty="0"/>
          </a:p>
          <a:p>
            <a:pPr algn="l" marL="0" indent="0">
              <a:lnSpc>
                <a:spcPct val="110000"/>
              </a:lnSpc>
              <a:spcBef>
                <a:spcPts val="826"/>
              </a:spcBef>
              <a:buNone/>
            </a:pPr>
            <a:r>
              <a:rPr lang="en-US" sz="94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allows for a detailed examination of the themes and perspectives presented in these texts.</a:t>
            </a:r>
            <a:endParaRPr lang="en-US" sz="944" dirty="0"/>
          </a:p>
        </p:txBody>
      </p:sp>
      <p:sp>
        <p:nvSpPr>
          <p:cNvPr id="14" name="Text 12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Central Ideas and Arguments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590" r="-8859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52"/>
              </a:spcBef>
              <a:buNone/>
            </a:pPr>
            <a:r>
              <a:rPr lang="en-US" sz="3426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Evaluating the Credibility of Sources</a:t>
            </a:r>
            <a:endParaRPr lang="en-US" sz="3426" dirty="0"/>
          </a:p>
        </p:txBody>
      </p:sp>
      <p:sp>
        <p:nvSpPr>
          <p:cNvPr id="8" name="Text 6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707"/>
              </a:spcBef>
              <a:buNone/>
            </a:pPr>
            <a:r>
              <a:rPr lang="en-US" sz="80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evaluating the credibility of sources, students can develop a deeper understanding of the complexities of American history and culture.</a:t>
            </a:r>
            <a:endParaRPr lang="en-US" sz="808" dirty="0"/>
          </a:p>
          <a:p>
            <a:pPr algn="l" marL="0" indent="0">
              <a:lnSpc>
                <a:spcPct val="110000"/>
              </a:lnSpc>
              <a:spcBef>
                <a:spcPts val="707"/>
              </a:spcBef>
              <a:buNone/>
            </a:pPr>
            <a:r>
              <a:rPr lang="en-US" sz="80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practice enriches their comprehension of the multifaceted nature of historical events and societal developments.</a:t>
            </a:r>
            <a:endParaRPr lang="en-US" sz="808" dirty="0"/>
          </a:p>
        </p:txBody>
      </p:sp>
      <p:sp>
        <p:nvSpPr>
          <p:cNvPr id="9" name="Text 7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Understanding Historical Complexity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should consider the potential biases and limitations of historical American speeches and essays.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Acknowledging these factors allows for a more nuanced interpretation of historical narratives.</a:t>
            </a:r>
            <a:endParaRPr lang="en-US" sz="1019" dirty="0"/>
          </a:p>
        </p:txBody>
      </p:sp>
      <p:sp>
        <p:nvSpPr>
          <p:cNvPr id="11" name="Text 9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Recognizing Biases in Historical Texts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05"/>
              </a:spcBef>
              <a:buNone/>
            </a:pPr>
            <a:r>
              <a:rPr lang="en-US" sz="9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should evaluate the credibility of sources by considering the author's purpose, audience, and historical context.</a:t>
            </a:r>
            <a:endParaRPr lang="en-US" sz="920" dirty="0"/>
          </a:p>
          <a:p>
            <a:pPr algn="l" marL="0" indent="0">
              <a:lnSpc>
                <a:spcPct val="110000"/>
              </a:lnSpc>
              <a:spcBef>
                <a:spcPts val="805"/>
              </a:spcBef>
              <a:buNone/>
            </a:pPr>
            <a:r>
              <a:rPr lang="en-US" sz="9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helps in understanding the motivations and perspectives behind the creation of the source.</a:t>
            </a:r>
            <a:endParaRPr lang="en-US" sz="920" dirty="0"/>
          </a:p>
        </p:txBody>
      </p:sp>
      <p:sp>
        <p:nvSpPr>
          <p:cNvPr id="13" name="Text 11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Assessing Authorial Intent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31518" y="5258496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3749446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150021" y="42861"/>
                </a:moveTo>
                <a:cubicBezTo>
                  <a:pt x="138143" y="42861"/>
                  <a:pt x="128592" y="52415"/>
                  <a:pt x="128592" y="64292"/>
                </a:cubicBezTo>
                <a:lnTo>
                  <a:pt x="128592" y="335754"/>
                </a:lnTo>
                <a:cubicBezTo>
                  <a:pt x="128592" y="343255"/>
                  <a:pt x="127344" y="350488"/>
                  <a:pt x="124930" y="357185"/>
                </a:cubicBezTo>
                <a:lnTo>
                  <a:pt x="392909" y="357185"/>
                </a:lnTo>
                <a:cubicBezTo>
                  <a:pt x="404787" y="357185"/>
                  <a:pt x="414342" y="347631"/>
                  <a:pt x="414342" y="335754"/>
                </a:cubicBezTo>
                <a:lnTo>
                  <a:pt x="414342" y="64292"/>
                </a:lnTo>
                <a:cubicBezTo>
                  <a:pt x="414342" y="52415"/>
                  <a:pt x="404787" y="42861"/>
                  <a:pt x="392913" y="42861"/>
                </a:cubicBezTo>
                <a:lnTo>
                  <a:pt x="150021" y="42861"/>
                </a:lnTo>
                <a:moveTo>
                  <a:pt x="64296" y="400050"/>
                </a:moveTo>
                <a:cubicBezTo>
                  <a:pt x="28758" y="400050"/>
                  <a:pt x="5" y="371294"/>
                  <a:pt x="5" y="335758"/>
                </a:cubicBezTo>
                <a:lnTo>
                  <a:pt x="5" y="71441"/>
                </a:lnTo>
                <a:cubicBezTo>
                  <a:pt x="5" y="59563"/>
                  <a:pt x="9560" y="50010"/>
                  <a:pt x="21438" y="50010"/>
                </a:cubicBezTo>
                <a:cubicBezTo>
                  <a:pt x="33316" y="50010"/>
                  <a:pt x="42872" y="59563"/>
                  <a:pt x="42872" y="71441"/>
                </a:cubicBezTo>
                <a:lnTo>
                  <a:pt x="42872" y="335758"/>
                </a:lnTo>
                <a:cubicBezTo>
                  <a:pt x="42872" y="347635"/>
                  <a:pt x="52427" y="357189"/>
                  <a:pt x="64305" y="357189"/>
                </a:cubicBezTo>
                <a:cubicBezTo>
                  <a:pt x="76183" y="357189"/>
                  <a:pt x="85739" y="347635"/>
                  <a:pt x="85739" y="335758"/>
                </a:cubicBezTo>
                <a:lnTo>
                  <a:pt x="85739" y="64296"/>
                </a:lnTo>
                <a:cubicBezTo>
                  <a:pt x="85739" y="28756"/>
                  <a:pt x="114492" y="4"/>
                  <a:pt x="150035" y="4"/>
                </a:cubicBezTo>
                <a:lnTo>
                  <a:pt x="392922" y="4"/>
                </a:lnTo>
                <a:cubicBezTo>
                  <a:pt x="428460" y="4"/>
                  <a:pt x="457218" y="28760"/>
                  <a:pt x="457218" y="64296"/>
                </a:cubicBezTo>
                <a:lnTo>
                  <a:pt x="457218" y="335758"/>
                </a:lnTo>
                <a:cubicBezTo>
                  <a:pt x="457218" y="371298"/>
                  <a:pt x="428465" y="400050"/>
                  <a:pt x="392927" y="400050"/>
                </a:cubicBezTo>
                <a:lnTo>
                  <a:pt x="64296" y="400050"/>
                </a:lnTo>
                <a:moveTo>
                  <a:pt x="157163" y="92868"/>
                </a:moveTo>
                <a:cubicBezTo>
                  <a:pt x="157163" y="80990"/>
                  <a:pt x="166718" y="71437"/>
                  <a:pt x="178596" y="71437"/>
                </a:cubicBezTo>
                <a:lnTo>
                  <a:pt x="264321" y="71437"/>
                </a:lnTo>
                <a:cubicBezTo>
                  <a:pt x="276199" y="71437"/>
                  <a:pt x="285755" y="80990"/>
                  <a:pt x="285755" y="92868"/>
                </a:cubicBezTo>
                <a:lnTo>
                  <a:pt x="285755" y="164305"/>
                </a:lnTo>
                <a:cubicBezTo>
                  <a:pt x="285755" y="176182"/>
                  <a:pt x="276199" y="185735"/>
                  <a:pt x="264326" y="185735"/>
                </a:cubicBezTo>
                <a:lnTo>
                  <a:pt x="178601" y="185735"/>
                </a:lnTo>
                <a:cubicBezTo>
                  <a:pt x="166723" y="185735"/>
                  <a:pt x="157172" y="176182"/>
                  <a:pt x="157172" y="164305"/>
                </a:cubicBezTo>
                <a:lnTo>
                  <a:pt x="157163" y="92868"/>
                </a:lnTo>
                <a:moveTo>
                  <a:pt x="335759" y="71437"/>
                </a:moveTo>
                <a:lnTo>
                  <a:pt x="364334" y="71437"/>
                </a:lnTo>
                <a:cubicBezTo>
                  <a:pt x="376212" y="71437"/>
                  <a:pt x="385767" y="80990"/>
                  <a:pt x="385767" y="92868"/>
                </a:cubicBezTo>
                <a:cubicBezTo>
                  <a:pt x="385767" y="104745"/>
                  <a:pt x="376212" y="114298"/>
                  <a:pt x="364338" y="114298"/>
                </a:cubicBezTo>
                <a:lnTo>
                  <a:pt x="335763" y="114298"/>
                </a:lnTo>
                <a:cubicBezTo>
                  <a:pt x="323885" y="114298"/>
                  <a:pt x="314334" y="104745"/>
                  <a:pt x="314334" y="92868"/>
                </a:cubicBezTo>
                <a:cubicBezTo>
                  <a:pt x="314334" y="80990"/>
                  <a:pt x="323890" y="71437"/>
                  <a:pt x="335768" y="71437"/>
                </a:cubicBezTo>
                <a:lnTo>
                  <a:pt x="335759" y="71437"/>
                </a:lnTo>
                <a:moveTo>
                  <a:pt x="335759" y="142874"/>
                </a:moveTo>
                <a:lnTo>
                  <a:pt x="364334" y="142874"/>
                </a:lnTo>
                <a:cubicBezTo>
                  <a:pt x="376212" y="142874"/>
                  <a:pt x="385767" y="152427"/>
                  <a:pt x="385767" y="164305"/>
                </a:cubicBezTo>
                <a:cubicBezTo>
                  <a:pt x="385767" y="176182"/>
                  <a:pt x="376212" y="185735"/>
                  <a:pt x="364338" y="185735"/>
                </a:cubicBezTo>
                <a:lnTo>
                  <a:pt x="335763" y="185735"/>
                </a:lnTo>
                <a:cubicBezTo>
                  <a:pt x="323885" y="185735"/>
                  <a:pt x="314334" y="176182"/>
                  <a:pt x="314334" y="164305"/>
                </a:cubicBezTo>
                <a:cubicBezTo>
                  <a:pt x="314334" y="152427"/>
                  <a:pt x="323890" y="142874"/>
                  <a:pt x="335768" y="142874"/>
                </a:cubicBezTo>
                <a:lnTo>
                  <a:pt x="335759" y="142874"/>
                </a:lnTo>
                <a:moveTo>
                  <a:pt x="178596" y="214311"/>
                </a:moveTo>
                <a:lnTo>
                  <a:pt x="364334" y="214311"/>
                </a:lnTo>
                <a:cubicBezTo>
                  <a:pt x="376212" y="214311"/>
                  <a:pt x="385767" y="223864"/>
                  <a:pt x="385767" y="235741"/>
                </a:cubicBezTo>
                <a:cubicBezTo>
                  <a:pt x="385767" y="247619"/>
                  <a:pt x="376212" y="257172"/>
                  <a:pt x="364338" y="257172"/>
                </a:cubicBezTo>
                <a:lnTo>
                  <a:pt x="178601" y="257172"/>
                </a:lnTo>
                <a:cubicBezTo>
                  <a:pt x="166723" y="257172"/>
                  <a:pt x="157172" y="247619"/>
                  <a:pt x="157172" y="235741"/>
                </a:cubicBezTo>
                <a:cubicBezTo>
                  <a:pt x="157172" y="223864"/>
                  <a:pt x="166727" y="214311"/>
                  <a:pt x="178605" y="214311"/>
                </a:cubicBezTo>
                <a:lnTo>
                  <a:pt x="178596" y="214311"/>
                </a:lnTo>
                <a:moveTo>
                  <a:pt x="178596" y="285752"/>
                </a:moveTo>
                <a:lnTo>
                  <a:pt x="364334" y="285752"/>
                </a:lnTo>
                <a:cubicBezTo>
                  <a:pt x="376212" y="285752"/>
                  <a:pt x="385767" y="295305"/>
                  <a:pt x="385767" y="307182"/>
                </a:cubicBezTo>
                <a:cubicBezTo>
                  <a:pt x="385767" y="319060"/>
                  <a:pt x="376212" y="328613"/>
                  <a:pt x="364338" y="328613"/>
                </a:cubicBezTo>
                <a:lnTo>
                  <a:pt x="178601" y="328613"/>
                </a:lnTo>
                <a:cubicBezTo>
                  <a:pt x="166723" y="328613"/>
                  <a:pt x="157172" y="319060"/>
                  <a:pt x="157172" y="307182"/>
                </a:cubicBezTo>
                <a:cubicBezTo>
                  <a:pt x="157172" y="295305"/>
                  <a:pt x="166727" y="285752"/>
                  <a:pt x="178605" y="285752"/>
                </a:cubicBezTo>
                <a:lnTo>
                  <a:pt x="178596" y="28575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8" y="2252006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38098" y="63499"/>
                </a:moveTo>
                <a:cubicBezTo>
                  <a:pt x="38098" y="49450"/>
                  <a:pt x="49451" y="38099"/>
                  <a:pt x="63501" y="38099"/>
                </a:cubicBezTo>
                <a:cubicBezTo>
                  <a:pt x="77550" y="38099"/>
                  <a:pt x="88903" y="49450"/>
                  <a:pt x="88903" y="63499"/>
                </a:cubicBezTo>
                <a:lnTo>
                  <a:pt x="88903" y="292101"/>
                </a:lnTo>
                <a:cubicBezTo>
                  <a:pt x="88903" y="327184"/>
                  <a:pt x="117318" y="355600"/>
                  <a:pt x="152403" y="355600"/>
                </a:cubicBezTo>
                <a:lnTo>
                  <a:pt x="393704" y="355600"/>
                </a:lnTo>
                <a:cubicBezTo>
                  <a:pt x="428790" y="355600"/>
                  <a:pt x="457205" y="327184"/>
                  <a:pt x="457205" y="292101"/>
                </a:cubicBezTo>
                <a:lnTo>
                  <a:pt x="457205" y="254002"/>
                </a:lnTo>
                <a:cubicBezTo>
                  <a:pt x="457205" y="232968"/>
                  <a:pt x="440137" y="215903"/>
                  <a:pt x="419106" y="215903"/>
                </a:cubicBezTo>
                <a:lnTo>
                  <a:pt x="418631" y="215903"/>
                </a:lnTo>
                <a:lnTo>
                  <a:pt x="418155" y="215903"/>
                </a:lnTo>
                <a:lnTo>
                  <a:pt x="417680" y="215903"/>
                </a:lnTo>
                <a:lnTo>
                  <a:pt x="417204" y="215903"/>
                </a:lnTo>
                <a:lnTo>
                  <a:pt x="416729" y="215903"/>
                </a:lnTo>
                <a:lnTo>
                  <a:pt x="416253" y="215903"/>
                </a:lnTo>
                <a:lnTo>
                  <a:pt x="415778" y="215903"/>
                </a:lnTo>
                <a:lnTo>
                  <a:pt x="415302" y="215903"/>
                </a:lnTo>
                <a:lnTo>
                  <a:pt x="414827" y="215903"/>
                </a:lnTo>
                <a:lnTo>
                  <a:pt x="414351" y="215903"/>
                </a:lnTo>
                <a:lnTo>
                  <a:pt x="413876" y="215903"/>
                </a:lnTo>
                <a:lnTo>
                  <a:pt x="413400" y="215903"/>
                </a:lnTo>
                <a:lnTo>
                  <a:pt x="412925" y="215903"/>
                </a:lnTo>
                <a:lnTo>
                  <a:pt x="412449" y="215903"/>
                </a:lnTo>
                <a:lnTo>
                  <a:pt x="411974" y="215903"/>
                </a:lnTo>
                <a:lnTo>
                  <a:pt x="411498" y="215903"/>
                </a:lnTo>
                <a:lnTo>
                  <a:pt x="411023" y="215903"/>
                </a:lnTo>
                <a:lnTo>
                  <a:pt x="410547" y="215903"/>
                </a:lnTo>
                <a:lnTo>
                  <a:pt x="410072" y="215903"/>
                </a:lnTo>
                <a:lnTo>
                  <a:pt x="409596" y="215903"/>
                </a:lnTo>
                <a:lnTo>
                  <a:pt x="409199" y="215903"/>
                </a:lnTo>
                <a:lnTo>
                  <a:pt x="408723" y="215903"/>
                </a:lnTo>
                <a:lnTo>
                  <a:pt x="408325" y="215903"/>
                </a:lnTo>
                <a:lnTo>
                  <a:pt x="407850" y="215903"/>
                </a:lnTo>
                <a:lnTo>
                  <a:pt x="407452" y="215903"/>
                </a:lnTo>
                <a:lnTo>
                  <a:pt x="407054" y="215903"/>
                </a:lnTo>
                <a:lnTo>
                  <a:pt x="406657" y="215903"/>
                </a:lnTo>
                <a:lnTo>
                  <a:pt x="406259" y="215903"/>
                </a:lnTo>
                <a:lnTo>
                  <a:pt x="405861" y="215903"/>
                </a:lnTo>
                <a:lnTo>
                  <a:pt x="405463" y="215903"/>
                </a:lnTo>
                <a:lnTo>
                  <a:pt x="405065" y="215903"/>
                </a:lnTo>
                <a:lnTo>
                  <a:pt x="404668" y="215903"/>
                </a:lnTo>
                <a:lnTo>
                  <a:pt x="404270" y="215903"/>
                </a:lnTo>
                <a:lnTo>
                  <a:pt x="403872" y="215903"/>
                </a:lnTo>
                <a:lnTo>
                  <a:pt x="403474" y="215903"/>
                </a:lnTo>
                <a:lnTo>
                  <a:pt x="403077" y="215903"/>
                </a:lnTo>
                <a:lnTo>
                  <a:pt x="402679" y="215903"/>
                </a:lnTo>
                <a:lnTo>
                  <a:pt x="402281" y="215903"/>
                </a:lnTo>
                <a:lnTo>
                  <a:pt x="401883" y="215903"/>
                </a:lnTo>
                <a:lnTo>
                  <a:pt x="401486" y="215903"/>
                </a:lnTo>
                <a:lnTo>
                  <a:pt x="401088" y="215903"/>
                </a:lnTo>
                <a:lnTo>
                  <a:pt x="400690" y="215903"/>
                </a:lnTo>
                <a:lnTo>
                  <a:pt x="400292" y="215903"/>
                </a:lnTo>
                <a:lnTo>
                  <a:pt x="399895" y="215903"/>
                </a:lnTo>
                <a:lnTo>
                  <a:pt x="399497" y="215903"/>
                </a:lnTo>
                <a:lnTo>
                  <a:pt x="399099" y="215903"/>
                </a:lnTo>
                <a:lnTo>
                  <a:pt x="398701" y="215903"/>
                </a:lnTo>
                <a:lnTo>
                  <a:pt x="398303" y="215903"/>
                </a:lnTo>
                <a:lnTo>
                  <a:pt x="397906" y="215903"/>
                </a:lnTo>
                <a:lnTo>
                  <a:pt x="397508" y="215903"/>
                </a:lnTo>
                <a:lnTo>
                  <a:pt x="397110" y="215903"/>
                </a:lnTo>
                <a:lnTo>
                  <a:pt x="396712" y="215903"/>
                </a:lnTo>
                <a:lnTo>
                  <a:pt x="396315" y="215903"/>
                </a:lnTo>
                <a:lnTo>
                  <a:pt x="395917" y="215903"/>
                </a:lnTo>
                <a:lnTo>
                  <a:pt x="395519" y="215903"/>
                </a:lnTo>
                <a:lnTo>
                  <a:pt x="395121" y="215903"/>
                </a:lnTo>
                <a:lnTo>
                  <a:pt x="394724" y="215903"/>
                </a:lnTo>
                <a:lnTo>
                  <a:pt x="394326" y="215903"/>
                </a:lnTo>
                <a:lnTo>
                  <a:pt x="393928" y="215903"/>
                </a:lnTo>
                <a:lnTo>
                  <a:pt x="393530" y="215903"/>
                </a:lnTo>
                <a:lnTo>
                  <a:pt x="393133" y="215903"/>
                </a:lnTo>
                <a:lnTo>
                  <a:pt x="392735" y="215903"/>
                </a:lnTo>
                <a:lnTo>
                  <a:pt x="392337" y="215903"/>
                </a:lnTo>
                <a:lnTo>
                  <a:pt x="391939" y="215903"/>
                </a:lnTo>
                <a:lnTo>
                  <a:pt x="391542" y="215903"/>
                </a:lnTo>
                <a:lnTo>
                  <a:pt x="391144" y="215903"/>
                </a:lnTo>
                <a:lnTo>
                  <a:pt x="390746" y="215903"/>
                </a:lnTo>
                <a:lnTo>
                  <a:pt x="390348" y="215903"/>
                </a:lnTo>
                <a:lnTo>
                  <a:pt x="389950" y="215903"/>
                </a:lnTo>
                <a:lnTo>
                  <a:pt x="389553" y="215903"/>
                </a:lnTo>
                <a:lnTo>
                  <a:pt x="389155" y="215903"/>
                </a:lnTo>
                <a:lnTo>
                  <a:pt x="388757" y="215903"/>
                </a:lnTo>
                <a:lnTo>
                  <a:pt x="388359" y="215903"/>
                </a:lnTo>
                <a:lnTo>
                  <a:pt x="387962" y="215903"/>
                </a:lnTo>
                <a:lnTo>
                  <a:pt x="387564" y="215903"/>
                </a:lnTo>
                <a:lnTo>
                  <a:pt x="387166" y="215903"/>
                </a:lnTo>
                <a:lnTo>
                  <a:pt x="386768" y="215903"/>
                </a:lnTo>
                <a:lnTo>
                  <a:pt x="386371" y="215903"/>
                </a:lnTo>
                <a:lnTo>
                  <a:pt x="385973" y="215903"/>
                </a:lnTo>
                <a:lnTo>
                  <a:pt x="385575" y="215903"/>
                </a:lnTo>
                <a:lnTo>
                  <a:pt x="385177" y="215903"/>
                </a:lnTo>
                <a:lnTo>
                  <a:pt x="384780" y="215903"/>
                </a:lnTo>
                <a:lnTo>
                  <a:pt x="384382" y="215903"/>
                </a:lnTo>
                <a:lnTo>
                  <a:pt x="383984" y="215903"/>
                </a:lnTo>
                <a:lnTo>
                  <a:pt x="383586" y="215903"/>
                </a:lnTo>
                <a:lnTo>
                  <a:pt x="383188" y="215903"/>
                </a:lnTo>
                <a:lnTo>
                  <a:pt x="382791" y="215903"/>
                </a:lnTo>
                <a:lnTo>
                  <a:pt x="382393" y="215903"/>
                </a:lnTo>
                <a:lnTo>
                  <a:pt x="381995" y="215903"/>
                </a:lnTo>
                <a:lnTo>
                  <a:pt x="381597" y="215903"/>
                </a:lnTo>
                <a:lnTo>
                  <a:pt x="381200" y="215903"/>
                </a:lnTo>
                <a:lnTo>
                  <a:pt x="380802" y="215903"/>
                </a:lnTo>
                <a:lnTo>
                  <a:pt x="380404" y="215903"/>
                </a:lnTo>
                <a:lnTo>
                  <a:pt x="380006" y="215903"/>
                </a:lnTo>
                <a:lnTo>
                  <a:pt x="379609" y="215903"/>
                </a:lnTo>
                <a:lnTo>
                  <a:pt x="379211" y="215903"/>
                </a:lnTo>
                <a:lnTo>
                  <a:pt x="378813" y="215903"/>
                </a:lnTo>
                <a:lnTo>
                  <a:pt x="378415" y="215903"/>
                </a:lnTo>
                <a:lnTo>
                  <a:pt x="378018" y="215903"/>
                </a:lnTo>
                <a:lnTo>
                  <a:pt x="377620" y="215903"/>
                </a:lnTo>
                <a:lnTo>
                  <a:pt x="377222" y="215903"/>
                </a:lnTo>
                <a:lnTo>
                  <a:pt x="376824" y="215903"/>
                </a:lnTo>
                <a:lnTo>
                  <a:pt x="376426" y="215903"/>
                </a:lnTo>
                <a:lnTo>
                  <a:pt x="376029" y="215903"/>
                </a:lnTo>
                <a:lnTo>
                  <a:pt x="375631" y="215903"/>
                </a:lnTo>
                <a:lnTo>
                  <a:pt x="375233" y="215903"/>
                </a:lnTo>
                <a:lnTo>
                  <a:pt x="374835" y="215903"/>
                </a:lnTo>
                <a:lnTo>
                  <a:pt x="374438" y="215903"/>
                </a:lnTo>
                <a:lnTo>
                  <a:pt x="374040" y="215903"/>
                </a:lnTo>
                <a:lnTo>
                  <a:pt x="373642" y="215903"/>
                </a:lnTo>
                <a:lnTo>
                  <a:pt x="373244" y="215903"/>
                </a:lnTo>
                <a:lnTo>
                  <a:pt x="372847" y="215903"/>
                </a:lnTo>
                <a:lnTo>
                  <a:pt x="372449" y="215903"/>
                </a:lnTo>
                <a:lnTo>
                  <a:pt x="372051" y="215903"/>
                </a:lnTo>
                <a:lnTo>
                  <a:pt x="371653" y="215903"/>
                </a:lnTo>
                <a:lnTo>
                  <a:pt x="371256" y="215903"/>
                </a:lnTo>
                <a:lnTo>
                  <a:pt x="370858" y="215903"/>
                </a:lnTo>
                <a:lnTo>
                  <a:pt x="370460" y="215903"/>
                </a:lnTo>
                <a:lnTo>
                  <a:pt x="370062" y="215903"/>
                </a:lnTo>
                <a:lnTo>
                  <a:pt x="369664" y="215903"/>
                </a:lnTo>
                <a:lnTo>
                  <a:pt x="369267" y="215903"/>
                </a:lnTo>
                <a:lnTo>
                  <a:pt x="368869" y="215903"/>
                </a:lnTo>
                <a:lnTo>
                  <a:pt x="368471" y="215903"/>
                </a:lnTo>
                <a:lnTo>
                  <a:pt x="368073" y="215903"/>
                </a:lnTo>
                <a:lnTo>
                  <a:pt x="367676" y="215903"/>
                </a:lnTo>
                <a:lnTo>
                  <a:pt x="367278" y="215903"/>
                </a:lnTo>
                <a:lnTo>
                  <a:pt x="366880" y="215903"/>
                </a:lnTo>
                <a:lnTo>
                  <a:pt x="366482" y="215903"/>
                </a:lnTo>
                <a:lnTo>
                  <a:pt x="366085" y="215903"/>
                </a:lnTo>
                <a:lnTo>
                  <a:pt x="365687" y="215903"/>
                </a:lnTo>
                <a:lnTo>
                  <a:pt x="365289" y="215903"/>
                </a:lnTo>
                <a:lnTo>
                  <a:pt x="364891" y="215903"/>
                </a:lnTo>
                <a:lnTo>
                  <a:pt x="364494" y="215903"/>
                </a:lnTo>
                <a:lnTo>
                  <a:pt x="364096" y="215903"/>
                </a:lnTo>
                <a:lnTo>
                  <a:pt x="363698" y="215903"/>
                </a:lnTo>
                <a:lnTo>
                  <a:pt x="363300" y="215903"/>
                </a:lnTo>
                <a:lnTo>
                  <a:pt x="362903" y="215903"/>
                </a:lnTo>
                <a:lnTo>
                  <a:pt x="362505" y="215903"/>
                </a:lnTo>
                <a:lnTo>
                  <a:pt x="362107" y="215903"/>
                </a:lnTo>
                <a:lnTo>
                  <a:pt x="361709" y="215903"/>
                </a:lnTo>
                <a:lnTo>
                  <a:pt x="361311" y="215903"/>
                </a:lnTo>
                <a:lnTo>
                  <a:pt x="360914" y="215903"/>
                </a:lnTo>
                <a:lnTo>
                  <a:pt x="360516" y="215903"/>
                </a:lnTo>
                <a:lnTo>
                  <a:pt x="360118" y="215903"/>
                </a:lnTo>
                <a:lnTo>
                  <a:pt x="359720" y="215903"/>
                </a:lnTo>
                <a:lnTo>
                  <a:pt x="359323" y="215903"/>
                </a:lnTo>
                <a:lnTo>
                  <a:pt x="358925" y="215903"/>
                </a:lnTo>
                <a:lnTo>
                  <a:pt x="358527" y="215903"/>
                </a:lnTo>
                <a:lnTo>
                  <a:pt x="358129" y="215903"/>
                </a:lnTo>
                <a:lnTo>
                  <a:pt x="357732" y="215903"/>
                </a:lnTo>
                <a:lnTo>
                  <a:pt x="357334" y="215903"/>
                </a:lnTo>
                <a:lnTo>
                  <a:pt x="356936" y="215903"/>
                </a:lnTo>
                <a:lnTo>
                  <a:pt x="356538" y="215903"/>
                </a:lnTo>
                <a:lnTo>
                  <a:pt x="356141" y="215903"/>
                </a:lnTo>
                <a:lnTo>
                  <a:pt x="355743" y="215903"/>
                </a:lnTo>
                <a:lnTo>
                  <a:pt x="355345" y="215903"/>
                </a:lnTo>
                <a:lnTo>
                  <a:pt x="354947" y="215903"/>
                </a:lnTo>
                <a:lnTo>
                  <a:pt x="354549" y="215903"/>
                </a:lnTo>
                <a:lnTo>
                  <a:pt x="354152" y="215903"/>
                </a:lnTo>
                <a:lnTo>
                  <a:pt x="353754" y="215903"/>
                </a:lnTo>
                <a:lnTo>
                  <a:pt x="353356" y="215903"/>
                </a:lnTo>
                <a:lnTo>
                  <a:pt x="352958" y="215903"/>
                </a:lnTo>
                <a:lnTo>
                  <a:pt x="352561" y="215903"/>
                </a:lnTo>
                <a:lnTo>
                  <a:pt x="352163" y="215903"/>
                </a:lnTo>
                <a:lnTo>
                  <a:pt x="351765" y="215903"/>
                </a:lnTo>
                <a:lnTo>
                  <a:pt x="351367" y="215903"/>
                </a:lnTo>
                <a:lnTo>
                  <a:pt x="350970" y="215903"/>
                </a:lnTo>
                <a:lnTo>
                  <a:pt x="350572" y="215903"/>
                </a:lnTo>
                <a:lnTo>
                  <a:pt x="350174" y="215903"/>
                </a:lnTo>
                <a:lnTo>
                  <a:pt x="349776" y="215903"/>
                </a:lnTo>
                <a:lnTo>
                  <a:pt x="349379" y="215903"/>
                </a:lnTo>
                <a:lnTo>
                  <a:pt x="348981" y="215903"/>
                </a:lnTo>
                <a:lnTo>
                  <a:pt x="348583" y="215903"/>
                </a:lnTo>
                <a:lnTo>
                  <a:pt x="348185" y="215903"/>
                </a:lnTo>
                <a:lnTo>
                  <a:pt x="347787" y="215903"/>
                </a:lnTo>
                <a:lnTo>
                  <a:pt x="347390" y="215903"/>
                </a:lnTo>
                <a:lnTo>
                  <a:pt x="346992" y="215903"/>
                </a:lnTo>
                <a:lnTo>
                  <a:pt x="346594" y="215903"/>
                </a:lnTo>
                <a:lnTo>
                  <a:pt x="346196" y="215903"/>
                </a:lnTo>
                <a:lnTo>
                  <a:pt x="345799" y="215903"/>
                </a:lnTo>
                <a:lnTo>
                  <a:pt x="345401" y="215903"/>
                </a:lnTo>
                <a:lnTo>
                  <a:pt x="345003" y="215903"/>
                </a:lnTo>
                <a:lnTo>
                  <a:pt x="344605" y="215903"/>
                </a:lnTo>
                <a:lnTo>
                  <a:pt x="344208" y="215903"/>
                </a:lnTo>
                <a:lnTo>
                  <a:pt x="343810" y="215903"/>
                </a:lnTo>
                <a:lnTo>
                  <a:pt x="343412" y="215903"/>
                </a:lnTo>
                <a:lnTo>
                  <a:pt x="343014" y="215903"/>
                </a:lnTo>
                <a:lnTo>
                  <a:pt x="342617" y="215903"/>
                </a:lnTo>
                <a:lnTo>
                  <a:pt x="342219" y="215903"/>
                </a:lnTo>
                <a:lnTo>
                  <a:pt x="341821" y="215903"/>
                </a:lnTo>
                <a:lnTo>
                  <a:pt x="341423" y="215903"/>
                </a:lnTo>
                <a:lnTo>
                  <a:pt x="341025" y="215903"/>
                </a:lnTo>
                <a:lnTo>
                  <a:pt x="340628" y="215903"/>
                </a:lnTo>
                <a:lnTo>
                  <a:pt x="340230" y="215903"/>
                </a:lnTo>
                <a:lnTo>
                  <a:pt x="339832" y="215903"/>
                </a:lnTo>
                <a:lnTo>
                  <a:pt x="339434" y="215903"/>
                </a:lnTo>
                <a:lnTo>
                  <a:pt x="339037" y="215903"/>
                </a:lnTo>
                <a:lnTo>
                  <a:pt x="338639" y="215903"/>
                </a:lnTo>
                <a:lnTo>
                  <a:pt x="338241" y="215903"/>
                </a:lnTo>
                <a:lnTo>
                  <a:pt x="337843" y="215903"/>
                </a:lnTo>
                <a:lnTo>
                  <a:pt x="337446" y="215903"/>
                </a:lnTo>
                <a:lnTo>
                  <a:pt x="337048" y="215903"/>
                </a:lnTo>
                <a:lnTo>
                  <a:pt x="336650" y="215903"/>
                </a:lnTo>
                <a:lnTo>
                  <a:pt x="336252" y="215903"/>
                </a:lnTo>
                <a:lnTo>
                  <a:pt x="335855" y="215903"/>
                </a:lnTo>
                <a:lnTo>
                  <a:pt x="335457" y="215903"/>
                </a:lnTo>
                <a:lnTo>
                  <a:pt x="335059" y="215903"/>
                </a:lnTo>
                <a:lnTo>
                  <a:pt x="334661" y="215903"/>
                </a:lnTo>
                <a:lnTo>
                  <a:pt x="334263" y="215903"/>
                </a:lnTo>
                <a:lnTo>
                  <a:pt x="333866" y="215903"/>
                </a:lnTo>
                <a:lnTo>
                  <a:pt x="333468" y="215903"/>
                </a:lnTo>
                <a:lnTo>
                  <a:pt x="333070" y="215903"/>
                </a:lnTo>
                <a:lnTo>
                  <a:pt x="332672" y="215903"/>
                </a:lnTo>
                <a:lnTo>
                  <a:pt x="332275" y="215903"/>
                </a:lnTo>
                <a:lnTo>
                  <a:pt x="331877" y="215903"/>
                </a:lnTo>
                <a:lnTo>
                  <a:pt x="331479" y="215903"/>
                </a:lnTo>
                <a:lnTo>
                  <a:pt x="331081" y="215903"/>
                </a:lnTo>
                <a:lnTo>
                  <a:pt x="330684" y="215903"/>
                </a:lnTo>
                <a:lnTo>
                  <a:pt x="330286" y="215903"/>
                </a:lnTo>
                <a:lnTo>
                  <a:pt x="329888" y="215903"/>
                </a:lnTo>
                <a:lnTo>
                  <a:pt x="329490" y="215903"/>
                </a:lnTo>
                <a:lnTo>
                  <a:pt x="329093" y="215903"/>
                </a:lnTo>
                <a:lnTo>
                  <a:pt x="328695" y="215903"/>
                </a:lnTo>
                <a:lnTo>
                  <a:pt x="328297" y="215903"/>
                </a:lnTo>
                <a:lnTo>
                  <a:pt x="327899" y="215903"/>
                </a:lnTo>
                <a:lnTo>
                  <a:pt x="327502" y="215903"/>
                </a:lnTo>
                <a:lnTo>
                  <a:pt x="327104" y="215903"/>
                </a:lnTo>
                <a:lnTo>
                  <a:pt x="326706" y="215903"/>
                </a:lnTo>
                <a:lnTo>
                  <a:pt x="326308" y="215903"/>
                </a:lnTo>
                <a:lnTo>
                  <a:pt x="325910" y="215903"/>
                </a:lnTo>
                <a:lnTo>
                  <a:pt x="325513" y="215903"/>
                </a:lnTo>
                <a:lnTo>
                  <a:pt x="325115" y="215903"/>
                </a:lnTo>
                <a:lnTo>
                  <a:pt x="324717" y="215903"/>
                </a:lnTo>
                <a:lnTo>
                  <a:pt x="324319" y="215903"/>
                </a:lnTo>
                <a:lnTo>
                  <a:pt x="323922" y="215903"/>
                </a:lnTo>
                <a:lnTo>
                  <a:pt x="323524" y="215903"/>
                </a:lnTo>
                <a:lnTo>
                  <a:pt x="323126" y="215903"/>
                </a:lnTo>
                <a:lnTo>
                  <a:pt x="322728" y="215903"/>
                </a:lnTo>
                <a:lnTo>
                  <a:pt x="322331" y="215903"/>
                </a:lnTo>
                <a:lnTo>
                  <a:pt x="321933" y="215903"/>
                </a:lnTo>
                <a:lnTo>
                  <a:pt x="321535" y="215903"/>
                </a:lnTo>
                <a:lnTo>
                  <a:pt x="321137" y="215903"/>
                </a:lnTo>
                <a:lnTo>
                  <a:pt x="320740" y="215903"/>
                </a:lnTo>
                <a:lnTo>
                  <a:pt x="320342" y="215903"/>
                </a:lnTo>
                <a:lnTo>
                  <a:pt x="319944" y="215903"/>
                </a:lnTo>
                <a:lnTo>
                  <a:pt x="319546" y="215903"/>
                </a:lnTo>
                <a:lnTo>
                  <a:pt x="319148" y="215903"/>
                </a:lnTo>
                <a:lnTo>
                  <a:pt x="318751" y="215903"/>
                </a:lnTo>
                <a:lnTo>
                  <a:pt x="318353" y="215903"/>
                </a:lnTo>
                <a:lnTo>
                  <a:pt x="317955" y="215903"/>
                </a:lnTo>
                <a:lnTo>
                  <a:pt x="317557" y="215903"/>
                </a:lnTo>
                <a:lnTo>
                  <a:pt x="317160" y="215903"/>
                </a:lnTo>
                <a:lnTo>
                  <a:pt x="316762" y="215903"/>
                </a:lnTo>
                <a:lnTo>
                  <a:pt x="316364" y="215903"/>
                </a:lnTo>
                <a:lnTo>
                  <a:pt x="315966" y="215903"/>
                </a:lnTo>
                <a:lnTo>
                  <a:pt x="315569" y="215903"/>
                </a:lnTo>
                <a:lnTo>
                  <a:pt x="315171" y="215903"/>
                </a:lnTo>
                <a:lnTo>
                  <a:pt x="314773" y="215903"/>
                </a:lnTo>
                <a:lnTo>
                  <a:pt x="314375" y="215903"/>
                </a:lnTo>
                <a:lnTo>
                  <a:pt x="313978" y="215903"/>
                </a:lnTo>
                <a:lnTo>
                  <a:pt x="313580" y="215903"/>
                </a:lnTo>
                <a:lnTo>
                  <a:pt x="313182" y="215903"/>
                </a:lnTo>
                <a:lnTo>
                  <a:pt x="312784" y="215903"/>
                </a:lnTo>
                <a:lnTo>
                  <a:pt x="312386" y="215903"/>
                </a:lnTo>
                <a:lnTo>
                  <a:pt x="311989" y="215903"/>
                </a:lnTo>
                <a:lnTo>
                  <a:pt x="311591" y="215903"/>
                </a:lnTo>
                <a:lnTo>
                  <a:pt x="311193" y="215903"/>
                </a:lnTo>
                <a:lnTo>
                  <a:pt x="310795" y="215903"/>
                </a:lnTo>
                <a:lnTo>
                  <a:pt x="310398" y="215903"/>
                </a:lnTo>
                <a:lnTo>
                  <a:pt x="310000" y="215903"/>
                </a:lnTo>
                <a:lnTo>
                  <a:pt x="309602" y="215903"/>
                </a:lnTo>
                <a:lnTo>
                  <a:pt x="309204" y="215903"/>
                </a:lnTo>
                <a:lnTo>
                  <a:pt x="308807" y="215903"/>
                </a:lnTo>
                <a:lnTo>
                  <a:pt x="308409" y="215903"/>
                </a:lnTo>
                <a:lnTo>
                  <a:pt x="308011" y="215903"/>
                </a:lnTo>
                <a:lnTo>
                  <a:pt x="307613" y="215903"/>
                </a:lnTo>
                <a:lnTo>
                  <a:pt x="307216" y="215903"/>
                </a:lnTo>
                <a:lnTo>
                  <a:pt x="306818" y="215903"/>
                </a:lnTo>
                <a:lnTo>
                  <a:pt x="306420" y="215903"/>
                </a:lnTo>
                <a:lnTo>
                  <a:pt x="306022" y="215903"/>
                </a:lnTo>
                <a:lnTo>
                  <a:pt x="305624" y="215903"/>
                </a:lnTo>
                <a:lnTo>
                  <a:pt x="305227" y="215903"/>
                </a:lnTo>
                <a:lnTo>
                  <a:pt x="304829" y="215903"/>
                </a:lnTo>
                <a:lnTo>
                  <a:pt x="304431" y="215903"/>
                </a:lnTo>
                <a:lnTo>
                  <a:pt x="304033" y="215903"/>
                </a:lnTo>
                <a:lnTo>
                  <a:pt x="303636" y="215903"/>
                </a:lnTo>
                <a:lnTo>
                  <a:pt x="303238" y="215903"/>
                </a:lnTo>
                <a:lnTo>
                  <a:pt x="302840" y="215903"/>
                </a:lnTo>
                <a:lnTo>
                  <a:pt x="302442" y="215903"/>
                </a:lnTo>
                <a:lnTo>
                  <a:pt x="302045" y="215903"/>
                </a:lnTo>
                <a:lnTo>
                  <a:pt x="301647" y="215903"/>
                </a:lnTo>
                <a:lnTo>
                  <a:pt x="301249" y="215903"/>
                </a:lnTo>
                <a:lnTo>
                  <a:pt x="300851" y="215903"/>
                </a:lnTo>
                <a:lnTo>
                  <a:pt x="300454" y="215903"/>
                </a:lnTo>
                <a:lnTo>
                  <a:pt x="300056" y="215903"/>
                </a:lnTo>
                <a:lnTo>
                  <a:pt x="299658" y="215903"/>
                </a:lnTo>
                <a:lnTo>
                  <a:pt x="299260" y="215903"/>
                </a:lnTo>
                <a:lnTo>
                  <a:pt x="298862" y="215903"/>
                </a:lnTo>
                <a:lnTo>
                  <a:pt x="298465" y="215903"/>
                </a:lnTo>
                <a:lnTo>
                  <a:pt x="298067" y="215903"/>
                </a:lnTo>
                <a:lnTo>
                  <a:pt x="297669" y="215903"/>
                </a:lnTo>
                <a:lnTo>
                  <a:pt x="297271" y="215903"/>
                </a:lnTo>
                <a:lnTo>
                  <a:pt x="296874" y="215903"/>
                </a:lnTo>
                <a:lnTo>
                  <a:pt x="296476" y="215903"/>
                </a:lnTo>
                <a:lnTo>
                  <a:pt x="296078" y="215903"/>
                </a:lnTo>
                <a:lnTo>
                  <a:pt x="295680" y="215903"/>
                </a:lnTo>
                <a:lnTo>
                  <a:pt x="295283" y="215903"/>
                </a:lnTo>
                <a:lnTo>
                  <a:pt x="294885" y="215903"/>
                </a:lnTo>
                <a:lnTo>
                  <a:pt x="294487" y="215903"/>
                </a:lnTo>
                <a:lnTo>
                  <a:pt x="294089" y="215903"/>
                </a:lnTo>
                <a:lnTo>
                  <a:pt x="293692" y="215903"/>
                </a:lnTo>
                <a:lnTo>
                  <a:pt x="293294" y="215903"/>
                </a:lnTo>
                <a:lnTo>
                  <a:pt x="292896" y="215903"/>
                </a:lnTo>
                <a:lnTo>
                  <a:pt x="292498" y="215903"/>
                </a:lnTo>
                <a:lnTo>
                  <a:pt x="292101" y="215903"/>
                </a:lnTo>
                <a:lnTo>
                  <a:pt x="291703" y="215903"/>
                </a:lnTo>
                <a:lnTo>
                  <a:pt x="291305" y="215903"/>
                </a:lnTo>
                <a:lnTo>
                  <a:pt x="290907" y="215903"/>
                </a:lnTo>
                <a:lnTo>
                  <a:pt x="290509" y="215903"/>
                </a:lnTo>
                <a:lnTo>
                  <a:pt x="290112" y="215903"/>
                </a:lnTo>
                <a:lnTo>
                  <a:pt x="289714" y="215903"/>
                </a:lnTo>
                <a:lnTo>
                  <a:pt x="289316" y="215903"/>
                </a:lnTo>
                <a:lnTo>
                  <a:pt x="288918" y="215903"/>
                </a:lnTo>
                <a:lnTo>
                  <a:pt x="288521" y="215903"/>
                </a:lnTo>
                <a:lnTo>
                  <a:pt x="288123" y="215903"/>
                </a:lnTo>
                <a:lnTo>
                  <a:pt x="287725" y="215903"/>
                </a:lnTo>
                <a:lnTo>
                  <a:pt x="287327" y="215903"/>
                </a:lnTo>
                <a:lnTo>
                  <a:pt x="286930" y="215903"/>
                </a:lnTo>
                <a:lnTo>
                  <a:pt x="286532" y="215903"/>
                </a:lnTo>
                <a:lnTo>
                  <a:pt x="286134" y="215903"/>
                </a:lnTo>
                <a:lnTo>
                  <a:pt x="285736" y="215903"/>
                </a:lnTo>
                <a:lnTo>
                  <a:pt x="285339" y="215903"/>
                </a:lnTo>
                <a:lnTo>
                  <a:pt x="284941" y="215903"/>
                </a:lnTo>
                <a:lnTo>
                  <a:pt x="284543" y="215903"/>
                </a:lnTo>
                <a:lnTo>
                  <a:pt x="284145" y="215903"/>
                </a:lnTo>
                <a:lnTo>
                  <a:pt x="283747" y="215903"/>
                </a:lnTo>
                <a:lnTo>
                  <a:pt x="283350" y="215903"/>
                </a:lnTo>
                <a:lnTo>
                  <a:pt x="282952" y="215903"/>
                </a:lnTo>
                <a:lnTo>
                  <a:pt x="282554" y="215903"/>
                </a:lnTo>
                <a:lnTo>
                  <a:pt x="282156" y="215903"/>
                </a:lnTo>
                <a:lnTo>
                  <a:pt x="281759" y="215903"/>
                </a:lnTo>
                <a:lnTo>
                  <a:pt x="281361" y="215903"/>
                </a:lnTo>
                <a:lnTo>
                  <a:pt x="280963" y="215903"/>
                </a:lnTo>
                <a:lnTo>
                  <a:pt x="280565" y="215903"/>
                </a:lnTo>
                <a:lnTo>
                  <a:pt x="280168" y="215903"/>
                </a:lnTo>
                <a:lnTo>
                  <a:pt x="279770" y="215903"/>
                </a:lnTo>
                <a:lnTo>
                  <a:pt x="279372" y="215903"/>
                </a:lnTo>
                <a:lnTo>
                  <a:pt x="278974" y="215903"/>
                </a:lnTo>
                <a:lnTo>
                  <a:pt x="278577" y="215903"/>
                </a:lnTo>
                <a:lnTo>
                  <a:pt x="278179" y="215903"/>
                </a:lnTo>
                <a:lnTo>
                  <a:pt x="277781" y="215903"/>
                </a:lnTo>
                <a:lnTo>
                  <a:pt x="277383" y="215903"/>
                </a:lnTo>
                <a:lnTo>
                  <a:pt x="276985" y="215903"/>
                </a:lnTo>
                <a:lnTo>
                  <a:pt x="276588" y="215903"/>
                </a:lnTo>
                <a:lnTo>
                  <a:pt x="276190" y="215903"/>
                </a:lnTo>
                <a:lnTo>
                  <a:pt x="275792" y="215903"/>
                </a:lnTo>
                <a:lnTo>
                  <a:pt x="275394" y="215903"/>
                </a:lnTo>
                <a:lnTo>
                  <a:pt x="274997" y="215903"/>
                </a:lnTo>
                <a:lnTo>
                  <a:pt x="274599" y="215903"/>
                </a:lnTo>
                <a:lnTo>
                  <a:pt x="274201" y="215903"/>
                </a:lnTo>
                <a:lnTo>
                  <a:pt x="273803" y="215903"/>
                </a:lnTo>
                <a:lnTo>
                  <a:pt x="273406" y="215903"/>
                </a:lnTo>
                <a:lnTo>
                  <a:pt x="273008" y="215903"/>
                </a:lnTo>
                <a:lnTo>
                  <a:pt x="272610" y="215903"/>
                </a:lnTo>
                <a:lnTo>
                  <a:pt x="272212" y="215903"/>
                </a:lnTo>
                <a:lnTo>
                  <a:pt x="271815" y="215903"/>
                </a:lnTo>
                <a:lnTo>
                  <a:pt x="271417" y="215903"/>
                </a:lnTo>
                <a:lnTo>
                  <a:pt x="271019" y="215903"/>
                </a:lnTo>
                <a:lnTo>
                  <a:pt x="270621" y="215903"/>
                </a:lnTo>
                <a:lnTo>
                  <a:pt x="270223" y="215903"/>
                </a:lnTo>
                <a:lnTo>
                  <a:pt x="269826" y="215903"/>
                </a:lnTo>
                <a:lnTo>
                  <a:pt x="269428" y="215903"/>
                </a:lnTo>
                <a:lnTo>
                  <a:pt x="269030" y="215903"/>
                </a:lnTo>
                <a:lnTo>
                  <a:pt x="268632" y="215903"/>
                </a:lnTo>
                <a:lnTo>
                  <a:pt x="268235" y="215903"/>
                </a:lnTo>
                <a:lnTo>
                  <a:pt x="267837" y="215903"/>
                </a:lnTo>
                <a:lnTo>
                  <a:pt x="267439" y="215903"/>
                </a:lnTo>
                <a:lnTo>
                  <a:pt x="267041" y="215903"/>
                </a:lnTo>
                <a:lnTo>
                  <a:pt x="266644" y="215903"/>
                </a:lnTo>
                <a:lnTo>
                  <a:pt x="266246" y="215903"/>
                </a:lnTo>
                <a:lnTo>
                  <a:pt x="265848" y="215903"/>
                </a:lnTo>
                <a:lnTo>
                  <a:pt x="265450" y="215903"/>
                </a:lnTo>
                <a:lnTo>
                  <a:pt x="265053" y="215903"/>
                </a:lnTo>
                <a:lnTo>
                  <a:pt x="264655" y="215903"/>
                </a:lnTo>
                <a:lnTo>
                  <a:pt x="264257" y="215903"/>
                </a:lnTo>
                <a:lnTo>
                  <a:pt x="263859" y="215903"/>
                </a:lnTo>
                <a:lnTo>
                  <a:pt x="263462" y="215903"/>
                </a:lnTo>
                <a:lnTo>
                  <a:pt x="263064" y="215903"/>
                </a:lnTo>
                <a:lnTo>
                  <a:pt x="262666" y="215903"/>
                </a:lnTo>
                <a:lnTo>
                  <a:pt x="262268" y="215903"/>
                </a:lnTo>
                <a:lnTo>
                  <a:pt x="261870" y="215903"/>
                </a:lnTo>
                <a:lnTo>
                  <a:pt x="261473" y="215903"/>
                </a:lnTo>
                <a:lnTo>
                  <a:pt x="261075" y="215903"/>
                </a:lnTo>
                <a:lnTo>
                  <a:pt x="260677" y="215903"/>
                </a:lnTo>
                <a:lnTo>
                  <a:pt x="260279" y="215903"/>
                </a:lnTo>
                <a:lnTo>
                  <a:pt x="259882" y="215903"/>
                </a:lnTo>
                <a:lnTo>
                  <a:pt x="259484" y="215903"/>
                </a:lnTo>
                <a:lnTo>
                  <a:pt x="259086" y="215903"/>
                </a:lnTo>
                <a:lnTo>
                  <a:pt x="258688" y="215903"/>
                </a:lnTo>
                <a:lnTo>
                  <a:pt x="258291" y="215903"/>
                </a:lnTo>
                <a:lnTo>
                  <a:pt x="257893" y="215903"/>
                </a:lnTo>
                <a:lnTo>
                  <a:pt x="257495" y="215903"/>
                </a:lnTo>
                <a:lnTo>
                  <a:pt x="257097" y="215903"/>
                </a:lnTo>
                <a:lnTo>
                  <a:pt x="256700" y="215903"/>
                </a:lnTo>
                <a:lnTo>
                  <a:pt x="256302" y="215903"/>
                </a:lnTo>
                <a:lnTo>
                  <a:pt x="255904" y="215903"/>
                </a:lnTo>
                <a:lnTo>
                  <a:pt x="255506" y="215903"/>
                </a:lnTo>
                <a:lnTo>
                  <a:pt x="255108" y="215903"/>
                </a:lnTo>
                <a:lnTo>
                  <a:pt x="254711" y="215903"/>
                </a:lnTo>
                <a:lnTo>
                  <a:pt x="254313" y="215903"/>
                </a:lnTo>
                <a:lnTo>
                  <a:pt x="253915" y="215903"/>
                </a:lnTo>
                <a:lnTo>
                  <a:pt x="253517" y="215903"/>
                </a:lnTo>
                <a:lnTo>
                  <a:pt x="253120" y="215903"/>
                </a:lnTo>
                <a:lnTo>
                  <a:pt x="252722" y="215903"/>
                </a:lnTo>
                <a:lnTo>
                  <a:pt x="252324" y="215903"/>
                </a:lnTo>
                <a:lnTo>
                  <a:pt x="251926" y="215903"/>
                </a:lnTo>
                <a:lnTo>
                  <a:pt x="251529" y="215903"/>
                </a:lnTo>
                <a:lnTo>
                  <a:pt x="251131" y="215903"/>
                </a:lnTo>
                <a:lnTo>
                  <a:pt x="250733" y="215903"/>
                </a:lnTo>
                <a:lnTo>
                  <a:pt x="250335" y="215903"/>
                </a:lnTo>
                <a:lnTo>
                  <a:pt x="249938" y="215903"/>
                </a:lnTo>
                <a:lnTo>
                  <a:pt x="249540" y="215903"/>
                </a:lnTo>
                <a:lnTo>
                  <a:pt x="249142" y="215903"/>
                </a:lnTo>
                <a:lnTo>
                  <a:pt x="248744" y="215903"/>
                </a:lnTo>
                <a:lnTo>
                  <a:pt x="248346" y="215903"/>
                </a:lnTo>
                <a:lnTo>
                  <a:pt x="247949" y="215903"/>
                </a:lnTo>
                <a:lnTo>
                  <a:pt x="247551" y="215903"/>
                </a:lnTo>
                <a:lnTo>
                  <a:pt x="247153" y="215903"/>
                </a:lnTo>
                <a:lnTo>
                  <a:pt x="246755" y="215903"/>
                </a:lnTo>
                <a:lnTo>
                  <a:pt x="246358" y="215903"/>
                </a:lnTo>
                <a:lnTo>
                  <a:pt x="245960" y="215903"/>
                </a:lnTo>
                <a:lnTo>
                  <a:pt x="245562" y="215903"/>
                </a:lnTo>
                <a:lnTo>
                  <a:pt x="245164" y="215903"/>
                </a:lnTo>
                <a:lnTo>
                  <a:pt x="244767" y="215903"/>
                </a:lnTo>
                <a:lnTo>
                  <a:pt x="244369" y="215903"/>
                </a:lnTo>
                <a:lnTo>
                  <a:pt x="243971" y="215903"/>
                </a:lnTo>
                <a:lnTo>
                  <a:pt x="243573" y="215903"/>
                </a:lnTo>
                <a:lnTo>
                  <a:pt x="243176" y="215903"/>
                </a:lnTo>
                <a:lnTo>
                  <a:pt x="242778" y="215903"/>
                </a:lnTo>
                <a:lnTo>
                  <a:pt x="242380" y="215903"/>
                </a:lnTo>
                <a:lnTo>
                  <a:pt x="241982" y="215903"/>
                </a:lnTo>
                <a:lnTo>
                  <a:pt x="241584" y="215903"/>
                </a:lnTo>
                <a:lnTo>
                  <a:pt x="241187" y="215903"/>
                </a:lnTo>
                <a:lnTo>
                  <a:pt x="240789" y="215903"/>
                </a:lnTo>
                <a:lnTo>
                  <a:pt x="240391" y="215903"/>
                </a:lnTo>
                <a:lnTo>
                  <a:pt x="239993" y="215903"/>
                </a:lnTo>
                <a:lnTo>
                  <a:pt x="239596" y="215903"/>
                </a:lnTo>
                <a:lnTo>
                  <a:pt x="239198" y="215903"/>
                </a:lnTo>
                <a:lnTo>
                  <a:pt x="238800" y="215903"/>
                </a:lnTo>
                <a:lnTo>
                  <a:pt x="238402" y="215903"/>
                </a:lnTo>
                <a:lnTo>
                  <a:pt x="238005" y="215903"/>
                </a:lnTo>
                <a:lnTo>
                  <a:pt x="237607" y="215903"/>
                </a:lnTo>
                <a:lnTo>
                  <a:pt x="237209" y="215903"/>
                </a:lnTo>
                <a:lnTo>
                  <a:pt x="236811" y="215903"/>
                </a:lnTo>
                <a:lnTo>
                  <a:pt x="236414" y="215903"/>
                </a:lnTo>
                <a:lnTo>
                  <a:pt x="236016" y="215903"/>
                </a:lnTo>
                <a:lnTo>
                  <a:pt x="235618" y="215903"/>
                </a:lnTo>
                <a:lnTo>
                  <a:pt x="235220" y="215903"/>
                </a:lnTo>
                <a:lnTo>
                  <a:pt x="234822" y="215903"/>
                </a:lnTo>
                <a:lnTo>
                  <a:pt x="234425" y="215903"/>
                </a:lnTo>
                <a:lnTo>
                  <a:pt x="234027" y="215903"/>
                </a:lnTo>
                <a:lnTo>
                  <a:pt x="233629" y="215903"/>
                </a:lnTo>
                <a:lnTo>
                  <a:pt x="233231" y="215903"/>
                </a:lnTo>
                <a:lnTo>
                  <a:pt x="232834" y="215903"/>
                </a:lnTo>
                <a:lnTo>
                  <a:pt x="232436" y="215903"/>
                </a:lnTo>
                <a:lnTo>
                  <a:pt x="232038" y="215903"/>
                </a:lnTo>
                <a:lnTo>
                  <a:pt x="231640" y="215903"/>
                </a:lnTo>
                <a:lnTo>
                  <a:pt x="231243" y="215903"/>
                </a:lnTo>
                <a:lnTo>
                  <a:pt x="230845" y="215903"/>
                </a:lnTo>
                <a:lnTo>
                  <a:pt x="230447" y="215903"/>
                </a:lnTo>
                <a:lnTo>
                  <a:pt x="230049" y="215903"/>
                </a:lnTo>
                <a:lnTo>
                  <a:pt x="229652" y="215903"/>
                </a:lnTo>
                <a:lnTo>
                  <a:pt x="229254" y="215903"/>
                </a:lnTo>
                <a:lnTo>
                  <a:pt x="228856" y="215903"/>
                </a:lnTo>
                <a:lnTo>
                  <a:pt x="228458" y="215903"/>
                </a:lnTo>
                <a:lnTo>
                  <a:pt x="228061" y="215903"/>
                </a:lnTo>
                <a:lnTo>
                  <a:pt x="227663" y="215903"/>
                </a:lnTo>
                <a:lnTo>
                  <a:pt x="227265" y="215903"/>
                </a:lnTo>
                <a:lnTo>
                  <a:pt x="226867" y="215903"/>
                </a:lnTo>
                <a:lnTo>
                  <a:pt x="226469" y="215903"/>
                </a:lnTo>
                <a:lnTo>
                  <a:pt x="226072" y="215903"/>
                </a:lnTo>
                <a:lnTo>
                  <a:pt x="225674" y="215903"/>
                </a:lnTo>
                <a:lnTo>
                  <a:pt x="225276" y="215903"/>
                </a:lnTo>
                <a:lnTo>
                  <a:pt x="224878" y="215903"/>
                </a:lnTo>
                <a:lnTo>
                  <a:pt x="224481" y="215903"/>
                </a:lnTo>
                <a:lnTo>
                  <a:pt x="224083" y="215903"/>
                </a:lnTo>
                <a:lnTo>
                  <a:pt x="223685" y="215903"/>
                </a:lnTo>
                <a:lnTo>
                  <a:pt x="223287" y="215903"/>
                </a:lnTo>
                <a:lnTo>
                  <a:pt x="222890" y="215903"/>
                </a:lnTo>
                <a:lnTo>
                  <a:pt x="222492" y="215903"/>
                </a:lnTo>
                <a:lnTo>
                  <a:pt x="222094" y="215903"/>
                </a:lnTo>
                <a:lnTo>
                  <a:pt x="221696" y="215903"/>
                </a:lnTo>
                <a:lnTo>
                  <a:pt x="221221" y="215903"/>
                </a:lnTo>
                <a:lnTo>
                  <a:pt x="220745" y="215903"/>
                </a:lnTo>
                <a:lnTo>
                  <a:pt x="220270" y="215903"/>
                </a:lnTo>
                <a:lnTo>
                  <a:pt x="219794" y="215903"/>
                </a:lnTo>
                <a:lnTo>
                  <a:pt x="219319" y="215903"/>
                </a:lnTo>
                <a:lnTo>
                  <a:pt x="218843" y="215903"/>
                </a:lnTo>
                <a:lnTo>
                  <a:pt x="218368" y="215903"/>
                </a:lnTo>
                <a:lnTo>
                  <a:pt x="217892" y="215903"/>
                </a:lnTo>
                <a:lnTo>
                  <a:pt x="217417" y="215903"/>
                </a:lnTo>
                <a:lnTo>
                  <a:pt x="216941" y="215903"/>
                </a:lnTo>
                <a:lnTo>
                  <a:pt x="216466" y="215903"/>
                </a:lnTo>
                <a:lnTo>
                  <a:pt x="215990" y="215903"/>
                </a:lnTo>
                <a:lnTo>
                  <a:pt x="215515" y="215903"/>
                </a:lnTo>
                <a:lnTo>
                  <a:pt x="215039" y="215903"/>
                </a:lnTo>
                <a:lnTo>
                  <a:pt x="214564" y="215903"/>
                </a:lnTo>
                <a:lnTo>
                  <a:pt x="214088" y="215903"/>
                </a:lnTo>
                <a:lnTo>
                  <a:pt x="213613" y="215903"/>
                </a:lnTo>
                <a:lnTo>
                  <a:pt x="213137" y="215903"/>
                </a:lnTo>
                <a:lnTo>
                  <a:pt x="212662" y="215903"/>
                </a:lnTo>
                <a:lnTo>
                  <a:pt x="212187" y="215903"/>
                </a:lnTo>
                <a:cubicBezTo>
                  <a:pt x="191151" y="215903"/>
                  <a:pt x="174088" y="232968"/>
                  <a:pt x="174088" y="254002"/>
                </a:cubicBezTo>
                <a:lnTo>
                  <a:pt x="174088" y="292101"/>
                </a:lnTo>
                <a:cubicBezTo>
                  <a:pt x="174088" y="306150"/>
                  <a:pt x="162736" y="317501"/>
                  <a:pt x="148686" y="317501"/>
                </a:cubicBezTo>
                <a:cubicBezTo>
                  <a:pt x="134636" y="317501"/>
                  <a:pt x="123284" y="306150"/>
                  <a:pt x="123284" y="292101"/>
                </a:cubicBezTo>
                <a:lnTo>
                  <a:pt x="123284" y="63499"/>
                </a:lnTo>
                <a:cubicBezTo>
                  <a:pt x="123284" y="54449"/>
                  <a:pt x="121377" y="45879"/>
                  <a:pt x="117967" y="38099"/>
                </a:cubicBezTo>
                <a:lnTo>
                  <a:pt x="317118" y="38099"/>
                </a:lnTo>
                <a:cubicBezTo>
                  <a:pt x="331168" y="38099"/>
                  <a:pt x="342521" y="49450"/>
                  <a:pt x="342521" y="63499"/>
                </a:cubicBezTo>
                <a:lnTo>
                  <a:pt x="342521" y="190498"/>
                </a:lnTo>
                <a:lnTo>
                  <a:pt x="380619" y="190498"/>
                </a:lnTo>
                <a:lnTo>
                  <a:pt x="380619" y="63499"/>
                </a:lnTo>
                <a:cubicBezTo>
                  <a:pt x="380619" y="28416"/>
                  <a:pt x="352204" y="0"/>
                  <a:pt x="317118" y="0"/>
                </a:cubicBezTo>
                <a:lnTo>
                  <a:pt x="63116" y="0"/>
                </a:lnTo>
                <a:cubicBezTo>
                  <a:pt x="28031" y="0"/>
                  <a:pt x="-384" y="28416"/>
                  <a:pt x="-384" y="63499"/>
                </a:cubicBezTo>
                <a:lnTo>
                  <a:pt x="-384" y="101598"/>
                </a:lnTo>
                <a:cubicBezTo>
                  <a:pt x="-384" y="122632"/>
                  <a:pt x="16683" y="139697"/>
                  <a:pt x="37714" y="139697"/>
                </a:cubicBezTo>
                <a:lnTo>
                  <a:pt x="63116" y="139697"/>
                </a:lnTo>
                <a:lnTo>
                  <a:pt x="63116" y="101598"/>
                </a:lnTo>
                <a:lnTo>
                  <a:pt x="37714" y="101598"/>
                </a:lnTo>
                <a:lnTo>
                  <a:pt x="38098" y="63499"/>
                </a:lnTo>
                <a:moveTo>
                  <a:pt x="393699" y="317501"/>
                </a:moveTo>
                <a:lnTo>
                  <a:pt x="210582" y="317501"/>
                </a:lnTo>
                <a:cubicBezTo>
                  <a:pt x="213997" y="309724"/>
                  <a:pt x="215899" y="301150"/>
                  <a:pt x="215899" y="292101"/>
                </a:cubicBezTo>
                <a:lnTo>
                  <a:pt x="215899" y="254002"/>
                </a:lnTo>
                <a:lnTo>
                  <a:pt x="215899" y="254002"/>
                </a:lnTo>
                <a:lnTo>
                  <a:pt x="216374" y="254002"/>
                </a:lnTo>
                <a:lnTo>
                  <a:pt x="216850" y="254002"/>
                </a:lnTo>
                <a:lnTo>
                  <a:pt x="217325" y="254002"/>
                </a:lnTo>
                <a:lnTo>
                  <a:pt x="217801" y="254002"/>
                </a:lnTo>
                <a:lnTo>
                  <a:pt x="218276" y="254002"/>
                </a:lnTo>
                <a:lnTo>
                  <a:pt x="218752" y="254002"/>
                </a:lnTo>
                <a:lnTo>
                  <a:pt x="219227" y="254002"/>
                </a:lnTo>
                <a:lnTo>
                  <a:pt x="219703" y="254002"/>
                </a:lnTo>
                <a:lnTo>
                  <a:pt x="220178" y="254002"/>
                </a:lnTo>
                <a:lnTo>
                  <a:pt x="220654" y="254002"/>
                </a:lnTo>
                <a:lnTo>
                  <a:pt x="221129" y="254002"/>
                </a:lnTo>
                <a:lnTo>
                  <a:pt x="221605" y="254002"/>
                </a:lnTo>
                <a:lnTo>
                  <a:pt x="222080" y="254002"/>
                </a:lnTo>
                <a:lnTo>
                  <a:pt x="222556" y="254002"/>
                </a:lnTo>
                <a:lnTo>
                  <a:pt x="223031" y="254002"/>
                </a:lnTo>
                <a:lnTo>
                  <a:pt x="223507" y="254002"/>
                </a:lnTo>
                <a:lnTo>
                  <a:pt x="223982" y="254002"/>
                </a:lnTo>
                <a:lnTo>
                  <a:pt x="224458" y="254002"/>
                </a:lnTo>
                <a:lnTo>
                  <a:pt x="224933" y="254002"/>
                </a:lnTo>
                <a:lnTo>
                  <a:pt x="225409" y="254002"/>
                </a:lnTo>
                <a:lnTo>
                  <a:pt x="225807" y="254002"/>
                </a:lnTo>
                <a:lnTo>
                  <a:pt x="226204" y="254002"/>
                </a:lnTo>
                <a:lnTo>
                  <a:pt x="226602" y="254002"/>
                </a:lnTo>
                <a:lnTo>
                  <a:pt x="227000" y="254002"/>
                </a:lnTo>
                <a:lnTo>
                  <a:pt x="227398" y="254002"/>
                </a:lnTo>
                <a:lnTo>
                  <a:pt x="227795" y="254002"/>
                </a:lnTo>
                <a:lnTo>
                  <a:pt x="228193" y="254002"/>
                </a:lnTo>
                <a:lnTo>
                  <a:pt x="228591" y="254002"/>
                </a:lnTo>
                <a:lnTo>
                  <a:pt x="228989" y="254002"/>
                </a:lnTo>
                <a:lnTo>
                  <a:pt x="229386" y="254002"/>
                </a:lnTo>
                <a:lnTo>
                  <a:pt x="229784" y="254002"/>
                </a:lnTo>
                <a:lnTo>
                  <a:pt x="230182" y="254002"/>
                </a:lnTo>
                <a:lnTo>
                  <a:pt x="230580" y="254002"/>
                </a:lnTo>
                <a:lnTo>
                  <a:pt x="230977" y="254002"/>
                </a:lnTo>
                <a:lnTo>
                  <a:pt x="231375" y="254002"/>
                </a:lnTo>
                <a:lnTo>
                  <a:pt x="231773" y="254002"/>
                </a:lnTo>
                <a:lnTo>
                  <a:pt x="232171" y="254002"/>
                </a:lnTo>
                <a:lnTo>
                  <a:pt x="232568" y="254002"/>
                </a:lnTo>
                <a:lnTo>
                  <a:pt x="232966" y="254002"/>
                </a:lnTo>
                <a:lnTo>
                  <a:pt x="233364" y="254002"/>
                </a:lnTo>
                <a:lnTo>
                  <a:pt x="233762" y="254002"/>
                </a:lnTo>
                <a:lnTo>
                  <a:pt x="234160" y="254002"/>
                </a:lnTo>
                <a:lnTo>
                  <a:pt x="234557" y="254002"/>
                </a:lnTo>
                <a:lnTo>
                  <a:pt x="234955" y="254002"/>
                </a:lnTo>
                <a:lnTo>
                  <a:pt x="235353" y="254002"/>
                </a:lnTo>
                <a:lnTo>
                  <a:pt x="235751" y="254002"/>
                </a:lnTo>
                <a:lnTo>
                  <a:pt x="236148" y="254002"/>
                </a:lnTo>
                <a:lnTo>
                  <a:pt x="236546" y="254002"/>
                </a:lnTo>
                <a:lnTo>
                  <a:pt x="236944" y="254002"/>
                </a:lnTo>
                <a:lnTo>
                  <a:pt x="237342" y="254002"/>
                </a:lnTo>
                <a:lnTo>
                  <a:pt x="237739" y="254002"/>
                </a:lnTo>
                <a:lnTo>
                  <a:pt x="238137" y="254002"/>
                </a:lnTo>
                <a:lnTo>
                  <a:pt x="238535" y="254002"/>
                </a:lnTo>
                <a:lnTo>
                  <a:pt x="238933" y="254002"/>
                </a:lnTo>
                <a:lnTo>
                  <a:pt x="239330" y="254002"/>
                </a:lnTo>
                <a:lnTo>
                  <a:pt x="239728" y="254002"/>
                </a:lnTo>
                <a:lnTo>
                  <a:pt x="240126" y="254002"/>
                </a:lnTo>
                <a:lnTo>
                  <a:pt x="240524" y="254002"/>
                </a:lnTo>
                <a:lnTo>
                  <a:pt x="240922" y="254002"/>
                </a:lnTo>
                <a:lnTo>
                  <a:pt x="241319" y="254002"/>
                </a:lnTo>
                <a:lnTo>
                  <a:pt x="241717" y="254002"/>
                </a:lnTo>
                <a:lnTo>
                  <a:pt x="242115" y="254002"/>
                </a:lnTo>
                <a:lnTo>
                  <a:pt x="242513" y="254002"/>
                </a:lnTo>
                <a:lnTo>
                  <a:pt x="242910" y="254002"/>
                </a:lnTo>
                <a:lnTo>
                  <a:pt x="243308" y="254002"/>
                </a:lnTo>
                <a:lnTo>
                  <a:pt x="243706" y="254002"/>
                </a:lnTo>
                <a:lnTo>
                  <a:pt x="244104" y="254002"/>
                </a:lnTo>
                <a:lnTo>
                  <a:pt x="244501" y="254002"/>
                </a:lnTo>
                <a:lnTo>
                  <a:pt x="244899" y="254002"/>
                </a:lnTo>
                <a:lnTo>
                  <a:pt x="245297" y="254002"/>
                </a:lnTo>
                <a:lnTo>
                  <a:pt x="245695" y="254002"/>
                </a:lnTo>
                <a:lnTo>
                  <a:pt x="246092" y="254002"/>
                </a:lnTo>
                <a:lnTo>
                  <a:pt x="246490" y="254002"/>
                </a:lnTo>
                <a:lnTo>
                  <a:pt x="246888" y="254002"/>
                </a:lnTo>
                <a:lnTo>
                  <a:pt x="247286" y="254002"/>
                </a:lnTo>
                <a:lnTo>
                  <a:pt x="247684" y="254002"/>
                </a:lnTo>
                <a:lnTo>
                  <a:pt x="248081" y="254002"/>
                </a:lnTo>
                <a:lnTo>
                  <a:pt x="248479" y="254002"/>
                </a:lnTo>
                <a:lnTo>
                  <a:pt x="248877" y="254002"/>
                </a:lnTo>
                <a:lnTo>
                  <a:pt x="249275" y="254002"/>
                </a:lnTo>
                <a:lnTo>
                  <a:pt x="249672" y="254002"/>
                </a:lnTo>
                <a:lnTo>
                  <a:pt x="250070" y="254002"/>
                </a:lnTo>
                <a:lnTo>
                  <a:pt x="250468" y="254002"/>
                </a:lnTo>
                <a:lnTo>
                  <a:pt x="250866" y="254002"/>
                </a:lnTo>
                <a:lnTo>
                  <a:pt x="251263" y="254002"/>
                </a:lnTo>
                <a:lnTo>
                  <a:pt x="251661" y="254002"/>
                </a:lnTo>
                <a:lnTo>
                  <a:pt x="252059" y="254002"/>
                </a:lnTo>
                <a:lnTo>
                  <a:pt x="252457" y="254002"/>
                </a:lnTo>
                <a:lnTo>
                  <a:pt x="252854" y="254002"/>
                </a:lnTo>
                <a:lnTo>
                  <a:pt x="253252" y="254002"/>
                </a:lnTo>
                <a:lnTo>
                  <a:pt x="253650" y="254002"/>
                </a:lnTo>
                <a:lnTo>
                  <a:pt x="254048" y="254002"/>
                </a:lnTo>
                <a:lnTo>
                  <a:pt x="254446" y="254002"/>
                </a:lnTo>
                <a:lnTo>
                  <a:pt x="254843" y="254002"/>
                </a:lnTo>
                <a:lnTo>
                  <a:pt x="255241" y="254002"/>
                </a:lnTo>
                <a:lnTo>
                  <a:pt x="255639" y="254002"/>
                </a:lnTo>
                <a:lnTo>
                  <a:pt x="256037" y="254002"/>
                </a:lnTo>
                <a:lnTo>
                  <a:pt x="256434" y="254002"/>
                </a:lnTo>
                <a:lnTo>
                  <a:pt x="256832" y="254002"/>
                </a:lnTo>
                <a:lnTo>
                  <a:pt x="257230" y="254002"/>
                </a:lnTo>
                <a:lnTo>
                  <a:pt x="257628" y="254002"/>
                </a:lnTo>
                <a:lnTo>
                  <a:pt x="258025" y="254002"/>
                </a:lnTo>
                <a:lnTo>
                  <a:pt x="258423" y="254002"/>
                </a:lnTo>
                <a:lnTo>
                  <a:pt x="258821" y="254002"/>
                </a:lnTo>
                <a:lnTo>
                  <a:pt x="259219" y="254002"/>
                </a:lnTo>
                <a:lnTo>
                  <a:pt x="259616" y="254002"/>
                </a:lnTo>
                <a:lnTo>
                  <a:pt x="260014" y="254002"/>
                </a:lnTo>
                <a:lnTo>
                  <a:pt x="260412" y="254002"/>
                </a:lnTo>
                <a:lnTo>
                  <a:pt x="260810" y="254002"/>
                </a:lnTo>
                <a:lnTo>
                  <a:pt x="261208" y="254002"/>
                </a:lnTo>
                <a:lnTo>
                  <a:pt x="261605" y="254002"/>
                </a:lnTo>
                <a:lnTo>
                  <a:pt x="262003" y="254002"/>
                </a:lnTo>
                <a:lnTo>
                  <a:pt x="262401" y="254002"/>
                </a:lnTo>
                <a:lnTo>
                  <a:pt x="262799" y="254002"/>
                </a:lnTo>
                <a:lnTo>
                  <a:pt x="263196" y="254002"/>
                </a:lnTo>
                <a:lnTo>
                  <a:pt x="263594" y="254002"/>
                </a:lnTo>
                <a:lnTo>
                  <a:pt x="263992" y="254002"/>
                </a:lnTo>
                <a:lnTo>
                  <a:pt x="264390" y="254002"/>
                </a:lnTo>
                <a:lnTo>
                  <a:pt x="264787" y="254002"/>
                </a:lnTo>
                <a:lnTo>
                  <a:pt x="265185" y="254002"/>
                </a:lnTo>
                <a:lnTo>
                  <a:pt x="265583" y="254002"/>
                </a:lnTo>
                <a:lnTo>
                  <a:pt x="265981" y="254002"/>
                </a:lnTo>
                <a:lnTo>
                  <a:pt x="266378" y="254002"/>
                </a:lnTo>
                <a:lnTo>
                  <a:pt x="266776" y="254002"/>
                </a:lnTo>
                <a:lnTo>
                  <a:pt x="267174" y="254002"/>
                </a:lnTo>
                <a:lnTo>
                  <a:pt x="267572" y="254002"/>
                </a:lnTo>
                <a:lnTo>
                  <a:pt x="267969" y="254002"/>
                </a:lnTo>
                <a:lnTo>
                  <a:pt x="268367" y="254002"/>
                </a:lnTo>
                <a:lnTo>
                  <a:pt x="268765" y="254002"/>
                </a:lnTo>
                <a:lnTo>
                  <a:pt x="269163" y="254002"/>
                </a:lnTo>
                <a:lnTo>
                  <a:pt x="269561" y="254002"/>
                </a:lnTo>
                <a:lnTo>
                  <a:pt x="269958" y="254002"/>
                </a:lnTo>
                <a:lnTo>
                  <a:pt x="270356" y="254002"/>
                </a:lnTo>
                <a:lnTo>
                  <a:pt x="270754" y="254002"/>
                </a:lnTo>
                <a:lnTo>
                  <a:pt x="271152" y="254002"/>
                </a:lnTo>
                <a:lnTo>
                  <a:pt x="271549" y="254002"/>
                </a:lnTo>
                <a:lnTo>
                  <a:pt x="271947" y="254002"/>
                </a:lnTo>
                <a:lnTo>
                  <a:pt x="272345" y="254002"/>
                </a:lnTo>
                <a:lnTo>
                  <a:pt x="272743" y="254002"/>
                </a:lnTo>
                <a:lnTo>
                  <a:pt x="273140" y="254002"/>
                </a:lnTo>
                <a:lnTo>
                  <a:pt x="273538" y="254002"/>
                </a:lnTo>
                <a:lnTo>
                  <a:pt x="273936" y="254002"/>
                </a:lnTo>
                <a:lnTo>
                  <a:pt x="274334" y="254002"/>
                </a:lnTo>
                <a:lnTo>
                  <a:pt x="274731" y="254002"/>
                </a:lnTo>
                <a:lnTo>
                  <a:pt x="275129" y="254002"/>
                </a:lnTo>
                <a:lnTo>
                  <a:pt x="275527" y="254002"/>
                </a:lnTo>
                <a:lnTo>
                  <a:pt x="275925" y="254002"/>
                </a:lnTo>
                <a:lnTo>
                  <a:pt x="276323" y="254002"/>
                </a:lnTo>
                <a:lnTo>
                  <a:pt x="276720" y="254002"/>
                </a:lnTo>
                <a:lnTo>
                  <a:pt x="277118" y="254002"/>
                </a:lnTo>
                <a:lnTo>
                  <a:pt x="277516" y="254002"/>
                </a:lnTo>
                <a:lnTo>
                  <a:pt x="277914" y="254002"/>
                </a:lnTo>
                <a:lnTo>
                  <a:pt x="278311" y="254002"/>
                </a:lnTo>
                <a:lnTo>
                  <a:pt x="278709" y="254002"/>
                </a:lnTo>
                <a:lnTo>
                  <a:pt x="279107" y="254002"/>
                </a:lnTo>
                <a:lnTo>
                  <a:pt x="279505" y="254002"/>
                </a:lnTo>
                <a:lnTo>
                  <a:pt x="279902" y="254002"/>
                </a:lnTo>
                <a:lnTo>
                  <a:pt x="280300" y="254002"/>
                </a:lnTo>
                <a:lnTo>
                  <a:pt x="280698" y="254002"/>
                </a:lnTo>
                <a:lnTo>
                  <a:pt x="281096" y="254002"/>
                </a:lnTo>
                <a:lnTo>
                  <a:pt x="281493" y="254002"/>
                </a:lnTo>
                <a:lnTo>
                  <a:pt x="281891" y="254002"/>
                </a:lnTo>
                <a:lnTo>
                  <a:pt x="282289" y="254002"/>
                </a:lnTo>
                <a:lnTo>
                  <a:pt x="282687" y="254002"/>
                </a:lnTo>
                <a:lnTo>
                  <a:pt x="283085" y="254002"/>
                </a:lnTo>
                <a:lnTo>
                  <a:pt x="283482" y="254002"/>
                </a:lnTo>
                <a:lnTo>
                  <a:pt x="283880" y="254002"/>
                </a:lnTo>
                <a:lnTo>
                  <a:pt x="284278" y="254002"/>
                </a:lnTo>
                <a:lnTo>
                  <a:pt x="284676" y="254002"/>
                </a:lnTo>
                <a:lnTo>
                  <a:pt x="285073" y="254002"/>
                </a:lnTo>
                <a:lnTo>
                  <a:pt x="285471" y="254002"/>
                </a:lnTo>
                <a:lnTo>
                  <a:pt x="285869" y="254002"/>
                </a:lnTo>
                <a:lnTo>
                  <a:pt x="286267" y="254002"/>
                </a:lnTo>
                <a:lnTo>
                  <a:pt x="286664" y="254002"/>
                </a:lnTo>
                <a:lnTo>
                  <a:pt x="287062" y="254002"/>
                </a:lnTo>
                <a:lnTo>
                  <a:pt x="287460" y="254002"/>
                </a:lnTo>
                <a:lnTo>
                  <a:pt x="287858" y="254002"/>
                </a:lnTo>
                <a:lnTo>
                  <a:pt x="288255" y="254002"/>
                </a:lnTo>
                <a:lnTo>
                  <a:pt x="288653" y="254002"/>
                </a:lnTo>
                <a:lnTo>
                  <a:pt x="289051" y="254002"/>
                </a:lnTo>
                <a:lnTo>
                  <a:pt x="289449" y="254002"/>
                </a:lnTo>
                <a:lnTo>
                  <a:pt x="289847" y="254002"/>
                </a:lnTo>
                <a:lnTo>
                  <a:pt x="290244" y="254002"/>
                </a:lnTo>
                <a:lnTo>
                  <a:pt x="290642" y="254002"/>
                </a:lnTo>
                <a:lnTo>
                  <a:pt x="291040" y="254002"/>
                </a:lnTo>
                <a:lnTo>
                  <a:pt x="291438" y="254002"/>
                </a:lnTo>
                <a:lnTo>
                  <a:pt x="291835" y="254002"/>
                </a:lnTo>
                <a:lnTo>
                  <a:pt x="292233" y="254002"/>
                </a:lnTo>
                <a:lnTo>
                  <a:pt x="292631" y="254002"/>
                </a:lnTo>
                <a:lnTo>
                  <a:pt x="293029" y="254002"/>
                </a:lnTo>
                <a:lnTo>
                  <a:pt x="293426" y="254002"/>
                </a:lnTo>
                <a:lnTo>
                  <a:pt x="293824" y="254002"/>
                </a:lnTo>
                <a:lnTo>
                  <a:pt x="294222" y="254002"/>
                </a:lnTo>
                <a:lnTo>
                  <a:pt x="294620" y="254002"/>
                </a:lnTo>
                <a:lnTo>
                  <a:pt x="295017" y="254002"/>
                </a:lnTo>
                <a:lnTo>
                  <a:pt x="295415" y="254002"/>
                </a:lnTo>
                <a:lnTo>
                  <a:pt x="295813" y="254002"/>
                </a:lnTo>
                <a:lnTo>
                  <a:pt x="296211" y="254002"/>
                </a:lnTo>
                <a:lnTo>
                  <a:pt x="296609" y="254002"/>
                </a:lnTo>
                <a:lnTo>
                  <a:pt x="297006" y="254002"/>
                </a:lnTo>
                <a:lnTo>
                  <a:pt x="297404" y="254002"/>
                </a:lnTo>
                <a:lnTo>
                  <a:pt x="297802" y="254002"/>
                </a:lnTo>
                <a:lnTo>
                  <a:pt x="298200" y="254002"/>
                </a:lnTo>
                <a:lnTo>
                  <a:pt x="298597" y="254002"/>
                </a:lnTo>
                <a:lnTo>
                  <a:pt x="298995" y="254002"/>
                </a:lnTo>
                <a:lnTo>
                  <a:pt x="299393" y="254002"/>
                </a:lnTo>
                <a:lnTo>
                  <a:pt x="299791" y="254002"/>
                </a:lnTo>
                <a:lnTo>
                  <a:pt x="300188" y="254002"/>
                </a:lnTo>
                <a:lnTo>
                  <a:pt x="300586" y="254002"/>
                </a:lnTo>
                <a:lnTo>
                  <a:pt x="300984" y="254002"/>
                </a:lnTo>
                <a:lnTo>
                  <a:pt x="301382" y="254002"/>
                </a:lnTo>
                <a:lnTo>
                  <a:pt x="301779" y="254002"/>
                </a:lnTo>
                <a:lnTo>
                  <a:pt x="302177" y="254002"/>
                </a:lnTo>
                <a:lnTo>
                  <a:pt x="302575" y="254002"/>
                </a:lnTo>
                <a:lnTo>
                  <a:pt x="302973" y="254002"/>
                </a:lnTo>
                <a:lnTo>
                  <a:pt x="303370" y="254002"/>
                </a:lnTo>
                <a:lnTo>
                  <a:pt x="303768" y="254002"/>
                </a:lnTo>
                <a:lnTo>
                  <a:pt x="304166" y="254002"/>
                </a:lnTo>
                <a:lnTo>
                  <a:pt x="304564" y="254002"/>
                </a:lnTo>
                <a:lnTo>
                  <a:pt x="304962" y="254002"/>
                </a:lnTo>
                <a:lnTo>
                  <a:pt x="305359" y="254002"/>
                </a:lnTo>
                <a:lnTo>
                  <a:pt x="305757" y="254002"/>
                </a:lnTo>
                <a:lnTo>
                  <a:pt x="306155" y="254002"/>
                </a:lnTo>
                <a:lnTo>
                  <a:pt x="306553" y="254002"/>
                </a:lnTo>
                <a:lnTo>
                  <a:pt x="306950" y="254002"/>
                </a:lnTo>
                <a:lnTo>
                  <a:pt x="307348" y="254002"/>
                </a:lnTo>
                <a:lnTo>
                  <a:pt x="307746" y="254002"/>
                </a:lnTo>
                <a:lnTo>
                  <a:pt x="308144" y="254002"/>
                </a:lnTo>
                <a:lnTo>
                  <a:pt x="308541" y="254002"/>
                </a:lnTo>
                <a:lnTo>
                  <a:pt x="308939" y="254002"/>
                </a:lnTo>
                <a:lnTo>
                  <a:pt x="309337" y="254002"/>
                </a:lnTo>
                <a:lnTo>
                  <a:pt x="309735" y="254002"/>
                </a:lnTo>
                <a:lnTo>
                  <a:pt x="310132" y="254002"/>
                </a:lnTo>
                <a:lnTo>
                  <a:pt x="310530" y="254002"/>
                </a:lnTo>
                <a:lnTo>
                  <a:pt x="310928" y="254002"/>
                </a:lnTo>
                <a:lnTo>
                  <a:pt x="311326" y="254002"/>
                </a:lnTo>
                <a:lnTo>
                  <a:pt x="311724" y="254002"/>
                </a:lnTo>
                <a:lnTo>
                  <a:pt x="312121" y="254002"/>
                </a:lnTo>
                <a:lnTo>
                  <a:pt x="312519" y="254002"/>
                </a:lnTo>
                <a:lnTo>
                  <a:pt x="312917" y="254002"/>
                </a:lnTo>
                <a:lnTo>
                  <a:pt x="313315" y="254002"/>
                </a:lnTo>
                <a:lnTo>
                  <a:pt x="313712" y="254002"/>
                </a:lnTo>
                <a:lnTo>
                  <a:pt x="314110" y="254002"/>
                </a:lnTo>
                <a:lnTo>
                  <a:pt x="314508" y="254002"/>
                </a:lnTo>
                <a:lnTo>
                  <a:pt x="314906" y="254002"/>
                </a:lnTo>
                <a:lnTo>
                  <a:pt x="315303" y="254002"/>
                </a:lnTo>
                <a:lnTo>
                  <a:pt x="315701" y="254002"/>
                </a:lnTo>
                <a:lnTo>
                  <a:pt x="316099" y="254002"/>
                </a:lnTo>
                <a:lnTo>
                  <a:pt x="316497" y="254002"/>
                </a:lnTo>
                <a:lnTo>
                  <a:pt x="316894" y="254002"/>
                </a:lnTo>
                <a:lnTo>
                  <a:pt x="317292" y="254002"/>
                </a:lnTo>
                <a:lnTo>
                  <a:pt x="317690" y="254002"/>
                </a:lnTo>
                <a:lnTo>
                  <a:pt x="318088" y="254002"/>
                </a:lnTo>
                <a:lnTo>
                  <a:pt x="318486" y="254002"/>
                </a:lnTo>
                <a:lnTo>
                  <a:pt x="318883" y="254002"/>
                </a:lnTo>
                <a:lnTo>
                  <a:pt x="319281" y="254002"/>
                </a:lnTo>
                <a:lnTo>
                  <a:pt x="319679" y="254002"/>
                </a:lnTo>
                <a:lnTo>
                  <a:pt x="320077" y="254002"/>
                </a:lnTo>
                <a:lnTo>
                  <a:pt x="320474" y="254002"/>
                </a:lnTo>
                <a:lnTo>
                  <a:pt x="320872" y="254002"/>
                </a:lnTo>
                <a:lnTo>
                  <a:pt x="321270" y="254002"/>
                </a:lnTo>
                <a:lnTo>
                  <a:pt x="321668" y="254002"/>
                </a:lnTo>
                <a:lnTo>
                  <a:pt x="322065" y="254002"/>
                </a:lnTo>
                <a:lnTo>
                  <a:pt x="322463" y="254002"/>
                </a:lnTo>
                <a:lnTo>
                  <a:pt x="322861" y="254002"/>
                </a:lnTo>
                <a:lnTo>
                  <a:pt x="323259" y="254002"/>
                </a:lnTo>
                <a:lnTo>
                  <a:pt x="323656" y="254002"/>
                </a:lnTo>
                <a:lnTo>
                  <a:pt x="324054" y="254002"/>
                </a:lnTo>
                <a:lnTo>
                  <a:pt x="324452" y="254002"/>
                </a:lnTo>
                <a:lnTo>
                  <a:pt x="324850" y="254002"/>
                </a:lnTo>
                <a:lnTo>
                  <a:pt x="325248" y="254002"/>
                </a:lnTo>
                <a:lnTo>
                  <a:pt x="325645" y="254002"/>
                </a:lnTo>
                <a:lnTo>
                  <a:pt x="326043" y="254002"/>
                </a:lnTo>
                <a:lnTo>
                  <a:pt x="326441" y="254002"/>
                </a:lnTo>
                <a:lnTo>
                  <a:pt x="326839" y="254002"/>
                </a:lnTo>
                <a:lnTo>
                  <a:pt x="327236" y="254002"/>
                </a:lnTo>
                <a:lnTo>
                  <a:pt x="327634" y="254002"/>
                </a:lnTo>
                <a:lnTo>
                  <a:pt x="328032" y="254002"/>
                </a:lnTo>
                <a:lnTo>
                  <a:pt x="328430" y="254002"/>
                </a:lnTo>
                <a:lnTo>
                  <a:pt x="328827" y="254002"/>
                </a:lnTo>
                <a:lnTo>
                  <a:pt x="329225" y="254002"/>
                </a:lnTo>
                <a:lnTo>
                  <a:pt x="329623" y="254002"/>
                </a:lnTo>
                <a:lnTo>
                  <a:pt x="330021" y="254002"/>
                </a:lnTo>
                <a:lnTo>
                  <a:pt x="330418" y="254002"/>
                </a:lnTo>
                <a:lnTo>
                  <a:pt x="330816" y="254002"/>
                </a:lnTo>
                <a:lnTo>
                  <a:pt x="331214" y="254002"/>
                </a:lnTo>
                <a:lnTo>
                  <a:pt x="331612" y="254002"/>
                </a:lnTo>
                <a:lnTo>
                  <a:pt x="332009" y="254002"/>
                </a:lnTo>
                <a:lnTo>
                  <a:pt x="332407" y="254002"/>
                </a:lnTo>
                <a:lnTo>
                  <a:pt x="332805" y="254002"/>
                </a:lnTo>
                <a:lnTo>
                  <a:pt x="333203" y="254002"/>
                </a:lnTo>
                <a:lnTo>
                  <a:pt x="333601" y="254002"/>
                </a:lnTo>
                <a:lnTo>
                  <a:pt x="333998" y="254002"/>
                </a:lnTo>
                <a:lnTo>
                  <a:pt x="334396" y="254002"/>
                </a:lnTo>
                <a:lnTo>
                  <a:pt x="334794" y="254002"/>
                </a:lnTo>
                <a:lnTo>
                  <a:pt x="335192" y="254002"/>
                </a:lnTo>
                <a:lnTo>
                  <a:pt x="335589" y="254002"/>
                </a:lnTo>
                <a:lnTo>
                  <a:pt x="335987" y="254002"/>
                </a:lnTo>
                <a:lnTo>
                  <a:pt x="336385" y="254002"/>
                </a:lnTo>
                <a:lnTo>
                  <a:pt x="336783" y="254002"/>
                </a:lnTo>
                <a:lnTo>
                  <a:pt x="337180" y="254002"/>
                </a:lnTo>
                <a:lnTo>
                  <a:pt x="337578" y="254002"/>
                </a:lnTo>
                <a:lnTo>
                  <a:pt x="337976" y="254002"/>
                </a:lnTo>
                <a:lnTo>
                  <a:pt x="338374" y="254002"/>
                </a:lnTo>
                <a:lnTo>
                  <a:pt x="338771" y="254002"/>
                </a:lnTo>
                <a:lnTo>
                  <a:pt x="339169" y="254002"/>
                </a:lnTo>
                <a:lnTo>
                  <a:pt x="339567" y="254002"/>
                </a:lnTo>
                <a:lnTo>
                  <a:pt x="339965" y="254002"/>
                </a:lnTo>
                <a:lnTo>
                  <a:pt x="340363" y="254002"/>
                </a:lnTo>
                <a:lnTo>
                  <a:pt x="340760" y="254002"/>
                </a:lnTo>
                <a:lnTo>
                  <a:pt x="341158" y="254002"/>
                </a:lnTo>
                <a:lnTo>
                  <a:pt x="341556" y="254002"/>
                </a:lnTo>
                <a:lnTo>
                  <a:pt x="341954" y="254002"/>
                </a:lnTo>
                <a:lnTo>
                  <a:pt x="342351" y="254002"/>
                </a:lnTo>
                <a:lnTo>
                  <a:pt x="342749" y="254002"/>
                </a:lnTo>
                <a:lnTo>
                  <a:pt x="343147" y="254002"/>
                </a:lnTo>
                <a:lnTo>
                  <a:pt x="343545" y="254002"/>
                </a:lnTo>
                <a:lnTo>
                  <a:pt x="343942" y="254002"/>
                </a:lnTo>
                <a:lnTo>
                  <a:pt x="344340" y="254002"/>
                </a:lnTo>
                <a:lnTo>
                  <a:pt x="344738" y="254002"/>
                </a:lnTo>
                <a:lnTo>
                  <a:pt x="345136" y="254002"/>
                </a:lnTo>
                <a:lnTo>
                  <a:pt x="345533" y="254002"/>
                </a:lnTo>
                <a:lnTo>
                  <a:pt x="345931" y="254002"/>
                </a:lnTo>
                <a:lnTo>
                  <a:pt x="346329" y="254002"/>
                </a:lnTo>
                <a:lnTo>
                  <a:pt x="346727" y="254002"/>
                </a:lnTo>
                <a:lnTo>
                  <a:pt x="347125" y="254002"/>
                </a:lnTo>
                <a:lnTo>
                  <a:pt x="347522" y="254002"/>
                </a:lnTo>
                <a:lnTo>
                  <a:pt x="347920" y="254002"/>
                </a:lnTo>
                <a:lnTo>
                  <a:pt x="348318" y="254002"/>
                </a:lnTo>
                <a:lnTo>
                  <a:pt x="348716" y="254002"/>
                </a:lnTo>
                <a:lnTo>
                  <a:pt x="349113" y="254002"/>
                </a:lnTo>
                <a:lnTo>
                  <a:pt x="349511" y="254002"/>
                </a:lnTo>
                <a:lnTo>
                  <a:pt x="349909" y="254002"/>
                </a:lnTo>
                <a:lnTo>
                  <a:pt x="350307" y="254002"/>
                </a:lnTo>
                <a:lnTo>
                  <a:pt x="350704" y="254002"/>
                </a:lnTo>
                <a:lnTo>
                  <a:pt x="351102" y="254002"/>
                </a:lnTo>
                <a:lnTo>
                  <a:pt x="351500" y="254002"/>
                </a:lnTo>
                <a:lnTo>
                  <a:pt x="351898" y="254002"/>
                </a:lnTo>
                <a:lnTo>
                  <a:pt x="352295" y="254002"/>
                </a:lnTo>
                <a:lnTo>
                  <a:pt x="352693" y="254002"/>
                </a:lnTo>
                <a:lnTo>
                  <a:pt x="353091" y="254002"/>
                </a:lnTo>
                <a:lnTo>
                  <a:pt x="353489" y="254002"/>
                </a:lnTo>
                <a:lnTo>
                  <a:pt x="353887" y="254002"/>
                </a:lnTo>
                <a:lnTo>
                  <a:pt x="354284" y="254002"/>
                </a:lnTo>
                <a:lnTo>
                  <a:pt x="354682" y="254002"/>
                </a:lnTo>
                <a:lnTo>
                  <a:pt x="355080" y="254002"/>
                </a:lnTo>
                <a:lnTo>
                  <a:pt x="355478" y="254002"/>
                </a:lnTo>
                <a:lnTo>
                  <a:pt x="355875" y="254002"/>
                </a:lnTo>
                <a:lnTo>
                  <a:pt x="356273" y="254002"/>
                </a:lnTo>
                <a:lnTo>
                  <a:pt x="356671" y="254002"/>
                </a:lnTo>
                <a:lnTo>
                  <a:pt x="357069" y="254002"/>
                </a:lnTo>
                <a:lnTo>
                  <a:pt x="357466" y="254002"/>
                </a:lnTo>
                <a:lnTo>
                  <a:pt x="357864" y="254002"/>
                </a:lnTo>
                <a:lnTo>
                  <a:pt x="358262" y="254002"/>
                </a:lnTo>
                <a:lnTo>
                  <a:pt x="358660" y="254002"/>
                </a:lnTo>
                <a:lnTo>
                  <a:pt x="359057" y="254002"/>
                </a:lnTo>
                <a:lnTo>
                  <a:pt x="359455" y="254002"/>
                </a:lnTo>
                <a:lnTo>
                  <a:pt x="359853" y="254002"/>
                </a:lnTo>
                <a:lnTo>
                  <a:pt x="360251" y="254002"/>
                </a:lnTo>
                <a:lnTo>
                  <a:pt x="360649" y="254002"/>
                </a:lnTo>
                <a:lnTo>
                  <a:pt x="361046" y="254002"/>
                </a:lnTo>
                <a:lnTo>
                  <a:pt x="361444" y="254002"/>
                </a:lnTo>
                <a:lnTo>
                  <a:pt x="361842" y="254002"/>
                </a:lnTo>
                <a:lnTo>
                  <a:pt x="362240" y="254002"/>
                </a:lnTo>
                <a:lnTo>
                  <a:pt x="362637" y="254002"/>
                </a:lnTo>
                <a:lnTo>
                  <a:pt x="363035" y="254002"/>
                </a:lnTo>
                <a:lnTo>
                  <a:pt x="363433" y="254002"/>
                </a:lnTo>
                <a:lnTo>
                  <a:pt x="363831" y="254002"/>
                </a:lnTo>
                <a:lnTo>
                  <a:pt x="364228" y="254002"/>
                </a:lnTo>
                <a:lnTo>
                  <a:pt x="364626" y="254002"/>
                </a:lnTo>
                <a:lnTo>
                  <a:pt x="365024" y="254002"/>
                </a:lnTo>
                <a:lnTo>
                  <a:pt x="365422" y="254002"/>
                </a:lnTo>
                <a:lnTo>
                  <a:pt x="365819" y="254002"/>
                </a:lnTo>
                <a:lnTo>
                  <a:pt x="366217" y="254002"/>
                </a:lnTo>
                <a:lnTo>
                  <a:pt x="366615" y="254002"/>
                </a:lnTo>
                <a:lnTo>
                  <a:pt x="367013" y="254002"/>
                </a:lnTo>
                <a:lnTo>
                  <a:pt x="367410" y="254002"/>
                </a:lnTo>
                <a:lnTo>
                  <a:pt x="367808" y="254002"/>
                </a:lnTo>
                <a:lnTo>
                  <a:pt x="368206" y="254002"/>
                </a:lnTo>
                <a:lnTo>
                  <a:pt x="368604" y="254002"/>
                </a:lnTo>
                <a:lnTo>
                  <a:pt x="369002" y="254002"/>
                </a:lnTo>
                <a:lnTo>
                  <a:pt x="369399" y="254002"/>
                </a:lnTo>
                <a:lnTo>
                  <a:pt x="369797" y="254002"/>
                </a:lnTo>
                <a:lnTo>
                  <a:pt x="370195" y="254002"/>
                </a:lnTo>
                <a:lnTo>
                  <a:pt x="370593" y="254002"/>
                </a:lnTo>
                <a:lnTo>
                  <a:pt x="370990" y="254002"/>
                </a:lnTo>
                <a:lnTo>
                  <a:pt x="371388" y="254002"/>
                </a:lnTo>
                <a:lnTo>
                  <a:pt x="371786" y="254002"/>
                </a:lnTo>
                <a:lnTo>
                  <a:pt x="372184" y="254002"/>
                </a:lnTo>
                <a:lnTo>
                  <a:pt x="372581" y="254002"/>
                </a:lnTo>
                <a:lnTo>
                  <a:pt x="372979" y="254002"/>
                </a:lnTo>
                <a:lnTo>
                  <a:pt x="373377" y="254002"/>
                </a:lnTo>
                <a:lnTo>
                  <a:pt x="373775" y="254002"/>
                </a:lnTo>
                <a:lnTo>
                  <a:pt x="374172" y="254002"/>
                </a:lnTo>
                <a:lnTo>
                  <a:pt x="374570" y="254002"/>
                </a:lnTo>
                <a:lnTo>
                  <a:pt x="374968" y="254002"/>
                </a:lnTo>
                <a:lnTo>
                  <a:pt x="375366" y="254002"/>
                </a:lnTo>
                <a:lnTo>
                  <a:pt x="375764" y="254002"/>
                </a:lnTo>
                <a:lnTo>
                  <a:pt x="376161" y="254002"/>
                </a:lnTo>
                <a:lnTo>
                  <a:pt x="376559" y="254002"/>
                </a:lnTo>
                <a:lnTo>
                  <a:pt x="376957" y="254002"/>
                </a:lnTo>
                <a:lnTo>
                  <a:pt x="377355" y="254002"/>
                </a:lnTo>
                <a:lnTo>
                  <a:pt x="377752" y="254002"/>
                </a:lnTo>
                <a:lnTo>
                  <a:pt x="378150" y="254002"/>
                </a:lnTo>
                <a:lnTo>
                  <a:pt x="378548" y="254002"/>
                </a:lnTo>
                <a:lnTo>
                  <a:pt x="378946" y="254002"/>
                </a:lnTo>
                <a:lnTo>
                  <a:pt x="379343" y="254002"/>
                </a:lnTo>
                <a:lnTo>
                  <a:pt x="379741" y="254002"/>
                </a:lnTo>
                <a:lnTo>
                  <a:pt x="380139" y="254002"/>
                </a:lnTo>
                <a:lnTo>
                  <a:pt x="380537" y="254002"/>
                </a:lnTo>
                <a:lnTo>
                  <a:pt x="380934" y="254002"/>
                </a:lnTo>
                <a:lnTo>
                  <a:pt x="381332" y="254002"/>
                </a:lnTo>
                <a:lnTo>
                  <a:pt x="381730" y="254002"/>
                </a:lnTo>
                <a:lnTo>
                  <a:pt x="382128" y="254002"/>
                </a:lnTo>
                <a:lnTo>
                  <a:pt x="382526" y="254002"/>
                </a:lnTo>
                <a:lnTo>
                  <a:pt x="382923" y="254002"/>
                </a:lnTo>
                <a:lnTo>
                  <a:pt x="383321" y="254002"/>
                </a:lnTo>
                <a:lnTo>
                  <a:pt x="383719" y="254002"/>
                </a:lnTo>
                <a:lnTo>
                  <a:pt x="384117" y="254002"/>
                </a:lnTo>
                <a:lnTo>
                  <a:pt x="384514" y="254002"/>
                </a:lnTo>
                <a:lnTo>
                  <a:pt x="384912" y="254002"/>
                </a:lnTo>
                <a:lnTo>
                  <a:pt x="385310" y="254002"/>
                </a:lnTo>
                <a:lnTo>
                  <a:pt x="385708" y="254002"/>
                </a:lnTo>
                <a:lnTo>
                  <a:pt x="386105" y="254002"/>
                </a:lnTo>
                <a:lnTo>
                  <a:pt x="386503" y="254002"/>
                </a:lnTo>
                <a:lnTo>
                  <a:pt x="386901" y="254002"/>
                </a:lnTo>
                <a:lnTo>
                  <a:pt x="387299" y="254002"/>
                </a:lnTo>
                <a:lnTo>
                  <a:pt x="387696" y="254002"/>
                </a:lnTo>
                <a:lnTo>
                  <a:pt x="388094" y="254002"/>
                </a:lnTo>
                <a:lnTo>
                  <a:pt x="388492" y="254002"/>
                </a:lnTo>
                <a:lnTo>
                  <a:pt x="388890" y="254002"/>
                </a:lnTo>
                <a:lnTo>
                  <a:pt x="389288" y="254002"/>
                </a:lnTo>
                <a:lnTo>
                  <a:pt x="389685" y="254002"/>
                </a:lnTo>
                <a:lnTo>
                  <a:pt x="390083" y="254002"/>
                </a:lnTo>
                <a:lnTo>
                  <a:pt x="390481" y="254002"/>
                </a:lnTo>
                <a:lnTo>
                  <a:pt x="390879" y="254002"/>
                </a:lnTo>
                <a:lnTo>
                  <a:pt x="391276" y="254002"/>
                </a:lnTo>
                <a:lnTo>
                  <a:pt x="391674" y="254002"/>
                </a:lnTo>
                <a:lnTo>
                  <a:pt x="392072" y="254002"/>
                </a:lnTo>
                <a:lnTo>
                  <a:pt x="392470" y="254002"/>
                </a:lnTo>
                <a:lnTo>
                  <a:pt x="392867" y="254002"/>
                </a:lnTo>
                <a:lnTo>
                  <a:pt x="393265" y="254002"/>
                </a:lnTo>
                <a:lnTo>
                  <a:pt x="393663" y="254002"/>
                </a:lnTo>
                <a:lnTo>
                  <a:pt x="394061" y="254002"/>
                </a:lnTo>
                <a:lnTo>
                  <a:pt x="394458" y="254002"/>
                </a:lnTo>
                <a:lnTo>
                  <a:pt x="394856" y="254002"/>
                </a:lnTo>
                <a:lnTo>
                  <a:pt x="395254" y="254002"/>
                </a:lnTo>
                <a:lnTo>
                  <a:pt x="395652" y="254002"/>
                </a:lnTo>
                <a:lnTo>
                  <a:pt x="396049" y="254002"/>
                </a:lnTo>
                <a:lnTo>
                  <a:pt x="396447" y="254002"/>
                </a:lnTo>
                <a:lnTo>
                  <a:pt x="396845" y="254002"/>
                </a:lnTo>
                <a:lnTo>
                  <a:pt x="397243" y="254002"/>
                </a:lnTo>
                <a:lnTo>
                  <a:pt x="397641" y="254002"/>
                </a:lnTo>
                <a:lnTo>
                  <a:pt x="398038" y="254002"/>
                </a:lnTo>
                <a:lnTo>
                  <a:pt x="398436" y="254002"/>
                </a:lnTo>
                <a:lnTo>
                  <a:pt x="398834" y="254002"/>
                </a:lnTo>
                <a:lnTo>
                  <a:pt x="399232" y="254002"/>
                </a:lnTo>
                <a:lnTo>
                  <a:pt x="399629" y="254002"/>
                </a:lnTo>
                <a:lnTo>
                  <a:pt x="400027" y="254002"/>
                </a:lnTo>
                <a:lnTo>
                  <a:pt x="400425" y="254002"/>
                </a:lnTo>
                <a:lnTo>
                  <a:pt x="400823" y="254002"/>
                </a:lnTo>
                <a:lnTo>
                  <a:pt x="401220" y="254002"/>
                </a:lnTo>
                <a:lnTo>
                  <a:pt x="401618" y="254002"/>
                </a:lnTo>
                <a:lnTo>
                  <a:pt x="402016" y="254002"/>
                </a:lnTo>
                <a:lnTo>
                  <a:pt x="402414" y="254002"/>
                </a:lnTo>
                <a:lnTo>
                  <a:pt x="402811" y="254002"/>
                </a:lnTo>
                <a:lnTo>
                  <a:pt x="403209" y="254002"/>
                </a:lnTo>
                <a:lnTo>
                  <a:pt x="403607" y="254002"/>
                </a:lnTo>
                <a:lnTo>
                  <a:pt x="404005" y="254002"/>
                </a:lnTo>
                <a:lnTo>
                  <a:pt x="404403" y="254002"/>
                </a:lnTo>
                <a:lnTo>
                  <a:pt x="404800" y="254002"/>
                </a:lnTo>
                <a:lnTo>
                  <a:pt x="405198" y="254002"/>
                </a:lnTo>
                <a:lnTo>
                  <a:pt x="405596" y="254002"/>
                </a:lnTo>
                <a:lnTo>
                  <a:pt x="405994" y="254002"/>
                </a:lnTo>
                <a:lnTo>
                  <a:pt x="406391" y="254002"/>
                </a:lnTo>
                <a:lnTo>
                  <a:pt x="406789" y="254002"/>
                </a:lnTo>
                <a:lnTo>
                  <a:pt x="407187" y="254002"/>
                </a:lnTo>
                <a:lnTo>
                  <a:pt x="407585" y="254002"/>
                </a:lnTo>
                <a:lnTo>
                  <a:pt x="407982" y="254002"/>
                </a:lnTo>
                <a:lnTo>
                  <a:pt x="408380" y="254002"/>
                </a:lnTo>
                <a:lnTo>
                  <a:pt x="408778" y="254002"/>
                </a:lnTo>
                <a:lnTo>
                  <a:pt x="409176" y="254002"/>
                </a:lnTo>
                <a:lnTo>
                  <a:pt x="409573" y="254002"/>
                </a:lnTo>
                <a:lnTo>
                  <a:pt x="409971" y="254002"/>
                </a:lnTo>
                <a:lnTo>
                  <a:pt x="410369" y="254002"/>
                </a:lnTo>
                <a:lnTo>
                  <a:pt x="410767" y="254002"/>
                </a:lnTo>
                <a:lnTo>
                  <a:pt x="411165" y="254002"/>
                </a:lnTo>
                <a:lnTo>
                  <a:pt x="411562" y="254002"/>
                </a:lnTo>
                <a:lnTo>
                  <a:pt x="412038" y="254002"/>
                </a:lnTo>
                <a:lnTo>
                  <a:pt x="412436" y="254002"/>
                </a:lnTo>
                <a:lnTo>
                  <a:pt x="412911" y="254002"/>
                </a:lnTo>
                <a:lnTo>
                  <a:pt x="413309" y="254002"/>
                </a:lnTo>
                <a:lnTo>
                  <a:pt x="413784" y="254002"/>
                </a:lnTo>
                <a:lnTo>
                  <a:pt x="414260" y="254002"/>
                </a:lnTo>
                <a:lnTo>
                  <a:pt x="414735" y="254002"/>
                </a:lnTo>
                <a:lnTo>
                  <a:pt x="415211" y="254002"/>
                </a:lnTo>
                <a:lnTo>
                  <a:pt x="415686" y="254002"/>
                </a:lnTo>
                <a:lnTo>
                  <a:pt x="416162" y="254002"/>
                </a:lnTo>
                <a:lnTo>
                  <a:pt x="416637" y="254002"/>
                </a:lnTo>
                <a:lnTo>
                  <a:pt x="417113" y="254002"/>
                </a:lnTo>
                <a:lnTo>
                  <a:pt x="417588" y="254002"/>
                </a:lnTo>
                <a:lnTo>
                  <a:pt x="418064" y="254002"/>
                </a:lnTo>
                <a:lnTo>
                  <a:pt x="418539" y="254002"/>
                </a:lnTo>
                <a:lnTo>
                  <a:pt x="419015" y="254002"/>
                </a:lnTo>
                <a:lnTo>
                  <a:pt x="419490" y="254002"/>
                </a:lnTo>
                <a:lnTo>
                  <a:pt x="419966" y="254002"/>
                </a:lnTo>
                <a:lnTo>
                  <a:pt x="420441" y="254002"/>
                </a:lnTo>
                <a:lnTo>
                  <a:pt x="420917" y="254002"/>
                </a:lnTo>
                <a:lnTo>
                  <a:pt x="421392" y="254002"/>
                </a:lnTo>
                <a:lnTo>
                  <a:pt x="421868" y="254002"/>
                </a:lnTo>
                <a:lnTo>
                  <a:pt x="422343" y="254002"/>
                </a:lnTo>
                <a:lnTo>
                  <a:pt x="422819" y="254002"/>
                </a:lnTo>
                <a:lnTo>
                  <a:pt x="422819" y="254002"/>
                </a:lnTo>
                <a:lnTo>
                  <a:pt x="422819" y="292101"/>
                </a:lnTo>
                <a:cubicBezTo>
                  <a:pt x="422819" y="306150"/>
                  <a:pt x="411466" y="317501"/>
                  <a:pt x="397417" y="317501"/>
                </a:cubicBezTo>
                <a:lnTo>
                  <a:pt x="393699" y="31750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use evidence from historical American speeches and essays to support their arguments in persuasive essays.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provides a foundation of credibility and relevance to their arguments.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Utilizing Historical Evidence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writing persuasive essays, students can develop their critical thinking skills and learn to evaluate evidence.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encourages the development of well-supported arguments.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Critical Thinking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Persuasive essays can help students develop their writing skills and learn to communicate their ideas effectively.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skill is essential for academic and professional success.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Improving Communication Skills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Writing Persuasive Essays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90566" r="-905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apply this skill to a variety of contexts, including writing persuasive essays.</a:t>
            </a:r>
            <a:endParaRPr lang="en-US" sz="985" dirty="0"/>
          </a:p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Additionally, they can evaluate the credibility of sources effectively, fostering informed decision-making.</a:t>
            </a:r>
            <a:endParaRPr lang="en-US" sz="985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Applications of Analytical Skills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mastering this skill, students can develop a deeper understanding of American history and culture.</a:t>
            </a:r>
            <a:endParaRPr lang="en-US" sz="985" dirty="0"/>
          </a:p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also learn to think critically about complex texts, enhancing their intellectual growth.</a:t>
            </a:r>
            <a:endParaRPr lang="en-US" sz="985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Benefits of Mastering Analytical Skills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 is a crucial skill for 15-year-old students to develop.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skill enables students to engage with significant historical and cultural narratives.</a:t>
            </a:r>
            <a:endParaRPr lang="en-US" sz="982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Importance of Analyzing Historical Texts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students apply the skills developed in this lesson to a variety of contexts, including writing persuasive essays and evaluating the credibility of sources?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highlights the transferability of analytical and evaluative skills to broader academic and real-world scenarios.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Skills to Various Contexts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students evaluate the credibility of sources and consider the potential biases and limitations of historical American speeches and essays?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prompts students to critically assess the reliability and perspective of the materials they study.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Evaluating Credibility and Bias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the central ideas and main arguments presented in historical American speeches and essays?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encourages students to analyze and identify the key themes and messages conveyed in these texts.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Central Ideas and Arguments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75554" b="-7555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continuing to develop their critical thinking skills, students can become more informed and engaged citizens.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capability allows them to analyze complex information and make informed decisions in their personal and civic lives.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Becoming Informed and Engaged Citizens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34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apply the skills developed in this lesson to a variety of contexts, including writing persuasive essays and evaluating the credibility of sources.</a:t>
            </a:r>
            <a:endParaRPr lang="en-US" sz="1343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34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applications demonstrate the versatility and importance of critical thinking in academic and real-world scenarios.</a:t>
            </a:r>
            <a:endParaRPr lang="en-US" sz="1343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Skills in Various Contexts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continue to develop their critical thinking skills by analyzing complex texts and evaluating evidence.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practice enhances their ability to understand and interpret information effectively.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Developing Critical Thinking Skills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apply this skill to a variety of contexts, including writing persuasive essays.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Additionally, they can evaluate the credibility of sources effectively.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Analytical Skills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mastering this skill, students can develop a deeper understanding of American history and culture.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also learn to think critically about complex texts, enhancing their intellectual growth.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Mastering Analytical Skills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 is a crucial skill for 15-year-old students to develop.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skill helps students engage with significant historical and cultural themes.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Analyzing Historical Texts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8077201" y="2196199"/>
            <a:ext cx="548640" cy="548493"/>
          </a:xfrm>
          <a:custGeom>
            <a:avLst/>
            <a:gdLst/>
            <a:ahLst/>
            <a:cxnLst/>
            <a:rect l="l" t="t" r="r" b="b"/>
            <a:pathLst>
              <a:path w="548640" h="548493">
                <a:moveTo>
                  <a:pt x="394297" y="222864"/>
                </a:moveTo>
                <a:cubicBezTo>
                  <a:pt x="394297" y="128183"/>
                  <a:pt x="317542" y="51432"/>
                  <a:pt x="222863" y="51432"/>
                </a:cubicBezTo>
                <a:cubicBezTo>
                  <a:pt x="128184" y="51432"/>
                  <a:pt x="51430" y="128183"/>
                  <a:pt x="51430" y="222864"/>
                </a:cubicBezTo>
                <a:cubicBezTo>
                  <a:pt x="51430" y="317544"/>
                  <a:pt x="128184" y="394295"/>
                  <a:pt x="222863" y="394295"/>
                </a:cubicBezTo>
                <a:cubicBezTo>
                  <a:pt x="317542" y="394295"/>
                  <a:pt x="394297" y="317544"/>
                  <a:pt x="394297" y="222864"/>
                </a:cubicBezTo>
                <a:lnTo>
                  <a:pt x="394297" y="222864"/>
                </a:lnTo>
                <a:moveTo>
                  <a:pt x="361186" y="397619"/>
                </a:moveTo>
                <a:cubicBezTo>
                  <a:pt x="323259" y="427726"/>
                  <a:pt x="275148" y="445727"/>
                  <a:pt x="222863" y="445727"/>
                </a:cubicBezTo>
                <a:cubicBezTo>
                  <a:pt x="99754" y="445727"/>
                  <a:pt x="0" y="345973"/>
                  <a:pt x="0" y="222864"/>
                </a:cubicBezTo>
                <a:cubicBezTo>
                  <a:pt x="0" y="99754"/>
                  <a:pt x="99754" y="0"/>
                  <a:pt x="222863" y="0"/>
                </a:cubicBezTo>
                <a:cubicBezTo>
                  <a:pt x="345972" y="0"/>
                  <a:pt x="445726" y="99754"/>
                  <a:pt x="445726" y="222864"/>
                </a:cubicBezTo>
                <a:cubicBezTo>
                  <a:pt x="445726" y="275151"/>
                  <a:pt x="427725" y="323260"/>
                  <a:pt x="397616" y="361188"/>
                </a:cubicBezTo>
                <a:lnTo>
                  <a:pt x="541085" y="504657"/>
                </a:lnTo>
                <a:cubicBezTo>
                  <a:pt x="551158" y="514727"/>
                  <a:pt x="551158" y="531018"/>
                  <a:pt x="541085" y="540978"/>
                </a:cubicBezTo>
                <a:cubicBezTo>
                  <a:pt x="531012" y="550944"/>
                  <a:pt x="514729" y="551049"/>
                  <a:pt x="504765" y="540978"/>
                </a:cubicBezTo>
                <a:lnTo>
                  <a:pt x="361186" y="3976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4361" y="21961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164482" y="82406"/>
                </a:moveTo>
                <a:cubicBezTo>
                  <a:pt x="162447" y="89692"/>
                  <a:pt x="157196" y="95694"/>
                  <a:pt x="150338" y="98799"/>
                </a:cubicBezTo>
                <a:cubicBezTo>
                  <a:pt x="132551" y="106837"/>
                  <a:pt x="120119" y="124624"/>
                  <a:pt x="120015" y="145412"/>
                </a:cubicBezTo>
                <a:cubicBezTo>
                  <a:pt x="119905" y="155161"/>
                  <a:pt x="114441" y="163950"/>
                  <a:pt x="105761" y="168235"/>
                </a:cubicBezTo>
                <a:cubicBezTo>
                  <a:pt x="88726" y="176701"/>
                  <a:pt x="77150" y="194169"/>
                  <a:pt x="77150" y="214310"/>
                </a:cubicBezTo>
                <a:cubicBezTo>
                  <a:pt x="77150" y="221919"/>
                  <a:pt x="78757" y="228991"/>
                  <a:pt x="81649" y="235422"/>
                </a:cubicBezTo>
                <a:cubicBezTo>
                  <a:pt x="86361" y="245818"/>
                  <a:pt x="83684" y="257927"/>
                  <a:pt x="75114" y="265427"/>
                </a:cubicBezTo>
                <a:cubicBezTo>
                  <a:pt x="60542" y="277963"/>
                  <a:pt x="51435" y="296502"/>
                  <a:pt x="51435" y="317185"/>
                </a:cubicBezTo>
                <a:cubicBezTo>
                  <a:pt x="51435" y="338829"/>
                  <a:pt x="61398" y="358010"/>
                  <a:pt x="77045" y="370656"/>
                </a:cubicBezTo>
                <a:cubicBezTo>
                  <a:pt x="84227" y="376444"/>
                  <a:pt x="87760" y="385656"/>
                  <a:pt x="86367" y="394768"/>
                </a:cubicBezTo>
                <a:cubicBezTo>
                  <a:pt x="85939" y="397446"/>
                  <a:pt x="85725" y="400129"/>
                  <a:pt x="85725" y="402910"/>
                </a:cubicBezTo>
                <a:cubicBezTo>
                  <a:pt x="85725" y="430880"/>
                  <a:pt x="108011" y="453594"/>
                  <a:pt x="135766" y="454345"/>
                </a:cubicBezTo>
                <a:cubicBezTo>
                  <a:pt x="145625" y="454669"/>
                  <a:pt x="154409" y="460452"/>
                  <a:pt x="158486" y="469455"/>
                </a:cubicBezTo>
                <a:cubicBezTo>
                  <a:pt x="165881" y="485848"/>
                  <a:pt x="182379" y="497210"/>
                  <a:pt x="201455" y="497210"/>
                </a:cubicBezTo>
                <a:cubicBezTo>
                  <a:pt x="227494" y="497210"/>
                  <a:pt x="248605" y="476099"/>
                  <a:pt x="248605" y="450060"/>
                </a:cubicBezTo>
                <a:lnTo>
                  <a:pt x="248605" y="94300"/>
                </a:lnTo>
                <a:cubicBezTo>
                  <a:pt x="248605" y="70621"/>
                  <a:pt x="229425" y="51441"/>
                  <a:pt x="205745" y="51441"/>
                </a:cubicBezTo>
                <a:cubicBezTo>
                  <a:pt x="186241" y="51441"/>
                  <a:pt x="169634" y="64515"/>
                  <a:pt x="164488" y="82411"/>
                </a:cubicBezTo>
                <a:lnTo>
                  <a:pt x="164482" y="82406"/>
                </a:lnTo>
                <a:moveTo>
                  <a:pt x="274320" y="516495"/>
                </a:moveTo>
                <a:cubicBezTo>
                  <a:pt x="256319" y="536318"/>
                  <a:pt x="230281" y="548640"/>
                  <a:pt x="201455" y="548640"/>
                </a:cubicBezTo>
                <a:cubicBezTo>
                  <a:pt x="166951" y="548640"/>
                  <a:pt x="136628" y="530957"/>
                  <a:pt x="119049" y="504173"/>
                </a:cubicBezTo>
                <a:cubicBezTo>
                  <a:pt x="70829" y="495603"/>
                  <a:pt x="34290" y="453489"/>
                  <a:pt x="34290" y="402910"/>
                </a:cubicBezTo>
                <a:cubicBezTo>
                  <a:pt x="34290" y="402373"/>
                  <a:pt x="34290" y="401731"/>
                  <a:pt x="34290" y="401193"/>
                </a:cubicBezTo>
                <a:cubicBezTo>
                  <a:pt x="13074" y="379549"/>
                  <a:pt x="0" y="349868"/>
                  <a:pt x="0" y="317185"/>
                </a:cubicBezTo>
                <a:cubicBezTo>
                  <a:pt x="0" y="287394"/>
                  <a:pt x="10825" y="260176"/>
                  <a:pt x="28716" y="239284"/>
                </a:cubicBezTo>
                <a:cubicBezTo>
                  <a:pt x="26785" y="231246"/>
                  <a:pt x="25715" y="222891"/>
                  <a:pt x="25715" y="214315"/>
                </a:cubicBezTo>
                <a:cubicBezTo>
                  <a:pt x="25715" y="179383"/>
                  <a:pt x="43183" y="148413"/>
                  <a:pt x="69754" y="129874"/>
                </a:cubicBezTo>
                <a:cubicBezTo>
                  <a:pt x="74577" y="98903"/>
                  <a:pt x="93115" y="72547"/>
                  <a:pt x="118940" y="57223"/>
                </a:cubicBezTo>
                <a:cubicBezTo>
                  <a:pt x="133407" y="23575"/>
                  <a:pt x="166836" y="0"/>
                  <a:pt x="205734" y="0"/>
                </a:cubicBezTo>
                <a:cubicBezTo>
                  <a:pt x="232739" y="0"/>
                  <a:pt x="257169" y="11357"/>
                  <a:pt x="274314" y="29577"/>
                </a:cubicBezTo>
                <a:cubicBezTo>
                  <a:pt x="291459" y="11362"/>
                  <a:pt x="315890" y="0"/>
                  <a:pt x="342894" y="0"/>
                </a:cubicBezTo>
                <a:cubicBezTo>
                  <a:pt x="381793" y="0"/>
                  <a:pt x="415227" y="23575"/>
                  <a:pt x="429585" y="57223"/>
                </a:cubicBezTo>
                <a:cubicBezTo>
                  <a:pt x="455410" y="72547"/>
                  <a:pt x="474052" y="98909"/>
                  <a:pt x="478771" y="129874"/>
                </a:cubicBezTo>
                <a:cubicBezTo>
                  <a:pt x="505451" y="148413"/>
                  <a:pt x="522920" y="179378"/>
                  <a:pt x="522920" y="214315"/>
                </a:cubicBezTo>
                <a:cubicBezTo>
                  <a:pt x="522920" y="222891"/>
                  <a:pt x="521850" y="231246"/>
                  <a:pt x="519919" y="239284"/>
                </a:cubicBezTo>
                <a:cubicBezTo>
                  <a:pt x="537815" y="260286"/>
                  <a:pt x="548634" y="287504"/>
                  <a:pt x="548634" y="317185"/>
                </a:cubicBezTo>
                <a:cubicBezTo>
                  <a:pt x="548634" y="349868"/>
                  <a:pt x="535560" y="379549"/>
                  <a:pt x="514344" y="401193"/>
                </a:cubicBezTo>
                <a:cubicBezTo>
                  <a:pt x="514344" y="401731"/>
                  <a:pt x="514344" y="402373"/>
                  <a:pt x="514344" y="402910"/>
                </a:cubicBezTo>
                <a:cubicBezTo>
                  <a:pt x="514344" y="453594"/>
                  <a:pt x="477805" y="495603"/>
                  <a:pt x="429585" y="504173"/>
                </a:cubicBezTo>
                <a:cubicBezTo>
                  <a:pt x="412012" y="530963"/>
                  <a:pt x="381689" y="548640"/>
                  <a:pt x="347179" y="548640"/>
                </a:cubicBezTo>
                <a:cubicBezTo>
                  <a:pt x="318354" y="548640"/>
                  <a:pt x="292315" y="536208"/>
                  <a:pt x="274314" y="516495"/>
                </a:cubicBezTo>
                <a:lnTo>
                  <a:pt x="274320" y="516495"/>
                </a:lnTo>
                <a:moveTo>
                  <a:pt x="300040" y="450055"/>
                </a:moveTo>
                <a:cubicBezTo>
                  <a:pt x="300040" y="476093"/>
                  <a:pt x="321152" y="497205"/>
                  <a:pt x="347190" y="497205"/>
                </a:cubicBezTo>
                <a:cubicBezTo>
                  <a:pt x="366267" y="497205"/>
                  <a:pt x="382764" y="485848"/>
                  <a:pt x="390160" y="469449"/>
                </a:cubicBezTo>
                <a:cubicBezTo>
                  <a:pt x="394231" y="460446"/>
                  <a:pt x="403020" y="454554"/>
                  <a:pt x="412879" y="454340"/>
                </a:cubicBezTo>
                <a:cubicBezTo>
                  <a:pt x="440635" y="453588"/>
                  <a:pt x="462921" y="430875"/>
                  <a:pt x="462921" y="402905"/>
                </a:cubicBezTo>
                <a:cubicBezTo>
                  <a:pt x="462921" y="400118"/>
                  <a:pt x="462707" y="397331"/>
                  <a:pt x="462279" y="394763"/>
                </a:cubicBezTo>
                <a:cubicBezTo>
                  <a:pt x="460781" y="385656"/>
                  <a:pt x="464424" y="376438"/>
                  <a:pt x="471600" y="370650"/>
                </a:cubicBezTo>
                <a:cubicBezTo>
                  <a:pt x="487247" y="358004"/>
                  <a:pt x="497211" y="338824"/>
                  <a:pt x="497211" y="317180"/>
                </a:cubicBezTo>
                <a:cubicBezTo>
                  <a:pt x="497211" y="296496"/>
                  <a:pt x="488103" y="277963"/>
                  <a:pt x="473531" y="265421"/>
                </a:cubicBezTo>
                <a:cubicBezTo>
                  <a:pt x="464961" y="258025"/>
                  <a:pt x="462279" y="245813"/>
                  <a:pt x="466997" y="235416"/>
                </a:cubicBezTo>
                <a:cubicBezTo>
                  <a:pt x="469888" y="228986"/>
                  <a:pt x="471496" y="221914"/>
                  <a:pt x="471496" y="214304"/>
                </a:cubicBezTo>
                <a:cubicBezTo>
                  <a:pt x="471496" y="194158"/>
                  <a:pt x="459925" y="176695"/>
                  <a:pt x="442884" y="168230"/>
                </a:cubicBezTo>
                <a:cubicBezTo>
                  <a:pt x="434205" y="163945"/>
                  <a:pt x="428630" y="155051"/>
                  <a:pt x="428630" y="145406"/>
                </a:cubicBezTo>
                <a:cubicBezTo>
                  <a:pt x="428521" y="124722"/>
                  <a:pt x="416094" y="106831"/>
                  <a:pt x="398307" y="98794"/>
                </a:cubicBezTo>
                <a:cubicBezTo>
                  <a:pt x="391449" y="95688"/>
                  <a:pt x="386199" y="89686"/>
                  <a:pt x="384163" y="82400"/>
                </a:cubicBezTo>
                <a:cubicBezTo>
                  <a:pt x="379022" y="64504"/>
                  <a:pt x="362410" y="51430"/>
                  <a:pt x="342905" y="51430"/>
                </a:cubicBezTo>
                <a:cubicBezTo>
                  <a:pt x="319226" y="51430"/>
                  <a:pt x="300046" y="70610"/>
                  <a:pt x="300046" y="94295"/>
                </a:cubicBezTo>
                <a:lnTo>
                  <a:pt x="300040" y="45005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65808" y="2196125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skill can be applied to a variety of contexts, including writing persuasive essays.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also aids in evaluating the credibility of sources.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Analytical Skills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continuing to develop their critical thinking skills, students can become more informed and engaged citizens.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become capable of analyzing complex information and making informed decisions.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Developing Critical Thinking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 is a valuable skill.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students develop a deeper understanding of American history and culture.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Historical Contexts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Thoughts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Various historical American speeches and essays have shaped the nation's identity.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works reflect the values, struggles, and aspirations of the American people throughout history.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953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Historical American Speeches and Essays</a:t>
            </a:r>
            <a:endParaRPr lang="en-US" sz="1953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Declaration of Independence is a foundational document of the United States.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asserts the colonies' separation from Britain and outlines the principles of individual rights and government by consent.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Declaration of Independence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Gettysburg Address is a speech delivered by Abraham Lincoln during the American Civil War.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emphasizes the principles of human equality and the importance of preserving the Union.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Gettysburg Address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References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 key terms and concepts through a comprehensive glossary.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glossary serves as a quick reference for important definitions.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Glossary of Terms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Review projects and assignments completed by students to gain insights.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examples showcase practical applications of concepts learned.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Student Work Examples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various materials and references to deepen your understanding.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resources are curated to support extended learning opportunities.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Learning Resources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Central Ideas in Historical American Speeches and Essays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Appendix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111491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21506" y="3139054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00078" y="3139054"/>
            <a:ext cx="411520" cy="548640"/>
          </a:xfrm>
          <a:custGeom>
            <a:avLst/>
            <a:gdLst/>
            <a:ahLst/>
            <a:cxnLst/>
            <a:rect l="l" t="t" r="r" b="b"/>
            <a:pathLst>
              <a:path w="411520" h="548640">
                <a:moveTo>
                  <a:pt x="0" y="51441"/>
                </a:moveTo>
                <a:cubicBezTo>
                  <a:pt x="0" y="23043"/>
                  <a:pt x="23041" y="0"/>
                  <a:pt x="51440" y="0"/>
                </a:cubicBezTo>
                <a:lnTo>
                  <a:pt x="51440" y="51441"/>
                </a:lnTo>
                <a:lnTo>
                  <a:pt x="51440" y="473032"/>
                </a:lnTo>
                <a:lnTo>
                  <a:pt x="190863" y="373476"/>
                </a:lnTo>
                <a:cubicBezTo>
                  <a:pt x="199756" y="367046"/>
                  <a:pt x="211867" y="367046"/>
                  <a:pt x="220764" y="373476"/>
                </a:cubicBezTo>
                <a:lnTo>
                  <a:pt x="360080" y="473032"/>
                </a:lnTo>
                <a:lnTo>
                  <a:pt x="360080" y="51441"/>
                </a:lnTo>
                <a:lnTo>
                  <a:pt x="51440" y="51441"/>
                </a:lnTo>
                <a:lnTo>
                  <a:pt x="51440" y="0"/>
                </a:lnTo>
                <a:lnTo>
                  <a:pt x="360080" y="0"/>
                </a:lnTo>
                <a:cubicBezTo>
                  <a:pt x="388479" y="0"/>
                  <a:pt x="411520" y="23043"/>
                  <a:pt x="411520" y="51441"/>
                </a:cubicBezTo>
                <a:lnTo>
                  <a:pt x="411520" y="522975"/>
                </a:lnTo>
                <a:cubicBezTo>
                  <a:pt x="411520" y="532620"/>
                  <a:pt x="406162" y="541409"/>
                  <a:pt x="397590" y="545804"/>
                </a:cubicBezTo>
                <a:cubicBezTo>
                  <a:pt x="389018" y="550198"/>
                  <a:pt x="378730" y="549447"/>
                  <a:pt x="370907" y="543872"/>
                </a:cubicBezTo>
                <a:lnTo>
                  <a:pt x="205764" y="425992"/>
                </a:lnTo>
                <a:lnTo>
                  <a:pt x="40621" y="543872"/>
                </a:lnTo>
                <a:cubicBezTo>
                  <a:pt x="32798" y="549447"/>
                  <a:pt x="22510" y="550193"/>
                  <a:pt x="13938" y="545804"/>
                </a:cubicBezTo>
                <a:cubicBezTo>
                  <a:pt x="5366" y="541409"/>
                  <a:pt x="8" y="532620"/>
                  <a:pt x="8" y="522975"/>
                </a:cubicBezTo>
                <a:lnTo>
                  <a:pt x="0" y="5144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2025-07-07T14:37:33Z</dcterms:created>
  <dcterms:modified xsi:type="dcterms:W3CDTF">2025-07-07T14:37:33Z</dcterms:modified>
</cp:coreProperties>
</file>