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9f02ced25b0696f35612e3e2e691dc056c9c7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0d69c44b15de80d156ce3449a5a5b033f985a6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2241dcacc6d9dde9f3092f8c8a3a42e1c40b96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7680acf9225c1044997850f29730b2069ed63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dd1d517b668dd5eadef06d8d19f4ff7b54ee6e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5d52d1464b3eadcf5b1cea9b746f774364f06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1b2d11753fc123290fc2b4e4795391ff4a5ee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88180783ab49a242bfdbce8756913bc4b5245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14a5b9df3572ff5bf0434b46db3cb592e2e4c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8e0aa4d584a7c33855aff2d475bd05f0df31d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3408" r="-534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Their Biblical Foundations and Practical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Gifts and Fruits of the Holy Spirit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Gifts and Fruits of the Ho…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Gifts of the Holy Spirit?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Fruits of the Holy Spirit?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Biblical Context of the Gifts and Fruits of th…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the Gifts and Fruits of the Holy Spir…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Misconceptions about the Gifts and Frui…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 about the Gifts and Fruits of the Holy Sp…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Prayer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Blessing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4865" r="-1548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will also focus on the practical application of the Gifts and Fruits.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seeks to demonstrate their relevance in daily spiritual life.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delve into the biblical context of the Gifts and Fruits of the Holy Spirit.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highlight their significance in scripture and teachings.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Biblical Context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are essential components of the Christian faith.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framework for understanding spiritual growth and development.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Gifts and Fruits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Gifts and Fruits of the Holy Spirit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3576" r="-1035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the Gifts of the Holy Spirit?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special abilities given to believers.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gifts enable them to serve others and build up the church.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the Gifts of the Holy Spirit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wisdom, knowledge, faith, healing, and prophecy.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gifts are diverse and serve various purposes within the church.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the Gifts of the Holy Spirit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described in 1 Corinthians 12.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passage outlines their importance and application in ministry.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Biblical Reference to the Gifts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gifts are essential for effective ministry and service.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given to believers to edify and build up the body of Christ.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Gifts of the Holy Spirit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655" r="-1136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the Fruits of the Holy Spirit?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are the characteristics of a believer's life that demonstrate the presence and work of the Holy Spirit.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traits reflect the transformative influence of the Holy Spirit in a person's life.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the Fruits of the Holy Spirit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Fruits of the Holy Spirit include love, joy, peace, patience, kindness, and self-control.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qualities are manifestations of a life guided by the Holy Spirit.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the Fruits of the Holy Spirit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are described in Galatians 5.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passage outlines the virtues that result from a believer's surrender to the Holy Spirit.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Biblical Reference to the Fruits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are essential for building strong and healthy relationships with others.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foster harmony and understanding among individuals.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the Fruits in Relationships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Biblical Context of the Gifts and Fruits of the Holy Spirit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are essential for spiritual growth and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integral to living a fulfilling and devoted Christian life.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Spiritual Growth and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biblical context provides a foundation for understanding the purpose and function of the Gifts and Fruits.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tools for spiritual growth and the manifestation of God's presence in believers' lives.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and Function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are rooted in scripture, particularly in 1 Corinthians 12 and Galatians 5.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passages provide insight into their divine origin and significance in the Christian faith.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Scriptural Foundations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the Gifts and Fruits of the Holy Spirit in Everyday Life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Gifts and Fruits, believers can experience a deeper level of spiritual growth and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also enables them to be more effective in their witness and service to others.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Application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506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34290"/>
                </a:moveTo>
                <a:cubicBezTo>
                  <a:pt x="80011" y="15358"/>
                  <a:pt x="95370" y="0"/>
                  <a:pt x="114301" y="0"/>
                </a:cubicBezTo>
                <a:lnTo>
                  <a:pt x="160022" y="0"/>
                </a:lnTo>
                <a:cubicBezTo>
                  <a:pt x="178953" y="0"/>
                  <a:pt x="194312" y="15358"/>
                  <a:pt x="194312" y="34290"/>
                </a:cubicBezTo>
                <a:lnTo>
                  <a:pt x="194312" y="80010"/>
                </a:lnTo>
                <a:lnTo>
                  <a:pt x="240033" y="80010"/>
                </a:lnTo>
                <a:cubicBezTo>
                  <a:pt x="258964" y="80010"/>
                  <a:pt x="274323" y="95368"/>
                  <a:pt x="274323" y="114300"/>
                </a:cubicBezTo>
                <a:lnTo>
                  <a:pt x="274323" y="160020"/>
                </a:lnTo>
                <a:cubicBezTo>
                  <a:pt x="274323" y="178952"/>
                  <a:pt x="258964" y="194310"/>
                  <a:pt x="240033" y="194310"/>
                </a:cubicBezTo>
                <a:lnTo>
                  <a:pt x="194312" y="194310"/>
                </a:lnTo>
                <a:lnTo>
                  <a:pt x="194312" y="331470"/>
                </a:lnTo>
                <a:cubicBezTo>
                  <a:pt x="194312" y="350402"/>
                  <a:pt x="178953" y="365760"/>
                  <a:pt x="160022" y="365760"/>
                </a:cubicBezTo>
                <a:lnTo>
                  <a:pt x="114301" y="365760"/>
                </a:lnTo>
                <a:cubicBezTo>
                  <a:pt x="95370" y="365760"/>
                  <a:pt x="80011" y="350402"/>
                  <a:pt x="80011" y="331470"/>
                </a:cubicBezTo>
                <a:lnTo>
                  <a:pt x="80011" y="194310"/>
                </a:lnTo>
                <a:lnTo>
                  <a:pt x="34290" y="194310"/>
                </a:lnTo>
                <a:cubicBezTo>
                  <a:pt x="15359" y="194310"/>
                  <a:pt x="0" y="178952"/>
                  <a:pt x="0" y="160020"/>
                </a:cubicBezTo>
                <a:lnTo>
                  <a:pt x="0" y="114300"/>
                </a:lnTo>
                <a:cubicBezTo>
                  <a:pt x="0" y="95368"/>
                  <a:pt x="15359" y="80010"/>
                  <a:pt x="34290" y="80010"/>
                </a:cubicBezTo>
                <a:lnTo>
                  <a:pt x="80011" y="80010"/>
                </a:lnTo>
                <a:lnTo>
                  <a:pt x="80011" y="34290"/>
                </a:lnTo>
                <a:moveTo>
                  <a:pt x="160019" y="34290"/>
                </a:moveTo>
                <a:lnTo>
                  <a:pt x="114298" y="34290"/>
                </a:lnTo>
                <a:lnTo>
                  <a:pt x="114298" y="97157"/>
                </a:lnTo>
                <a:cubicBezTo>
                  <a:pt x="114298" y="106659"/>
                  <a:pt x="106656" y="114304"/>
                  <a:pt x="97153" y="114304"/>
                </a:cubicBezTo>
                <a:lnTo>
                  <a:pt x="34287" y="114304"/>
                </a:lnTo>
                <a:lnTo>
                  <a:pt x="34287" y="160024"/>
                </a:lnTo>
                <a:lnTo>
                  <a:pt x="97153" y="160024"/>
                </a:lnTo>
                <a:cubicBezTo>
                  <a:pt x="106656" y="160024"/>
                  <a:pt x="114298" y="167668"/>
                  <a:pt x="114298" y="177170"/>
                </a:cubicBezTo>
                <a:lnTo>
                  <a:pt x="114298" y="331477"/>
                </a:lnTo>
                <a:lnTo>
                  <a:pt x="160019" y="331477"/>
                </a:lnTo>
                <a:lnTo>
                  <a:pt x="160019" y="177174"/>
                </a:lnTo>
                <a:cubicBezTo>
                  <a:pt x="160019" y="167672"/>
                  <a:pt x="167662" y="160031"/>
                  <a:pt x="177164" y="160031"/>
                </a:cubicBezTo>
                <a:lnTo>
                  <a:pt x="240030" y="160031"/>
                </a:lnTo>
                <a:lnTo>
                  <a:pt x="240030" y="114311"/>
                </a:lnTo>
                <a:lnTo>
                  <a:pt x="177164" y="114311"/>
                </a:lnTo>
                <a:cubicBezTo>
                  <a:pt x="167662" y="114311"/>
                  <a:pt x="160019" y="106666"/>
                  <a:pt x="160019" y="97168"/>
                </a:cubicBezTo>
                <a:lnTo>
                  <a:pt x="160019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can be applied in a variety of ways, such as in relationships, work, and personal growth.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versatility shows the relevance of these spiritual elements in multiple aspects of life.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Areas of Application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8095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60"/>
              </a:spcBef>
              <a:buNone/>
            </a:pPr>
            <a:r>
              <a:rPr lang="en-US" sz="154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applying the Gifts and Fruits include using the gift of wisdom in decision-making, and demonstrating the fruit of love in relationships.</a:t>
            </a:r>
            <a:endParaRPr lang="en-US" sz="1542" dirty="0"/>
          </a:p>
          <a:p>
            <a:pPr algn="l" marL="0" indent="0">
              <a:lnSpc>
                <a:spcPct val="100000"/>
              </a:lnSpc>
              <a:spcBef>
                <a:spcPts val="1060"/>
              </a:spcBef>
              <a:buNone/>
            </a:pPr>
            <a:r>
              <a:rPr lang="en-US" sz="154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illustrate how spiritual attributes can guide and enhance personal interactions and choices.</a:t>
            </a:r>
            <a:endParaRPr lang="en-US" sz="1542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Utilizing the Gifts and Fruits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623310" y="1628043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0"/>
              </a:spcBef>
              <a:buNone/>
            </a:pPr>
            <a:r>
              <a:rPr lang="en-US" sz="152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are not just theoretical concepts, but are meant to be applied in a practical way in everyday life.</a:t>
            </a:r>
            <a:endParaRPr lang="en-US" sz="1527" dirty="0"/>
          </a:p>
          <a:p>
            <a:pPr algn="l" marL="0" indent="0">
              <a:lnSpc>
                <a:spcPct val="100000"/>
              </a:lnSpc>
              <a:spcBef>
                <a:spcPts val="1050"/>
              </a:spcBef>
              <a:buNone/>
            </a:pPr>
            <a:r>
              <a:rPr lang="en-US" sz="152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allows individuals to integrate spiritual principles into their daily actions and decisions.</a:t>
            </a:r>
            <a:endParaRPr lang="en-US" sz="1527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 of the Gifts and Fruits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5887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Misconceptions about the Gifts and Fruits of the Holy Spirit</a:t>
            </a:r>
            <a:endParaRPr lang="en-US" sz="2285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Biblical Teaching on Accessibility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Bible teaches that the Gifts and Fruits of the Holy Spirit are available to all believers.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relevant in all areas of life, emphasizing their universal and practical nature.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Misconception: Limited Context of Relevance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misconception is that the Gifts and Fruits of the Holy Spirit are only relevant in spiritual contexts, such as church or prayer meetings.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view overlooks their applicability in everyday life and various secular situations.</a:t>
            </a:r>
            <a:endParaRPr lang="en-US" sz="910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Misconception: Exclusivity of Gifts and Fruits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common misconception is that the Gifts and Fruits of the Holy Spirit are only available to certain individuals, such as spiritual leaders or those who are highly gifted.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belief limits the understanding of the universal availability of these spiritual blessings.</a:t>
            </a:r>
            <a:endParaRPr lang="en-US" sz="9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265" r="-1132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 about the Gifts and Fruits of the Holy Spirit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Believers may have multiple Gifts and Fruits of the Holy Spirit simultaneously.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it is not necessary or expected for them to possess all of them at the same time.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Possessing the Gifts and Fruits of the Holy Spirit</a:t>
            </a:r>
            <a:endParaRPr lang="en-US" sz="1266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5756" y="3215"/>
                </a:moveTo>
                <a:cubicBezTo>
                  <a:pt x="180881" y="9107"/>
                  <a:pt x="171450" y="22664"/>
                  <a:pt x="171450" y="38578"/>
                </a:cubicBezTo>
                <a:cubicBezTo>
                  <a:pt x="171450" y="60010"/>
                  <a:pt x="179647" y="68207"/>
                  <a:pt x="192883" y="81440"/>
                </a:cubicBezTo>
                <a:cubicBezTo>
                  <a:pt x="206116" y="94673"/>
                  <a:pt x="214315" y="102873"/>
                  <a:pt x="235745" y="102873"/>
                </a:cubicBezTo>
                <a:cubicBezTo>
                  <a:pt x="251658" y="102873"/>
                  <a:pt x="265213" y="93444"/>
                  <a:pt x="271108" y="88567"/>
                </a:cubicBezTo>
                <a:cubicBezTo>
                  <a:pt x="273250" y="86798"/>
                  <a:pt x="274323" y="84172"/>
                  <a:pt x="274323" y="81440"/>
                </a:cubicBezTo>
                <a:cubicBezTo>
                  <a:pt x="274323" y="78708"/>
                  <a:pt x="273250" y="76083"/>
                  <a:pt x="271108" y="74368"/>
                </a:cubicBezTo>
                <a:cubicBezTo>
                  <a:pt x="264999" y="69494"/>
                  <a:pt x="250589" y="60010"/>
                  <a:pt x="231460" y="60010"/>
                </a:cubicBezTo>
                <a:cubicBezTo>
                  <a:pt x="214315" y="60010"/>
                  <a:pt x="210030" y="64298"/>
                  <a:pt x="210030" y="64298"/>
                </a:cubicBezTo>
                <a:cubicBezTo>
                  <a:pt x="210030" y="64298"/>
                  <a:pt x="214318" y="60013"/>
                  <a:pt x="214318" y="42868"/>
                </a:cubicBezTo>
                <a:cubicBezTo>
                  <a:pt x="214318" y="23740"/>
                  <a:pt x="204835" y="9327"/>
                  <a:pt x="199960" y="3221"/>
                </a:cubicBezTo>
                <a:cubicBezTo>
                  <a:pt x="198246" y="1078"/>
                  <a:pt x="195620" y="6"/>
                  <a:pt x="192888" y="6"/>
                </a:cubicBezTo>
                <a:cubicBezTo>
                  <a:pt x="190156" y="6"/>
                  <a:pt x="187531" y="1078"/>
                  <a:pt x="185761" y="3221"/>
                </a:cubicBezTo>
                <a:lnTo>
                  <a:pt x="185756" y="3215"/>
                </a:lnTo>
                <a:moveTo>
                  <a:pt x="218600" y="141448"/>
                </a:moveTo>
                <a:cubicBezTo>
                  <a:pt x="218600" y="117766"/>
                  <a:pt x="199420" y="98585"/>
                  <a:pt x="175738" y="98585"/>
                </a:cubicBezTo>
                <a:cubicBezTo>
                  <a:pt x="175738" y="74903"/>
                  <a:pt x="156557" y="55723"/>
                  <a:pt x="132875" y="55723"/>
                </a:cubicBezTo>
                <a:cubicBezTo>
                  <a:pt x="117873" y="55723"/>
                  <a:pt x="104694" y="63439"/>
                  <a:pt x="97032" y="75065"/>
                </a:cubicBezTo>
                <a:cubicBezTo>
                  <a:pt x="89478" y="68369"/>
                  <a:pt x="79512" y="64295"/>
                  <a:pt x="68583" y="64295"/>
                </a:cubicBezTo>
                <a:cubicBezTo>
                  <a:pt x="44901" y="64295"/>
                  <a:pt x="25720" y="83476"/>
                  <a:pt x="25720" y="107158"/>
                </a:cubicBezTo>
                <a:cubicBezTo>
                  <a:pt x="25720" y="116803"/>
                  <a:pt x="28935" y="125696"/>
                  <a:pt x="34293" y="132875"/>
                </a:cubicBezTo>
                <a:cubicBezTo>
                  <a:pt x="23899" y="140699"/>
                  <a:pt x="17148" y="153128"/>
                  <a:pt x="17148" y="167165"/>
                </a:cubicBezTo>
                <a:cubicBezTo>
                  <a:pt x="17148" y="176596"/>
                  <a:pt x="20201" y="185276"/>
                  <a:pt x="25292" y="192348"/>
                </a:cubicBezTo>
                <a:cubicBezTo>
                  <a:pt x="10397" y="199044"/>
                  <a:pt x="3" y="214046"/>
                  <a:pt x="3" y="231460"/>
                </a:cubicBezTo>
                <a:cubicBezTo>
                  <a:pt x="3" y="255142"/>
                  <a:pt x="19183" y="274323"/>
                  <a:pt x="42865" y="274323"/>
                </a:cubicBezTo>
                <a:cubicBezTo>
                  <a:pt x="60279" y="274323"/>
                  <a:pt x="75279" y="263929"/>
                  <a:pt x="81978" y="249033"/>
                </a:cubicBezTo>
                <a:cubicBezTo>
                  <a:pt x="89050" y="254177"/>
                  <a:pt x="97729" y="257178"/>
                  <a:pt x="107160" y="257178"/>
                </a:cubicBezTo>
                <a:cubicBezTo>
                  <a:pt x="121197" y="257178"/>
                  <a:pt x="133627" y="250427"/>
                  <a:pt x="141450" y="240033"/>
                </a:cubicBezTo>
                <a:cubicBezTo>
                  <a:pt x="148629" y="245390"/>
                  <a:pt x="157523" y="248605"/>
                  <a:pt x="167168" y="248605"/>
                </a:cubicBezTo>
                <a:cubicBezTo>
                  <a:pt x="190850" y="248605"/>
                  <a:pt x="210030" y="229425"/>
                  <a:pt x="210030" y="205743"/>
                </a:cubicBezTo>
                <a:cubicBezTo>
                  <a:pt x="210030" y="194814"/>
                  <a:pt x="205959" y="184848"/>
                  <a:pt x="199260" y="177293"/>
                </a:cubicBezTo>
                <a:cubicBezTo>
                  <a:pt x="210886" y="169631"/>
                  <a:pt x="218603" y="156450"/>
                  <a:pt x="218603" y="141450"/>
                </a:cubicBezTo>
                <a:lnTo>
                  <a:pt x="218600" y="141448"/>
                </a:lnTo>
                <a:moveTo>
                  <a:pt x="132875" y="77152"/>
                </a:moveTo>
                <a:cubicBezTo>
                  <a:pt x="144712" y="77152"/>
                  <a:pt x="154308" y="86748"/>
                  <a:pt x="154308" y="98585"/>
                </a:cubicBezTo>
                <a:cubicBezTo>
                  <a:pt x="154308" y="110422"/>
                  <a:pt x="144712" y="120018"/>
                  <a:pt x="132878" y="120018"/>
                </a:cubicBezTo>
                <a:cubicBezTo>
                  <a:pt x="121041" y="120018"/>
                  <a:pt x="111448" y="110422"/>
                  <a:pt x="111448" y="98588"/>
                </a:cubicBezTo>
                <a:cubicBezTo>
                  <a:pt x="111448" y="86751"/>
                  <a:pt x="121044" y="77158"/>
                  <a:pt x="132880" y="77158"/>
                </a:cubicBezTo>
                <a:lnTo>
                  <a:pt x="132875" y="77152"/>
                </a:lnTo>
                <a:moveTo>
                  <a:pt x="68580" y="85725"/>
                </a:moveTo>
                <a:cubicBezTo>
                  <a:pt x="80417" y="85725"/>
                  <a:pt x="90013" y="95321"/>
                  <a:pt x="90013" y="107158"/>
                </a:cubicBezTo>
                <a:cubicBezTo>
                  <a:pt x="90013" y="118994"/>
                  <a:pt x="80417" y="128590"/>
                  <a:pt x="68583" y="128590"/>
                </a:cubicBezTo>
                <a:cubicBezTo>
                  <a:pt x="56746" y="128590"/>
                  <a:pt x="47153" y="118994"/>
                  <a:pt x="47153" y="107160"/>
                </a:cubicBezTo>
                <a:cubicBezTo>
                  <a:pt x="47153" y="95323"/>
                  <a:pt x="56748" y="85730"/>
                  <a:pt x="68585" y="85730"/>
                </a:cubicBezTo>
                <a:lnTo>
                  <a:pt x="68580" y="85725"/>
                </a:lnTo>
                <a:moveTo>
                  <a:pt x="38578" y="167165"/>
                </a:moveTo>
                <a:cubicBezTo>
                  <a:pt x="38578" y="155328"/>
                  <a:pt x="48173" y="145735"/>
                  <a:pt x="60010" y="145735"/>
                </a:cubicBezTo>
                <a:cubicBezTo>
                  <a:pt x="71847" y="145735"/>
                  <a:pt x="81443" y="155331"/>
                  <a:pt x="81443" y="167168"/>
                </a:cubicBezTo>
                <a:cubicBezTo>
                  <a:pt x="81443" y="179005"/>
                  <a:pt x="71847" y="188600"/>
                  <a:pt x="60013" y="188600"/>
                </a:cubicBezTo>
                <a:cubicBezTo>
                  <a:pt x="48176" y="188600"/>
                  <a:pt x="38583" y="179005"/>
                  <a:pt x="38583" y="167170"/>
                </a:cubicBezTo>
                <a:lnTo>
                  <a:pt x="38578" y="167165"/>
                </a:lnTo>
                <a:moveTo>
                  <a:pt x="42863" y="210028"/>
                </a:moveTo>
                <a:cubicBezTo>
                  <a:pt x="54699" y="210028"/>
                  <a:pt x="64295" y="219623"/>
                  <a:pt x="64295" y="231460"/>
                </a:cubicBezTo>
                <a:cubicBezTo>
                  <a:pt x="64295" y="243297"/>
                  <a:pt x="54699" y="252893"/>
                  <a:pt x="42865" y="252893"/>
                </a:cubicBezTo>
                <a:cubicBezTo>
                  <a:pt x="31028" y="252893"/>
                  <a:pt x="21435" y="243297"/>
                  <a:pt x="21435" y="231463"/>
                </a:cubicBezTo>
                <a:cubicBezTo>
                  <a:pt x="21435" y="219626"/>
                  <a:pt x="31031" y="210033"/>
                  <a:pt x="42868" y="210033"/>
                </a:cubicBezTo>
                <a:lnTo>
                  <a:pt x="42863" y="210028"/>
                </a:lnTo>
                <a:moveTo>
                  <a:pt x="85725" y="214313"/>
                </a:moveTo>
                <a:cubicBezTo>
                  <a:pt x="85725" y="202476"/>
                  <a:pt x="95321" y="192883"/>
                  <a:pt x="107158" y="192883"/>
                </a:cubicBezTo>
                <a:cubicBezTo>
                  <a:pt x="118994" y="192883"/>
                  <a:pt x="128590" y="202478"/>
                  <a:pt x="128590" y="214315"/>
                </a:cubicBezTo>
                <a:cubicBezTo>
                  <a:pt x="128590" y="226152"/>
                  <a:pt x="118994" y="235748"/>
                  <a:pt x="107160" y="235748"/>
                </a:cubicBezTo>
                <a:cubicBezTo>
                  <a:pt x="95323" y="235748"/>
                  <a:pt x="85730" y="226152"/>
                  <a:pt x="85730" y="214318"/>
                </a:cubicBezTo>
                <a:lnTo>
                  <a:pt x="85725" y="214313"/>
                </a:lnTo>
                <a:moveTo>
                  <a:pt x="167165" y="184310"/>
                </a:moveTo>
                <a:cubicBezTo>
                  <a:pt x="179002" y="184310"/>
                  <a:pt x="188598" y="193906"/>
                  <a:pt x="188598" y="205743"/>
                </a:cubicBezTo>
                <a:cubicBezTo>
                  <a:pt x="188598" y="217580"/>
                  <a:pt x="179002" y="227175"/>
                  <a:pt x="167168" y="227175"/>
                </a:cubicBezTo>
                <a:cubicBezTo>
                  <a:pt x="155331" y="227175"/>
                  <a:pt x="145738" y="217580"/>
                  <a:pt x="145738" y="205745"/>
                </a:cubicBezTo>
                <a:cubicBezTo>
                  <a:pt x="145738" y="193908"/>
                  <a:pt x="155334" y="184315"/>
                  <a:pt x="167170" y="184315"/>
                </a:cubicBezTo>
                <a:lnTo>
                  <a:pt x="167165" y="184310"/>
                </a:lnTo>
                <a:moveTo>
                  <a:pt x="98585" y="154305"/>
                </a:moveTo>
                <a:cubicBezTo>
                  <a:pt x="98585" y="142468"/>
                  <a:pt x="108181" y="132875"/>
                  <a:pt x="120018" y="132875"/>
                </a:cubicBezTo>
                <a:cubicBezTo>
                  <a:pt x="131855" y="132875"/>
                  <a:pt x="141450" y="142471"/>
                  <a:pt x="141450" y="154308"/>
                </a:cubicBezTo>
                <a:cubicBezTo>
                  <a:pt x="141450" y="166145"/>
                  <a:pt x="131855" y="175740"/>
                  <a:pt x="120020" y="175740"/>
                </a:cubicBezTo>
                <a:cubicBezTo>
                  <a:pt x="108183" y="175740"/>
                  <a:pt x="98590" y="166145"/>
                  <a:pt x="98590" y="154310"/>
                </a:cubicBezTo>
                <a:lnTo>
                  <a:pt x="98585" y="154305"/>
                </a:lnTo>
                <a:moveTo>
                  <a:pt x="175738" y="120015"/>
                </a:moveTo>
                <a:cubicBezTo>
                  <a:pt x="187574" y="120015"/>
                  <a:pt x="197170" y="129611"/>
                  <a:pt x="197170" y="141448"/>
                </a:cubicBezTo>
                <a:cubicBezTo>
                  <a:pt x="197170" y="153284"/>
                  <a:pt x="187574" y="162880"/>
                  <a:pt x="175740" y="162880"/>
                </a:cubicBezTo>
                <a:cubicBezTo>
                  <a:pt x="163903" y="162880"/>
                  <a:pt x="154310" y="153284"/>
                  <a:pt x="154310" y="141450"/>
                </a:cubicBezTo>
                <a:cubicBezTo>
                  <a:pt x="154310" y="129613"/>
                  <a:pt x="163906" y="120020"/>
                  <a:pt x="175743" y="120020"/>
                </a:cubicBezTo>
                <a:lnTo>
                  <a:pt x="175738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special abilities given to believers for service.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contrast, the Fruits of the Holy Spirit are the characteristics that reflect a believer's spiritual growth.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Distinguishing Gifts and Fruits of the Holy Spirit</a:t>
            </a:r>
            <a:endParaRPr lang="en-US" sz="1284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971" y="244929"/>
                </a:moveTo>
                <a:cubicBezTo>
                  <a:pt x="60068" y="244929"/>
                  <a:pt x="29391" y="214252"/>
                  <a:pt x="29391" y="176349"/>
                </a:cubicBezTo>
                <a:cubicBezTo>
                  <a:pt x="29391" y="127852"/>
                  <a:pt x="52047" y="91604"/>
                  <a:pt x="81989" y="66682"/>
                </a:cubicBezTo>
                <a:cubicBezTo>
                  <a:pt x="112850" y="41025"/>
                  <a:pt x="149222" y="29391"/>
                  <a:pt x="171450" y="29391"/>
                </a:cubicBezTo>
                <a:cubicBezTo>
                  <a:pt x="179778" y="29391"/>
                  <a:pt x="190921" y="33983"/>
                  <a:pt x="202311" y="41576"/>
                </a:cubicBezTo>
                <a:cubicBezTo>
                  <a:pt x="207515" y="45065"/>
                  <a:pt x="211923" y="48557"/>
                  <a:pt x="215048" y="51251"/>
                </a:cubicBezTo>
                <a:cubicBezTo>
                  <a:pt x="216578" y="52538"/>
                  <a:pt x="217742" y="53641"/>
                  <a:pt x="218477" y="54313"/>
                </a:cubicBezTo>
                <a:cubicBezTo>
                  <a:pt x="218844" y="54680"/>
                  <a:pt x="219088" y="54924"/>
                  <a:pt x="219212" y="55048"/>
                </a:cubicBezTo>
                <a:lnTo>
                  <a:pt x="219272" y="55108"/>
                </a:lnTo>
                <a:lnTo>
                  <a:pt x="219333" y="55169"/>
                </a:lnTo>
                <a:cubicBezTo>
                  <a:pt x="219456" y="55292"/>
                  <a:pt x="219700" y="55536"/>
                  <a:pt x="220068" y="55904"/>
                </a:cubicBezTo>
                <a:cubicBezTo>
                  <a:pt x="220743" y="56639"/>
                  <a:pt x="221843" y="57802"/>
                  <a:pt x="223129" y="59333"/>
                </a:cubicBezTo>
                <a:cubicBezTo>
                  <a:pt x="225763" y="62394"/>
                  <a:pt x="229312" y="66803"/>
                  <a:pt x="232804" y="72069"/>
                </a:cubicBezTo>
                <a:cubicBezTo>
                  <a:pt x="240337" y="83396"/>
                  <a:pt x="244929" y="94542"/>
                  <a:pt x="244929" y="102870"/>
                </a:cubicBezTo>
                <a:cubicBezTo>
                  <a:pt x="244929" y="125098"/>
                  <a:pt x="233295" y="161470"/>
                  <a:pt x="207638" y="192331"/>
                </a:cubicBezTo>
                <a:cubicBezTo>
                  <a:pt x="182716" y="222273"/>
                  <a:pt x="146468" y="244929"/>
                  <a:pt x="97971" y="244929"/>
                </a:cubicBezTo>
                <a:lnTo>
                  <a:pt x="97971" y="244929"/>
                </a:lnTo>
                <a:moveTo>
                  <a:pt x="0" y="176349"/>
                </a:moveTo>
                <a:cubicBezTo>
                  <a:pt x="0" y="230478"/>
                  <a:pt x="43842" y="274320"/>
                  <a:pt x="97971" y="274320"/>
                </a:cubicBezTo>
                <a:cubicBezTo>
                  <a:pt x="215536" y="274320"/>
                  <a:pt x="274320" y="162938"/>
                  <a:pt x="274320" y="102870"/>
                </a:cubicBezTo>
                <a:cubicBezTo>
                  <a:pt x="274320" y="68580"/>
                  <a:pt x="240030" y="34290"/>
                  <a:pt x="240030" y="34290"/>
                </a:cubicBezTo>
                <a:cubicBezTo>
                  <a:pt x="240030" y="34290"/>
                  <a:pt x="205740" y="0"/>
                  <a:pt x="171450" y="0"/>
                </a:cubicBezTo>
                <a:cubicBezTo>
                  <a:pt x="111382" y="0"/>
                  <a:pt x="0" y="58784"/>
                  <a:pt x="0" y="176349"/>
                </a:cubicBezTo>
                <a:lnTo>
                  <a:pt x="0" y="176349"/>
                </a:lnTo>
                <a:moveTo>
                  <a:pt x="165999" y="108321"/>
                </a:moveTo>
                <a:cubicBezTo>
                  <a:pt x="184551" y="126873"/>
                  <a:pt x="208618" y="132875"/>
                  <a:pt x="219760" y="121730"/>
                </a:cubicBezTo>
                <a:cubicBezTo>
                  <a:pt x="230906" y="110587"/>
                  <a:pt x="224904" y="86521"/>
                  <a:pt x="206352" y="67968"/>
                </a:cubicBezTo>
                <a:cubicBezTo>
                  <a:pt x="187799" y="49416"/>
                  <a:pt x="163733" y="43414"/>
                  <a:pt x="152591" y="54560"/>
                </a:cubicBezTo>
                <a:cubicBezTo>
                  <a:pt x="141445" y="65702"/>
                  <a:pt x="147447" y="89769"/>
                  <a:pt x="165999" y="1083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can be cultivated through prayer, reflection, and service to others.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characteristics demonstrate the presence and work of the Holy Spirit in a believer's life.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Cultivating the Fruits of the Holy Spirit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87851"/>
            <a:ext cx="274320" cy="234286"/>
          </a:xfrm>
          <a:custGeom>
            <a:avLst/>
            <a:gdLst/>
            <a:ahLst/>
            <a:cxnLst/>
            <a:rect l="l" t="t" r="r" b="b"/>
            <a:pathLst>
              <a:path w="274320" h="234286">
                <a:moveTo>
                  <a:pt x="120981" y="227911"/>
                </a:moveTo>
                <a:lnTo>
                  <a:pt x="119642" y="226678"/>
                </a:lnTo>
                <a:lnTo>
                  <a:pt x="25772" y="139508"/>
                </a:lnTo>
                <a:cubicBezTo>
                  <a:pt x="9324" y="124237"/>
                  <a:pt x="0" y="102807"/>
                  <a:pt x="0" y="80358"/>
                </a:cubicBezTo>
                <a:lnTo>
                  <a:pt x="0" y="78589"/>
                </a:lnTo>
                <a:cubicBezTo>
                  <a:pt x="0" y="40869"/>
                  <a:pt x="26790" y="8509"/>
                  <a:pt x="63865" y="1436"/>
                </a:cubicBezTo>
                <a:cubicBezTo>
                  <a:pt x="84973" y="-2636"/>
                  <a:pt x="106565" y="2240"/>
                  <a:pt x="123765" y="14348"/>
                </a:cubicBezTo>
                <a:cubicBezTo>
                  <a:pt x="128588" y="17778"/>
                  <a:pt x="133086" y="21742"/>
                  <a:pt x="137160" y="26296"/>
                </a:cubicBezTo>
                <a:cubicBezTo>
                  <a:pt x="139410" y="23724"/>
                  <a:pt x="141821" y="21367"/>
                  <a:pt x="144394" y="19169"/>
                </a:cubicBezTo>
                <a:cubicBezTo>
                  <a:pt x="146377" y="17454"/>
                  <a:pt x="148413" y="15847"/>
                  <a:pt x="150555" y="14348"/>
                </a:cubicBezTo>
                <a:lnTo>
                  <a:pt x="150555" y="14348"/>
                </a:lnTo>
                <a:cubicBezTo>
                  <a:pt x="167755" y="2240"/>
                  <a:pt x="189347" y="-2636"/>
                  <a:pt x="210456" y="1382"/>
                </a:cubicBezTo>
                <a:cubicBezTo>
                  <a:pt x="247533" y="8455"/>
                  <a:pt x="274320" y="40869"/>
                  <a:pt x="274320" y="78589"/>
                </a:cubicBezTo>
                <a:lnTo>
                  <a:pt x="274320" y="80358"/>
                </a:lnTo>
                <a:cubicBezTo>
                  <a:pt x="274320" y="102807"/>
                  <a:pt x="264999" y="124237"/>
                  <a:pt x="248548" y="139508"/>
                </a:cubicBezTo>
                <a:lnTo>
                  <a:pt x="154678" y="226678"/>
                </a:lnTo>
                <a:lnTo>
                  <a:pt x="153340" y="227911"/>
                </a:lnTo>
                <a:cubicBezTo>
                  <a:pt x="148945" y="231982"/>
                  <a:pt x="143160" y="234285"/>
                  <a:pt x="137160" y="234285"/>
                </a:cubicBezTo>
                <a:cubicBezTo>
                  <a:pt x="131161" y="234285"/>
                  <a:pt x="125373" y="232036"/>
                  <a:pt x="120981" y="227911"/>
                </a:cubicBezTo>
                <a:lnTo>
                  <a:pt x="120981" y="227911"/>
                </a:lnTo>
                <a:moveTo>
                  <a:pt x="128105" y="54746"/>
                </a:moveTo>
                <a:cubicBezTo>
                  <a:pt x="127891" y="54584"/>
                  <a:pt x="127729" y="54371"/>
                  <a:pt x="127570" y="54155"/>
                </a:cubicBezTo>
                <a:lnTo>
                  <a:pt x="118032" y="43439"/>
                </a:lnTo>
                <a:lnTo>
                  <a:pt x="117977" y="43385"/>
                </a:lnTo>
                <a:lnTo>
                  <a:pt x="117977" y="43385"/>
                </a:lnTo>
                <a:cubicBezTo>
                  <a:pt x="105599" y="29508"/>
                  <a:pt x="86902" y="23185"/>
                  <a:pt x="68684" y="26669"/>
                </a:cubicBezTo>
                <a:cubicBezTo>
                  <a:pt x="43716" y="31437"/>
                  <a:pt x="25715" y="53190"/>
                  <a:pt x="25715" y="78586"/>
                </a:cubicBezTo>
                <a:lnTo>
                  <a:pt x="25715" y="80355"/>
                </a:lnTo>
                <a:cubicBezTo>
                  <a:pt x="25715" y="95626"/>
                  <a:pt x="32090" y="110252"/>
                  <a:pt x="43288" y="120645"/>
                </a:cubicBezTo>
                <a:lnTo>
                  <a:pt x="137157" y="207816"/>
                </a:lnTo>
                <a:lnTo>
                  <a:pt x="231027" y="120645"/>
                </a:lnTo>
                <a:cubicBezTo>
                  <a:pt x="242225" y="110250"/>
                  <a:pt x="248600" y="95624"/>
                  <a:pt x="248600" y="80355"/>
                </a:cubicBezTo>
                <a:lnTo>
                  <a:pt x="248600" y="78586"/>
                </a:lnTo>
                <a:cubicBezTo>
                  <a:pt x="248600" y="53244"/>
                  <a:pt x="230596" y="31439"/>
                  <a:pt x="205682" y="26669"/>
                </a:cubicBezTo>
                <a:cubicBezTo>
                  <a:pt x="187465" y="23187"/>
                  <a:pt x="168712" y="29562"/>
                  <a:pt x="156390" y="43385"/>
                </a:cubicBezTo>
                <a:cubicBezTo>
                  <a:pt x="156390" y="43385"/>
                  <a:pt x="156390" y="43385"/>
                  <a:pt x="156335" y="43439"/>
                </a:cubicBezTo>
                <a:cubicBezTo>
                  <a:pt x="156280" y="43493"/>
                  <a:pt x="156335" y="43439"/>
                  <a:pt x="156280" y="43493"/>
                </a:cubicBezTo>
                <a:lnTo>
                  <a:pt x="146742" y="54209"/>
                </a:lnTo>
                <a:cubicBezTo>
                  <a:pt x="146580" y="54422"/>
                  <a:pt x="146366" y="54584"/>
                  <a:pt x="146207" y="54799"/>
                </a:cubicBezTo>
                <a:cubicBezTo>
                  <a:pt x="143796" y="57210"/>
                  <a:pt x="140529" y="58550"/>
                  <a:pt x="137152" y="58550"/>
                </a:cubicBezTo>
                <a:cubicBezTo>
                  <a:pt x="133778" y="58550"/>
                  <a:pt x="130508" y="57210"/>
                  <a:pt x="128096" y="54799"/>
                </a:cubicBezTo>
                <a:lnTo>
                  <a:pt x="128105" y="547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special abilities given to believers to enable them to serve others and build up the church.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receive these gifts, believers can pray and ask God to provide them with the gifts they need.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Gifts of the Holy Spirit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8579"/>
            <a:ext cx="274320" cy="272830"/>
          </a:xfrm>
          <a:custGeom>
            <a:avLst/>
            <a:gdLst/>
            <a:ahLst/>
            <a:cxnLst/>
            <a:rect l="l" t="t" r="r" b="b"/>
            <a:pathLst>
              <a:path w="274320" h="272830">
                <a:moveTo>
                  <a:pt x="137311" y="83685"/>
                </a:moveTo>
                <a:cubicBezTo>
                  <a:pt x="137846" y="75754"/>
                  <a:pt x="139615" y="68199"/>
                  <a:pt x="142454" y="61179"/>
                </a:cubicBezTo>
                <a:cubicBezTo>
                  <a:pt x="134631" y="47410"/>
                  <a:pt x="129487" y="31495"/>
                  <a:pt x="128897" y="13491"/>
                </a:cubicBezTo>
                <a:cubicBezTo>
                  <a:pt x="128684" y="7437"/>
                  <a:pt x="124879" y="1973"/>
                  <a:pt x="119038" y="417"/>
                </a:cubicBezTo>
                <a:cubicBezTo>
                  <a:pt x="114968" y="-655"/>
                  <a:pt x="110573" y="311"/>
                  <a:pt x="107786" y="3525"/>
                </a:cubicBezTo>
                <a:cubicBezTo>
                  <a:pt x="101891" y="10384"/>
                  <a:pt x="93694" y="22331"/>
                  <a:pt x="86246" y="39263"/>
                </a:cubicBezTo>
                <a:cubicBezTo>
                  <a:pt x="93425" y="54801"/>
                  <a:pt x="105588" y="66377"/>
                  <a:pt x="120056" y="75110"/>
                </a:cubicBezTo>
                <a:cubicBezTo>
                  <a:pt x="125682" y="78485"/>
                  <a:pt x="131523" y="81325"/>
                  <a:pt x="137311" y="83682"/>
                </a:cubicBezTo>
                <a:lnTo>
                  <a:pt x="137311" y="83685"/>
                </a:lnTo>
                <a:moveTo>
                  <a:pt x="214307" y="84223"/>
                </a:moveTo>
                <a:cubicBezTo>
                  <a:pt x="214307" y="79489"/>
                  <a:pt x="210469" y="75650"/>
                  <a:pt x="205734" y="75650"/>
                </a:cubicBezTo>
                <a:cubicBezTo>
                  <a:pt x="201000" y="75650"/>
                  <a:pt x="197162" y="79489"/>
                  <a:pt x="197162" y="84223"/>
                </a:cubicBezTo>
                <a:cubicBezTo>
                  <a:pt x="197162" y="88956"/>
                  <a:pt x="201000" y="92795"/>
                  <a:pt x="205734" y="92795"/>
                </a:cubicBezTo>
                <a:cubicBezTo>
                  <a:pt x="210469" y="92795"/>
                  <a:pt x="214307" y="88956"/>
                  <a:pt x="214307" y="84223"/>
                </a:cubicBezTo>
                <a:moveTo>
                  <a:pt x="94874" y="109940"/>
                </a:moveTo>
                <a:cubicBezTo>
                  <a:pt x="119414" y="125477"/>
                  <a:pt x="146525" y="132819"/>
                  <a:pt x="165601" y="135122"/>
                </a:cubicBezTo>
                <a:cubicBezTo>
                  <a:pt x="169244" y="135550"/>
                  <a:pt x="172942" y="134426"/>
                  <a:pt x="175675" y="131960"/>
                </a:cubicBezTo>
                <a:cubicBezTo>
                  <a:pt x="178407" y="129496"/>
                  <a:pt x="180014" y="126012"/>
                  <a:pt x="180014" y="122315"/>
                </a:cubicBezTo>
                <a:lnTo>
                  <a:pt x="180014" y="88451"/>
                </a:lnTo>
                <a:cubicBezTo>
                  <a:pt x="180014" y="71893"/>
                  <a:pt x="193464" y="58446"/>
                  <a:pt x="210019" y="58446"/>
                </a:cubicBezTo>
                <a:lnTo>
                  <a:pt x="243133" y="58446"/>
                </a:lnTo>
                <a:lnTo>
                  <a:pt x="233594" y="72805"/>
                </a:lnTo>
                <a:cubicBezTo>
                  <a:pt x="232201" y="74895"/>
                  <a:pt x="231452" y="77413"/>
                  <a:pt x="231452" y="79931"/>
                </a:cubicBezTo>
                <a:lnTo>
                  <a:pt x="231452" y="157090"/>
                </a:lnTo>
                <a:cubicBezTo>
                  <a:pt x="231452" y="187846"/>
                  <a:pt x="206483" y="212815"/>
                  <a:pt x="175727" y="212815"/>
                </a:cubicBezTo>
                <a:lnTo>
                  <a:pt x="144435" y="212815"/>
                </a:lnTo>
                <a:cubicBezTo>
                  <a:pt x="141541" y="212815"/>
                  <a:pt x="138702" y="213833"/>
                  <a:pt x="136397" y="215656"/>
                </a:cubicBezTo>
                <a:lnTo>
                  <a:pt x="97068" y="247107"/>
                </a:lnTo>
                <a:cubicBezTo>
                  <a:pt x="63741" y="246625"/>
                  <a:pt x="40056" y="230549"/>
                  <a:pt x="29127" y="219459"/>
                </a:cubicBezTo>
                <a:lnTo>
                  <a:pt x="82548" y="204884"/>
                </a:lnTo>
                <a:cubicBezTo>
                  <a:pt x="87316" y="203599"/>
                  <a:pt x="90907" y="199632"/>
                  <a:pt x="91817" y="194757"/>
                </a:cubicBezTo>
                <a:cubicBezTo>
                  <a:pt x="92728" y="189881"/>
                  <a:pt x="90693" y="184951"/>
                  <a:pt x="86726" y="182057"/>
                </a:cubicBezTo>
                <a:cubicBezTo>
                  <a:pt x="67170" y="167965"/>
                  <a:pt x="42843" y="141817"/>
                  <a:pt x="42843" y="97075"/>
                </a:cubicBezTo>
                <a:cubicBezTo>
                  <a:pt x="42843" y="80037"/>
                  <a:pt x="44933" y="67337"/>
                  <a:pt x="47611" y="57908"/>
                </a:cubicBezTo>
                <a:cubicBezTo>
                  <a:pt x="58542" y="81161"/>
                  <a:pt x="76115" y="98041"/>
                  <a:pt x="94871" y="109937"/>
                </a:cubicBezTo>
                <a:lnTo>
                  <a:pt x="94874" y="109940"/>
                </a:lnTo>
                <a:moveTo>
                  <a:pt x="48848" y="15636"/>
                </a:moveTo>
                <a:cubicBezTo>
                  <a:pt x="43543" y="15636"/>
                  <a:pt x="38454" y="18260"/>
                  <a:pt x="35453" y="22923"/>
                </a:cubicBezTo>
                <a:cubicBezTo>
                  <a:pt x="28219" y="34014"/>
                  <a:pt x="17129" y="55393"/>
                  <a:pt x="17129" y="97081"/>
                </a:cubicBezTo>
                <a:cubicBezTo>
                  <a:pt x="17129" y="138499"/>
                  <a:pt x="34167" y="167327"/>
                  <a:pt x="52546" y="186403"/>
                </a:cubicBezTo>
                <a:lnTo>
                  <a:pt x="15790" y="196424"/>
                </a:lnTo>
                <a:cubicBezTo>
                  <a:pt x="8932" y="198298"/>
                  <a:pt x="3465" y="203444"/>
                  <a:pt x="1163" y="210142"/>
                </a:cubicBezTo>
                <a:cubicBezTo>
                  <a:pt x="-1141" y="216840"/>
                  <a:pt x="38" y="224288"/>
                  <a:pt x="4271" y="229968"/>
                </a:cubicBezTo>
                <a:cubicBezTo>
                  <a:pt x="16166" y="245828"/>
                  <a:pt x="49548" y="272833"/>
                  <a:pt x="98574" y="272833"/>
                </a:cubicBezTo>
                <a:cubicBezTo>
                  <a:pt x="103449" y="272833"/>
                  <a:pt x="108164" y="271171"/>
                  <a:pt x="111969" y="268118"/>
                </a:cubicBezTo>
                <a:lnTo>
                  <a:pt x="148942" y="238541"/>
                </a:lnTo>
                <a:lnTo>
                  <a:pt x="175732" y="238541"/>
                </a:lnTo>
                <a:cubicBezTo>
                  <a:pt x="220688" y="238541"/>
                  <a:pt x="257178" y="202052"/>
                  <a:pt x="257178" y="157096"/>
                </a:cubicBezTo>
                <a:lnTo>
                  <a:pt x="257178" y="83849"/>
                </a:lnTo>
                <a:lnTo>
                  <a:pt x="271056" y="63005"/>
                </a:lnTo>
                <a:cubicBezTo>
                  <a:pt x="273198" y="59791"/>
                  <a:pt x="274323" y="56039"/>
                  <a:pt x="274323" y="52233"/>
                </a:cubicBezTo>
                <a:cubicBezTo>
                  <a:pt x="274323" y="41517"/>
                  <a:pt x="265643" y="32783"/>
                  <a:pt x="254873" y="32783"/>
                </a:cubicBezTo>
                <a:lnTo>
                  <a:pt x="210025" y="32783"/>
                </a:lnTo>
                <a:cubicBezTo>
                  <a:pt x="179268" y="32783"/>
                  <a:pt x="154300" y="57753"/>
                  <a:pt x="154300" y="88509"/>
                </a:cubicBezTo>
                <a:lnTo>
                  <a:pt x="154300" y="106996"/>
                </a:lnTo>
                <a:cubicBezTo>
                  <a:pt x="140208" y="103727"/>
                  <a:pt x="123757" y="97725"/>
                  <a:pt x="108647" y="88190"/>
                </a:cubicBezTo>
                <a:cubicBezTo>
                  <a:pt x="88125" y="75222"/>
                  <a:pt x="70764" y="56039"/>
                  <a:pt x="64550" y="28232"/>
                </a:cubicBezTo>
                <a:cubicBezTo>
                  <a:pt x="62943" y="21161"/>
                  <a:pt x="56620" y="15641"/>
                  <a:pt x="48851" y="15641"/>
                </a:cubicBezTo>
                <a:lnTo>
                  <a:pt x="48848" y="156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Gifts and Fruits of the Holy Spirit, believers can experience a deeper level of spiritual growth.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also enhances their effectiveness in witness and service to others.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Believers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7367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biblical context, significance, and practical application of the Gifts and Fruits of the Holy Spirit is crucial.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aids in spiritual growth and development.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and Application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are essential components of the Christian faith.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foundation for understanding and practicing spiritual principles.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Components of Faith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52652" r="-526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 biblical context, significance, and practical application of these spiritual elements, believers can grow spiritually.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helps cultivate a more meaningful and purposeful relationship with God.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 in Faith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Gifts and Fruits of the Holy Spirit in everyday life is a rich and rewarding experience.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can deepen one's understanding of their faith and spiritual identity.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Gifts and Fruits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use the Gifts and Fruits of the Holy Spirit to serve others and build up the body of Christ?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ways to contribute positively to your community and faith group.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Serving Through Spiritual Gifts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8691"/>
            <a:ext cx="274320" cy="272830"/>
          </a:xfrm>
          <a:custGeom>
            <a:avLst/>
            <a:gdLst/>
            <a:ahLst/>
            <a:cxnLst/>
            <a:rect l="l" t="t" r="r" b="b"/>
            <a:pathLst>
              <a:path w="274320" h="272830">
                <a:moveTo>
                  <a:pt x="137311" y="83685"/>
                </a:moveTo>
                <a:cubicBezTo>
                  <a:pt x="137846" y="75754"/>
                  <a:pt x="139615" y="68199"/>
                  <a:pt x="142454" y="61179"/>
                </a:cubicBezTo>
                <a:cubicBezTo>
                  <a:pt x="134631" y="47410"/>
                  <a:pt x="129487" y="31495"/>
                  <a:pt x="128897" y="13491"/>
                </a:cubicBezTo>
                <a:cubicBezTo>
                  <a:pt x="128684" y="7437"/>
                  <a:pt x="124879" y="1973"/>
                  <a:pt x="119038" y="417"/>
                </a:cubicBezTo>
                <a:cubicBezTo>
                  <a:pt x="114968" y="-655"/>
                  <a:pt x="110573" y="311"/>
                  <a:pt x="107786" y="3525"/>
                </a:cubicBezTo>
                <a:cubicBezTo>
                  <a:pt x="101891" y="10384"/>
                  <a:pt x="93694" y="22331"/>
                  <a:pt x="86246" y="39263"/>
                </a:cubicBezTo>
                <a:cubicBezTo>
                  <a:pt x="93425" y="54801"/>
                  <a:pt x="105588" y="66377"/>
                  <a:pt x="120056" y="75110"/>
                </a:cubicBezTo>
                <a:cubicBezTo>
                  <a:pt x="125682" y="78485"/>
                  <a:pt x="131523" y="81325"/>
                  <a:pt x="137311" y="83682"/>
                </a:cubicBezTo>
                <a:lnTo>
                  <a:pt x="137311" y="83685"/>
                </a:lnTo>
                <a:moveTo>
                  <a:pt x="214307" y="84223"/>
                </a:moveTo>
                <a:cubicBezTo>
                  <a:pt x="214307" y="79489"/>
                  <a:pt x="210469" y="75650"/>
                  <a:pt x="205734" y="75650"/>
                </a:cubicBezTo>
                <a:cubicBezTo>
                  <a:pt x="201000" y="75650"/>
                  <a:pt x="197162" y="79489"/>
                  <a:pt x="197162" y="84223"/>
                </a:cubicBezTo>
                <a:cubicBezTo>
                  <a:pt x="197162" y="88956"/>
                  <a:pt x="201000" y="92795"/>
                  <a:pt x="205734" y="92795"/>
                </a:cubicBezTo>
                <a:cubicBezTo>
                  <a:pt x="210469" y="92795"/>
                  <a:pt x="214307" y="88956"/>
                  <a:pt x="214307" y="84223"/>
                </a:cubicBezTo>
                <a:moveTo>
                  <a:pt x="94874" y="109940"/>
                </a:moveTo>
                <a:cubicBezTo>
                  <a:pt x="119414" y="125477"/>
                  <a:pt x="146525" y="132819"/>
                  <a:pt x="165601" y="135122"/>
                </a:cubicBezTo>
                <a:cubicBezTo>
                  <a:pt x="169244" y="135550"/>
                  <a:pt x="172942" y="134426"/>
                  <a:pt x="175675" y="131960"/>
                </a:cubicBezTo>
                <a:cubicBezTo>
                  <a:pt x="178407" y="129496"/>
                  <a:pt x="180014" y="126012"/>
                  <a:pt x="180014" y="122315"/>
                </a:cubicBezTo>
                <a:lnTo>
                  <a:pt x="180014" y="88451"/>
                </a:lnTo>
                <a:cubicBezTo>
                  <a:pt x="180014" y="71893"/>
                  <a:pt x="193464" y="58446"/>
                  <a:pt x="210019" y="58446"/>
                </a:cubicBezTo>
                <a:lnTo>
                  <a:pt x="243133" y="58446"/>
                </a:lnTo>
                <a:lnTo>
                  <a:pt x="233594" y="72805"/>
                </a:lnTo>
                <a:cubicBezTo>
                  <a:pt x="232201" y="74895"/>
                  <a:pt x="231452" y="77413"/>
                  <a:pt x="231452" y="79931"/>
                </a:cubicBezTo>
                <a:lnTo>
                  <a:pt x="231452" y="157090"/>
                </a:lnTo>
                <a:cubicBezTo>
                  <a:pt x="231452" y="187846"/>
                  <a:pt x="206483" y="212815"/>
                  <a:pt x="175727" y="212815"/>
                </a:cubicBezTo>
                <a:lnTo>
                  <a:pt x="144435" y="212815"/>
                </a:lnTo>
                <a:cubicBezTo>
                  <a:pt x="141541" y="212815"/>
                  <a:pt x="138702" y="213833"/>
                  <a:pt x="136397" y="215656"/>
                </a:cubicBezTo>
                <a:lnTo>
                  <a:pt x="97068" y="247107"/>
                </a:lnTo>
                <a:cubicBezTo>
                  <a:pt x="63741" y="246625"/>
                  <a:pt x="40056" y="230549"/>
                  <a:pt x="29127" y="219459"/>
                </a:cubicBezTo>
                <a:lnTo>
                  <a:pt x="82548" y="204884"/>
                </a:lnTo>
                <a:cubicBezTo>
                  <a:pt x="87316" y="203599"/>
                  <a:pt x="90907" y="199632"/>
                  <a:pt x="91817" y="194757"/>
                </a:cubicBezTo>
                <a:cubicBezTo>
                  <a:pt x="92728" y="189881"/>
                  <a:pt x="90693" y="184951"/>
                  <a:pt x="86726" y="182057"/>
                </a:cubicBezTo>
                <a:cubicBezTo>
                  <a:pt x="67170" y="167965"/>
                  <a:pt x="42843" y="141817"/>
                  <a:pt x="42843" y="97075"/>
                </a:cubicBezTo>
                <a:cubicBezTo>
                  <a:pt x="42843" y="80037"/>
                  <a:pt x="44933" y="67337"/>
                  <a:pt x="47611" y="57908"/>
                </a:cubicBezTo>
                <a:cubicBezTo>
                  <a:pt x="58542" y="81161"/>
                  <a:pt x="76115" y="98041"/>
                  <a:pt x="94871" y="109937"/>
                </a:cubicBezTo>
                <a:lnTo>
                  <a:pt x="94874" y="109940"/>
                </a:lnTo>
                <a:moveTo>
                  <a:pt x="48848" y="15636"/>
                </a:moveTo>
                <a:cubicBezTo>
                  <a:pt x="43543" y="15636"/>
                  <a:pt x="38454" y="18260"/>
                  <a:pt x="35453" y="22923"/>
                </a:cubicBezTo>
                <a:cubicBezTo>
                  <a:pt x="28219" y="34014"/>
                  <a:pt x="17129" y="55393"/>
                  <a:pt x="17129" y="97081"/>
                </a:cubicBezTo>
                <a:cubicBezTo>
                  <a:pt x="17129" y="138499"/>
                  <a:pt x="34167" y="167327"/>
                  <a:pt x="52546" y="186403"/>
                </a:cubicBezTo>
                <a:lnTo>
                  <a:pt x="15790" y="196424"/>
                </a:lnTo>
                <a:cubicBezTo>
                  <a:pt x="8932" y="198298"/>
                  <a:pt x="3465" y="203444"/>
                  <a:pt x="1163" y="210142"/>
                </a:cubicBezTo>
                <a:cubicBezTo>
                  <a:pt x="-1141" y="216840"/>
                  <a:pt x="38" y="224288"/>
                  <a:pt x="4271" y="229968"/>
                </a:cubicBezTo>
                <a:cubicBezTo>
                  <a:pt x="16166" y="245828"/>
                  <a:pt x="49548" y="272833"/>
                  <a:pt x="98574" y="272833"/>
                </a:cubicBezTo>
                <a:cubicBezTo>
                  <a:pt x="103449" y="272833"/>
                  <a:pt x="108164" y="271171"/>
                  <a:pt x="111969" y="268118"/>
                </a:cubicBezTo>
                <a:lnTo>
                  <a:pt x="148942" y="238541"/>
                </a:lnTo>
                <a:lnTo>
                  <a:pt x="175732" y="238541"/>
                </a:lnTo>
                <a:cubicBezTo>
                  <a:pt x="220688" y="238541"/>
                  <a:pt x="257178" y="202052"/>
                  <a:pt x="257178" y="157096"/>
                </a:cubicBezTo>
                <a:lnTo>
                  <a:pt x="257178" y="83849"/>
                </a:lnTo>
                <a:lnTo>
                  <a:pt x="271056" y="63005"/>
                </a:lnTo>
                <a:cubicBezTo>
                  <a:pt x="273198" y="59791"/>
                  <a:pt x="274323" y="56039"/>
                  <a:pt x="274323" y="52233"/>
                </a:cubicBezTo>
                <a:cubicBezTo>
                  <a:pt x="274323" y="41517"/>
                  <a:pt x="265643" y="32783"/>
                  <a:pt x="254873" y="32783"/>
                </a:cubicBezTo>
                <a:lnTo>
                  <a:pt x="210025" y="32783"/>
                </a:lnTo>
                <a:cubicBezTo>
                  <a:pt x="179268" y="32783"/>
                  <a:pt x="154300" y="57753"/>
                  <a:pt x="154300" y="88509"/>
                </a:cubicBezTo>
                <a:lnTo>
                  <a:pt x="154300" y="106996"/>
                </a:lnTo>
                <a:cubicBezTo>
                  <a:pt x="140208" y="103727"/>
                  <a:pt x="123757" y="97725"/>
                  <a:pt x="108647" y="88190"/>
                </a:cubicBezTo>
                <a:cubicBezTo>
                  <a:pt x="88125" y="75222"/>
                  <a:pt x="70764" y="56039"/>
                  <a:pt x="64550" y="28232"/>
                </a:cubicBezTo>
                <a:cubicBezTo>
                  <a:pt x="62943" y="21161"/>
                  <a:pt x="56620" y="15641"/>
                  <a:pt x="48851" y="15641"/>
                </a:cubicBezTo>
                <a:lnTo>
                  <a:pt x="48848" y="156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common misconceptions about the Gifts and Fruits of the Holy Spirit, and how can you address them?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clarify misunderstandings to deepen understanding and appreciation.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Misconceptions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75817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cultivate the Fruits of the Holy Spirit, such as love, joy, and peace, in your relationships and interactions with others?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practices that nurture these qualities in your daily interactions.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Cultivating Spiritual Fruits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87851"/>
            <a:ext cx="274320" cy="234286"/>
          </a:xfrm>
          <a:custGeom>
            <a:avLst/>
            <a:gdLst/>
            <a:ahLst/>
            <a:cxnLst/>
            <a:rect l="l" t="t" r="r" b="b"/>
            <a:pathLst>
              <a:path w="274320" h="234286">
                <a:moveTo>
                  <a:pt x="120981" y="227911"/>
                </a:moveTo>
                <a:lnTo>
                  <a:pt x="119642" y="226678"/>
                </a:lnTo>
                <a:lnTo>
                  <a:pt x="25772" y="139508"/>
                </a:lnTo>
                <a:cubicBezTo>
                  <a:pt x="9324" y="124237"/>
                  <a:pt x="0" y="102807"/>
                  <a:pt x="0" y="80358"/>
                </a:cubicBezTo>
                <a:lnTo>
                  <a:pt x="0" y="78589"/>
                </a:lnTo>
                <a:cubicBezTo>
                  <a:pt x="0" y="40869"/>
                  <a:pt x="26790" y="8509"/>
                  <a:pt x="63865" y="1436"/>
                </a:cubicBezTo>
                <a:cubicBezTo>
                  <a:pt x="84973" y="-2636"/>
                  <a:pt x="106565" y="2240"/>
                  <a:pt x="123765" y="14348"/>
                </a:cubicBezTo>
                <a:cubicBezTo>
                  <a:pt x="128588" y="17778"/>
                  <a:pt x="133086" y="21742"/>
                  <a:pt x="137160" y="26296"/>
                </a:cubicBezTo>
                <a:cubicBezTo>
                  <a:pt x="139410" y="23724"/>
                  <a:pt x="141821" y="21367"/>
                  <a:pt x="144394" y="19169"/>
                </a:cubicBezTo>
                <a:cubicBezTo>
                  <a:pt x="146377" y="17454"/>
                  <a:pt x="148413" y="15847"/>
                  <a:pt x="150555" y="14348"/>
                </a:cubicBezTo>
                <a:lnTo>
                  <a:pt x="150555" y="14348"/>
                </a:lnTo>
                <a:cubicBezTo>
                  <a:pt x="167755" y="2240"/>
                  <a:pt x="189347" y="-2636"/>
                  <a:pt x="210456" y="1382"/>
                </a:cubicBezTo>
                <a:cubicBezTo>
                  <a:pt x="247533" y="8455"/>
                  <a:pt x="274320" y="40869"/>
                  <a:pt x="274320" y="78589"/>
                </a:cubicBezTo>
                <a:lnTo>
                  <a:pt x="274320" y="80358"/>
                </a:lnTo>
                <a:cubicBezTo>
                  <a:pt x="274320" y="102807"/>
                  <a:pt x="264999" y="124237"/>
                  <a:pt x="248548" y="139508"/>
                </a:cubicBezTo>
                <a:lnTo>
                  <a:pt x="154678" y="226678"/>
                </a:lnTo>
                <a:lnTo>
                  <a:pt x="153340" y="227911"/>
                </a:lnTo>
                <a:cubicBezTo>
                  <a:pt x="148945" y="231982"/>
                  <a:pt x="143160" y="234285"/>
                  <a:pt x="137160" y="234285"/>
                </a:cubicBezTo>
                <a:cubicBezTo>
                  <a:pt x="131161" y="234285"/>
                  <a:pt x="125373" y="232036"/>
                  <a:pt x="120981" y="227911"/>
                </a:cubicBezTo>
                <a:lnTo>
                  <a:pt x="120981" y="227911"/>
                </a:lnTo>
                <a:moveTo>
                  <a:pt x="128105" y="54746"/>
                </a:moveTo>
                <a:cubicBezTo>
                  <a:pt x="127891" y="54584"/>
                  <a:pt x="127729" y="54371"/>
                  <a:pt x="127570" y="54155"/>
                </a:cubicBezTo>
                <a:lnTo>
                  <a:pt x="118032" y="43439"/>
                </a:lnTo>
                <a:lnTo>
                  <a:pt x="117977" y="43385"/>
                </a:lnTo>
                <a:lnTo>
                  <a:pt x="117977" y="43385"/>
                </a:lnTo>
                <a:cubicBezTo>
                  <a:pt x="105599" y="29508"/>
                  <a:pt x="86902" y="23185"/>
                  <a:pt x="68684" y="26669"/>
                </a:cubicBezTo>
                <a:cubicBezTo>
                  <a:pt x="43716" y="31437"/>
                  <a:pt x="25715" y="53190"/>
                  <a:pt x="25715" y="78586"/>
                </a:cubicBezTo>
                <a:lnTo>
                  <a:pt x="25715" y="80355"/>
                </a:lnTo>
                <a:cubicBezTo>
                  <a:pt x="25715" y="95626"/>
                  <a:pt x="32090" y="110252"/>
                  <a:pt x="43288" y="120645"/>
                </a:cubicBezTo>
                <a:lnTo>
                  <a:pt x="137157" y="207816"/>
                </a:lnTo>
                <a:lnTo>
                  <a:pt x="231027" y="120645"/>
                </a:lnTo>
                <a:cubicBezTo>
                  <a:pt x="242225" y="110250"/>
                  <a:pt x="248600" y="95624"/>
                  <a:pt x="248600" y="80355"/>
                </a:cubicBezTo>
                <a:lnTo>
                  <a:pt x="248600" y="78586"/>
                </a:lnTo>
                <a:cubicBezTo>
                  <a:pt x="248600" y="53244"/>
                  <a:pt x="230596" y="31439"/>
                  <a:pt x="205682" y="26669"/>
                </a:cubicBezTo>
                <a:cubicBezTo>
                  <a:pt x="187465" y="23187"/>
                  <a:pt x="168712" y="29562"/>
                  <a:pt x="156390" y="43385"/>
                </a:cubicBezTo>
                <a:cubicBezTo>
                  <a:pt x="156390" y="43385"/>
                  <a:pt x="156390" y="43385"/>
                  <a:pt x="156335" y="43439"/>
                </a:cubicBezTo>
                <a:cubicBezTo>
                  <a:pt x="156280" y="43493"/>
                  <a:pt x="156335" y="43439"/>
                  <a:pt x="156280" y="43493"/>
                </a:cubicBezTo>
                <a:lnTo>
                  <a:pt x="146742" y="54209"/>
                </a:lnTo>
                <a:cubicBezTo>
                  <a:pt x="146580" y="54422"/>
                  <a:pt x="146366" y="54584"/>
                  <a:pt x="146207" y="54799"/>
                </a:cubicBezTo>
                <a:cubicBezTo>
                  <a:pt x="143796" y="57210"/>
                  <a:pt x="140529" y="58550"/>
                  <a:pt x="137152" y="58550"/>
                </a:cubicBezTo>
                <a:cubicBezTo>
                  <a:pt x="133778" y="58550"/>
                  <a:pt x="130508" y="57210"/>
                  <a:pt x="128096" y="54799"/>
                </a:cubicBezTo>
                <a:lnTo>
                  <a:pt x="128105" y="547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ways you can apply the Gifts and Fruits of the Holy Spirit in your everyday life?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these spiritual attributes can guide your actions and decisions.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the Gifts and Fruits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4248" y="23789"/>
                </a:moveTo>
                <a:cubicBezTo>
                  <a:pt x="115568" y="9055"/>
                  <a:pt x="99710" y="0"/>
                  <a:pt x="82617" y="0"/>
                </a:cubicBezTo>
                <a:lnTo>
                  <a:pt x="81437" y="0"/>
                </a:lnTo>
                <a:cubicBezTo>
                  <a:pt x="55399" y="0"/>
                  <a:pt x="34290" y="21109"/>
                  <a:pt x="34290" y="47150"/>
                </a:cubicBezTo>
                <a:cubicBezTo>
                  <a:pt x="34290" y="54867"/>
                  <a:pt x="36166" y="62153"/>
                  <a:pt x="39433" y="68583"/>
                </a:cubicBezTo>
                <a:lnTo>
                  <a:pt x="25717" y="68583"/>
                </a:lnTo>
                <a:cubicBezTo>
                  <a:pt x="11519" y="68583"/>
                  <a:pt x="0" y="80101"/>
                  <a:pt x="0" y="94300"/>
                </a:cubicBezTo>
                <a:lnTo>
                  <a:pt x="0" y="128590"/>
                </a:lnTo>
                <a:cubicBezTo>
                  <a:pt x="0" y="139788"/>
                  <a:pt x="7179" y="149326"/>
                  <a:pt x="17145" y="152862"/>
                </a:cubicBezTo>
                <a:lnTo>
                  <a:pt x="17145" y="154308"/>
                </a:lnTo>
                <a:lnTo>
                  <a:pt x="17145" y="240033"/>
                </a:lnTo>
                <a:cubicBezTo>
                  <a:pt x="17145" y="258947"/>
                  <a:pt x="32521" y="274323"/>
                  <a:pt x="51435" y="274323"/>
                </a:cubicBezTo>
                <a:lnTo>
                  <a:pt x="222885" y="274323"/>
                </a:lnTo>
                <a:cubicBezTo>
                  <a:pt x="241799" y="274323"/>
                  <a:pt x="257175" y="258947"/>
                  <a:pt x="257175" y="240033"/>
                </a:cubicBezTo>
                <a:lnTo>
                  <a:pt x="257175" y="154308"/>
                </a:lnTo>
                <a:lnTo>
                  <a:pt x="257175" y="152862"/>
                </a:lnTo>
                <a:cubicBezTo>
                  <a:pt x="267141" y="149326"/>
                  <a:pt x="274320" y="139788"/>
                  <a:pt x="274320" y="128590"/>
                </a:cubicBezTo>
                <a:lnTo>
                  <a:pt x="274320" y="94300"/>
                </a:lnTo>
                <a:cubicBezTo>
                  <a:pt x="274320" y="80101"/>
                  <a:pt x="262801" y="68583"/>
                  <a:pt x="248602" y="68583"/>
                </a:cubicBezTo>
                <a:lnTo>
                  <a:pt x="234886" y="68583"/>
                </a:lnTo>
                <a:cubicBezTo>
                  <a:pt x="238154" y="62153"/>
                  <a:pt x="240030" y="54867"/>
                  <a:pt x="240030" y="47153"/>
                </a:cubicBezTo>
                <a:cubicBezTo>
                  <a:pt x="240030" y="21114"/>
                  <a:pt x="218921" y="5"/>
                  <a:pt x="192882" y="5"/>
                </a:cubicBezTo>
                <a:lnTo>
                  <a:pt x="191703" y="5"/>
                </a:lnTo>
                <a:cubicBezTo>
                  <a:pt x="174613" y="5"/>
                  <a:pt x="158752" y="9061"/>
                  <a:pt x="150072" y="23794"/>
                </a:cubicBezTo>
                <a:lnTo>
                  <a:pt x="137160" y="45814"/>
                </a:lnTo>
                <a:lnTo>
                  <a:pt x="124248" y="23847"/>
                </a:lnTo>
                <a:lnTo>
                  <a:pt x="124248" y="23789"/>
                </a:lnTo>
                <a:moveTo>
                  <a:pt x="248603" y="94298"/>
                </a:moveTo>
                <a:lnTo>
                  <a:pt x="248603" y="128588"/>
                </a:lnTo>
                <a:lnTo>
                  <a:pt x="231458" y="128588"/>
                </a:lnTo>
                <a:lnTo>
                  <a:pt x="154305" y="128588"/>
                </a:lnTo>
                <a:lnTo>
                  <a:pt x="154305" y="94298"/>
                </a:lnTo>
                <a:lnTo>
                  <a:pt x="192883" y="94298"/>
                </a:lnTo>
                <a:lnTo>
                  <a:pt x="248603" y="94298"/>
                </a:lnTo>
                <a:moveTo>
                  <a:pt x="120015" y="94298"/>
                </a:moveTo>
                <a:lnTo>
                  <a:pt x="120015" y="128588"/>
                </a:lnTo>
                <a:lnTo>
                  <a:pt x="42863" y="128588"/>
                </a:lnTo>
                <a:lnTo>
                  <a:pt x="25718" y="128588"/>
                </a:lnTo>
                <a:lnTo>
                  <a:pt x="25718" y="94298"/>
                </a:lnTo>
                <a:lnTo>
                  <a:pt x="81440" y="94298"/>
                </a:lnTo>
                <a:lnTo>
                  <a:pt x="120015" y="94298"/>
                </a:lnTo>
                <a:moveTo>
                  <a:pt x="120015" y="154305"/>
                </a:moveTo>
                <a:lnTo>
                  <a:pt x="120015" y="248603"/>
                </a:lnTo>
                <a:lnTo>
                  <a:pt x="51435" y="248603"/>
                </a:lnTo>
                <a:cubicBezTo>
                  <a:pt x="46719" y="248603"/>
                  <a:pt x="42862" y="244746"/>
                  <a:pt x="42862" y="240030"/>
                </a:cubicBezTo>
                <a:lnTo>
                  <a:pt x="42862" y="154305"/>
                </a:lnTo>
                <a:lnTo>
                  <a:pt x="120015" y="154305"/>
                </a:lnTo>
                <a:moveTo>
                  <a:pt x="154305" y="248603"/>
                </a:moveTo>
                <a:lnTo>
                  <a:pt x="154305" y="154305"/>
                </a:lnTo>
                <a:lnTo>
                  <a:pt x="231458" y="154305"/>
                </a:lnTo>
                <a:lnTo>
                  <a:pt x="231458" y="240030"/>
                </a:lnTo>
                <a:cubicBezTo>
                  <a:pt x="231458" y="244746"/>
                  <a:pt x="227601" y="248603"/>
                  <a:pt x="222885" y="248603"/>
                </a:cubicBezTo>
                <a:lnTo>
                  <a:pt x="154305" y="248603"/>
                </a:lnTo>
                <a:moveTo>
                  <a:pt x="192883" y="68580"/>
                </a:moveTo>
                <a:lnTo>
                  <a:pt x="154308" y="68580"/>
                </a:lnTo>
                <a:lnTo>
                  <a:pt x="153611" y="68580"/>
                </a:lnTo>
                <a:lnTo>
                  <a:pt x="172256" y="36863"/>
                </a:lnTo>
                <a:cubicBezTo>
                  <a:pt x="176327" y="29950"/>
                  <a:pt x="183723" y="25720"/>
                  <a:pt x="191706" y="25720"/>
                </a:cubicBezTo>
                <a:lnTo>
                  <a:pt x="192885" y="25720"/>
                </a:lnTo>
                <a:cubicBezTo>
                  <a:pt x="204725" y="25720"/>
                  <a:pt x="214318" y="35310"/>
                  <a:pt x="214318" y="47153"/>
                </a:cubicBezTo>
                <a:cubicBezTo>
                  <a:pt x="214318" y="58992"/>
                  <a:pt x="204728" y="68585"/>
                  <a:pt x="192888" y="68585"/>
                </a:cubicBezTo>
                <a:lnTo>
                  <a:pt x="192883" y="68580"/>
                </a:lnTo>
                <a:moveTo>
                  <a:pt x="120015" y="68580"/>
                </a:moveTo>
                <a:lnTo>
                  <a:pt x="81440" y="68580"/>
                </a:lnTo>
                <a:cubicBezTo>
                  <a:pt x="69600" y="68580"/>
                  <a:pt x="60010" y="58990"/>
                  <a:pt x="60010" y="47150"/>
                </a:cubicBezTo>
                <a:cubicBezTo>
                  <a:pt x="60010" y="35310"/>
                  <a:pt x="69600" y="25720"/>
                  <a:pt x="81443" y="25720"/>
                </a:cubicBezTo>
                <a:lnTo>
                  <a:pt x="82622" y="25720"/>
                </a:lnTo>
                <a:cubicBezTo>
                  <a:pt x="90605" y="25720"/>
                  <a:pt x="98053" y="29953"/>
                  <a:pt x="102072" y="36863"/>
                </a:cubicBezTo>
                <a:lnTo>
                  <a:pt x="120717" y="68583"/>
                </a:lnTo>
                <a:lnTo>
                  <a:pt x="120015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your experiences and insights with others, and encourage them to explore the Gifts and Fruits of the Holy Spirit.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community of mutual growth and spiritual enrichment.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and Encouragement</a:t>
            </a:r>
            <a:endParaRPr lang="en-US" sz="1456" dirty="0"/>
          </a:p>
        </p:txBody>
      </p:sp>
      <p:sp>
        <p:nvSpPr>
          <p:cNvPr id="11" name="Text 9"/>
          <p:cNvSpPr/>
          <p:nvPr/>
        </p:nvSpPr>
        <p:spPr>
          <a:xfrm>
            <a:off x="928773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guidance from spiritual mentors and leaders on how to apply the Gifts and Fruits in everyday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insights can provide practical ways to integrate these principles into daily routines.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from Mentors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0583" y="41078"/>
                </a:moveTo>
                <a:cubicBezTo>
                  <a:pt x="183158" y="15932"/>
                  <a:pt x="208875" y="0"/>
                  <a:pt x="237023" y="0"/>
                </a:cubicBezTo>
                <a:lnTo>
                  <a:pt x="291463" y="0"/>
                </a:lnTo>
                <a:cubicBezTo>
                  <a:pt x="332469" y="0"/>
                  <a:pt x="365760" y="33291"/>
                  <a:pt x="365760" y="74297"/>
                </a:cubicBezTo>
                <a:lnTo>
                  <a:pt x="365760" y="148524"/>
                </a:lnTo>
                <a:cubicBezTo>
                  <a:pt x="365760" y="179102"/>
                  <a:pt x="347114" y="206248"/>
                  <a:pt x="319254" y="217466"/>
                </a:cubicBezTo>
                <a:lnTo>
                  <a:pt x="306895" y="239397"/>
                </a:lnTo>
                <a:cubicBezTo>
                  <a:pt x="303822" y="244898"/>
                  <a:pt x="296821" y="246826"/>
                  <a:pt x="291321" y="243753"/>
                </a:cubicBezTo>
                <a:lnTo>
                  <a:pt x="270319" y="231895"/>
                </a:lnTo>
                <a:lnTo>
                  <a:pt x="181230" y="257257"/>
                </a:lnTo>
                <a:lnTo>
                  <a:pt x="87786" y="350702"/>
                </a:lnTo>
                <a:cubicBezTo>
                  <a:pt x="67709" y="370778"/>
                  <a:pt x="35135" y="370778"/>
                  <a:pt x="15058" y="350702"/>
                </a:cubicBezTo>
                <a:lnTo>
                  <a:pt x="27059" y="338701"/>
                </a:lnTo>
                <a:lnTo>
                  <a:pt x="15058" y="350702"/>
                </a:lnTo>
                <a:cubicBezTo>
                  <a:pt x="-5018" y="330625"/>
                  <a:pt x="-5018" y="298050"/>
                  <a:pt x="15058" y="277974"/>
                </a:cubicBezTo>
                <a:lnTo>
                  <a:pt x="68569" y="224463"/>
                </a:lnTo>
                <a:lnTo>
                  <a:pt x="68569" y="205747"/>
                </a:lnTo>
                <a:cubicBezTo>
                  <a:pt x="68569" y="199460"/>
                  <a:pt x="73711" y="194317"/>
                  <a:pt x="79999" y="194317"/>
                </a:cubicBezTo>
                <a:lnTo>
                  <a:pt x="98715" y="194317"/>
                </a:lnTo>
                <a:lnTo>
                  <a:pt x="113718" y="179314"/>
                </a:lnTo>
                <a:cubicBezTo>
                  <a:pt x="122650" y="170382"/>
                  <a:pt x="133722" y="163882"/>
                  <a:pt x="145865" y="160382"/>
                </a:cubicBezTo>
                <a:lnTo>
                  <a:pt x="262886" y="126948"/>
                </a:lnTo>
                <a:lnTo>
                  <a:pt x="262886" y="102874"/>
                </a:lnTo>
                <a:lnTo>
                  <a:pt x="254243" y="102874"/>
                </a:lnTo>
                <a:cubicBezTo>
                  <a:pt x="240100" y="124164"/>
                  <a:pt x="211951" y="132021"/>
                  <a:pt x="188447" y="120306"/>
                </a:cubicBezTo>
                <a:cubicBezTo>
                  <a:pt x="163016" y="107588"/>
                  <a:pt x="152727" y="76725"/>
                  <a:pt x="165444" y="51294"/>
                </a:cubicBezTo>
                <a:lnTo>
                  <a:pt x="170583" y="41078"/>
                </a:lnTo>
                <a:moveTo>
                  <a:pt x="237023" y="34290"/>
                </a:moveTo>
                <a:cubicBezTo>
                  <a:pt x="221877" y="34290"/>
                  <a:pt x="208019" y="42863"/>
                  <a:pt x="201230" y="56437"/>
                </a:cubicBezTo>
                <a:lnTo>
                  <a:pt x="196088" y="66652"/>
                </a:lnTo>
                <a:cubicBezTo>
                  <a:pt x="191874" y="75153"/>
                  <a:pt x="195301" y="85442"/>
                  <a:pt x="203732" y="89655"/>
                </a:cubicBezTo>
                <a:cubicBezTo>
                  <a:pt x="212163" y="93869"/>
                  <a:pt x="222521" y="90441"/>
                  <a:pt x="226735" y="82011"/>
                </a:cubicBezTo>
                <a:lnTo>
                  <a:pt x="228662" y="78082"/>
                </a:lnTo>
                <a:cubicBezTo>
                  <a:pt x="231592" y="72296"/>
                  <a:pt x="237521" y="68580"/>
                  <a:pt x="244021" y="68580"/>
                </a:cubicBezTo>
                <a:lnTo>
                  <a:pt x="280026" y="68580"/>
                </a:lnTo>
                <a:cubicBezTo>
                  <a:pt x="289528" y="68580"/>
                  <a:pt x="297173" y="76224"/>
                  <a:pt x="297173" y="85727"/>
                </a:cubicBezTo>
                <a:lnTo>
                  <a:pt x="297173" y="139878"/>
                </a:lnTo>
                <a:cubicBezTo>
                  <a:pt x="297173" y="147522"/>
                  <a:pt x="292100" y="154237"/>
                  <a:pt x="284741" y="156381"/>
                </a:cubicBezTo>
                <a:lnTo>
                  <a:pt x="155291" y="193315"/>
                </a:lnTo>
                <a:cubicBezTo>
                  <a:pt x="148718" y="195173"/>
                  <a:pt x="142789" y="198673"/>
                  <a:pt x="138001" y="203461"/>
                </a:cubicBezTo>
                <a:lnTo>
                  <a:pt x="39268" y="302195"/>
                </a:lnTo>
                <a:cubicBezTo>
                  <a:pt x="32553" y="308910"/>
                  <a:pt x="32553" y="319769"/>
                  <a:pt x="39268" y="326412"/>
                </a:cubicBezTo>
                <a:cubicBezTo>
                  <a:pt x="45983" y="333054"/>
                  <a:pt x="56843" y="333127"/>
                  <a:pt x="63485" y="326412"/>
                </a:cubicBezTo>
                <a:lnTo>
                  <a:pt x="160144" y="229895"/>
                </a:lnTo>
                <a:cubicBezTo>
                  <a:pt x="162215" y="227825"/>
                  <a:pt x="164790" y="226321"/>
                  <a:pt x="167573" y="225539"/>
                </a:cubicBezTo>
                <a:lnTo>
                  <a:pt x="302454" y="186962"/>
                </a:lnTo>
                <a:cubicBezTo>
                  <a:pt x="319601" y="182032"/>
                  <a:pt x="331459" y="166388"/>
                  <a:pt x="331459" y="148528"/>
                </a:cubicBezTo>
                <a:lnTo>
                  <a:pt x="331459" y="74301"/>
                </a:lnTo>
                <a:cubicBezTo>
                  <a:pt x="331459" y="52227"/>
                  <a:pt x="313526" y="34294"/>
                  <a:pt x="291452" y="34294"/>
                </a:cubicBezTo>
                <a:lnTo>
                  <a:pt x="237023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the Gifts and Fruits of the Holy Spirit through scripture and prayer.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deepens understanding and connection with spiritual teachings.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Spiritual Gifts</a:t>
            </a:r>
            <a:endParaRPr lang="en-US" sz="1462" dirty="0"/>
          </a:p>
        </p:txBody>
      </p:sp>
      <p:sp>
        <p:nvSpPr>
          <p:cNvPr id="17" name="Text 15"/>
          <p:cNvSpPr/>
          <p:nvPr/>
        </p:nvSpPr>
        <p:spPr>
          <a:xfrm>
            <a:off x="3676963" y="1657367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resources for spiritual growth and development, including devotionals and prayer guides.</a:t>
            </a:r>
            <a:endParaRPr lang="en-US" sz="1265" dirty="0"/>
          </a:p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aids support personal reflection and a closer connection to faith.</a:t>
            </a:r>
            <a:endParaRPr lang="en-US" sz="126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Spiritual Growth Tools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Multimedia Resources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online resources such as videos and podcasts about the Gifts and Fruits of the Holy Spirit.</a:t>
            </a:r>
            <a:endParaRPr lang="en-US" sz="1241" dirty="0"/>
          </a:p>
          <a:p>
            <a:pPr algn="l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formats provide engaging and accessible ways to learn and reflect.</a:t>
            </a:r>
            <a:endParaRPr lang="en-US" sz="1241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 on Spiritual Gifts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7"/>
              </a:spcBef>
              <a:buNone/>
            </a:pPr>
            <a:r>
              <a:rPr lang="en-US" sz="12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books and articles focusing on the Gifts and Fruits of the Holy Spirit.</a:t>
            </a:r>
            <a:endParaRPr lang="en-US" sz="1256" dirty="0"/>
          </a:p>
          <a:p>
            <a:pPr algn="l" marL="0" indent="0">
              <a:lnSpc>
                <a:spcPct val="90000"/>
              </a:lnSpc>
              <a:spcBef>
                <a:spcPts val="897"/>
              </a:spcBef>
              <a:buNone/>
            </a:pPr>
            <a:r>
              <a:rPr lang="en-US" sz="12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offer comprehensive discussions and interpretations of these spiritual concepts.</a:t>
            </a:r>
            <a:endParaRPr lang="en-US" sz="1256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Bible Study Resources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various Bible study resources, including commentaries and study guides.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provide deeper insights into scripture and enhance understanding.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Utilizing the Gifts and Fruits of the Holy Spirit leads to profound spiritual growth.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enhances effectiveness in witnessing and serving others.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and Impact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8608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and Fruits of the Holy Spirit are accessible to all believers.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vital for fostering spiritual growth and development.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Availability of Spiritual Gifts and Fruits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04305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340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Prayer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66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Prayer and Reflection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66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moment to pray and ask God to give you the Gifts and Fruits of the Holy Spirit.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guidance in applying these gifts in your everyday life.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234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90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09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May God bless you and guide you as you continue on your spiritual journey.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Experience a deeper level of spiritual growth and development.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on Your Spiritual Journey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41910" y="15776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42863"/>
                </a:moveTo>
                <a:cubicBezTo>
                  <a:pt x="100014" y="19198"/>
                  <a:pt x="119213" y="0"/>
                  <a:pt x="142876" y="0"/>
                </a:cubicBezTo>
                <a:lnTo>
                  <a:pt x="200027" y="0"/>
                </a:lnTo>
                <a:cubicBezTo>
                  <a:pt x="223691" y="0"/>
                  <a:pt x="242890" y="19198"/>
                  <a:pt x="242890" y="42863"/>
                </a:cubicBezTo>
                <a:lnTo>
                  <a:pt x="242890" y="100013"/>
                </a:lnTo>
                <a:lnTo>
                  <a:pt x="300041" y="100013"/>
                </a:lnTo>
                <a:cubicBezTo>
                  <a:pt x="323704" y="100013"/>
                  <a:pt x="342903" y="119210"/>
                  <a:pt x="342903" y="142875"/>
                </a:cubicBezTo>
                <a:lnTo>
                  <a:pt x="342903" y="200025"/>
                </a:lnTo>
                <a:cubicBezTo>
                  <a:pt x="342903" y="223690"/>
                  <a:pt x="323704" y="242888"/>
                  <a:pt x="300041" y="242888"/>
                </a:cubicBezTo>
                <a:lnTo>
                  <a:pt x="242890" y="242888"/>
                </a:lnTo>
                <a:lnTo>
                  <a:pt x="242890" y="414338"/>
                </a:lnTo>
                <a:cubicBezTo>
                  <a:pt x="242890" y="438002"/>
                  <a:pt x="223691" y="457200"/>
                  <a:pt x="200027" y="457200"/>
                </a:cubicBezTo>
                <a:lnTo>
                  <a:pt x="142876" y="457200"/>
                </a:lnTo>
                <a:cubicBezTo>
                  <a:pt x="119213" y="457200"/>
                  <a:pt x="100014" y="438002"/>
                  <a:pt x="100014" y="414338"/>
                </a:cubicBezTo>
                <a:lnTo>
                  <a:pt x="100014" y="242888"/>
                </a:lnTo>
                <a:lnTo>
                  <a:pt x="42863" y="242888"/>
                </a:lnTo>
                <a:cubicBezTo>
                  <a:pt x="19199" y="242888"/>
                  <a:pt x="0" y="223690"/>
                  <a:pt x="0" y="200025"/>
                </a:cubicBezTo>
                <a:lnTo>
                  <a:pt x="0" y="142875"/>
                </a:lnTo>
                <a:cubicBezTo>
                  <a:pt x="0" y="119210"/>
                  <a:pt x="19199" y="100013"/>
                  <a:pt x="42863" y="100013"/>
                </a:cubicBezTo>
                <a:lnTo>
                  <a:pt x="100014" y="100013"/>
                </a:lnTo>
                <a:lnTo>
                  <a:pt x="100014" y="42863"/>
                </a:lnTo>
                <a:moveTo>
                  <a:pt x="200024" y="42863"/>
                </a:moveTo>
                <a:lnTo>
                  <a:pt x="142873" y="42863"/>
                </a:lnTo>
                <a:lnTo>
                  <a:pt x="142873" y="121446"/>
                </a:lnTo>
                <a:cubicBezTo>
                  <a:pt x="142873" y="133324"/>
                  <a:pt x="133320" y="142880"/>
                  <a:pt x="121441" y="142880"/>
                </a:cubicBezTo>
                <a:lnTo>
                  <a:pt x="42859" y="142880"/>
                </a:lnTo>
                <a:lnTo>
                  <a:pt x="42859" y="200030"/>
                </a:lnTo>
                <a:lnTo>
                  <a:pt x="121441" y="200030"/>
                </a:lnTo>
                <a:cubicBezTo>
                  <a:pt x="133320" y="200030"/>
                  <a:pt x="142873" y="209585"/>
                  <a:pt x="142873" y="221463"/>
                </a:cubicBezTo>
                <a:lnTo>
                  <a:pt x="142873" y="414347"/>
                </a:lnTo>
                <a:lnTo>
                  <a:pt x="200024" y="414347"/>
                </a:lnTo>
                <a:lnTo>
                  <a:pt x="200024" y="221468"/>
                </a:lnTo>
                <a:cubicBezTo>
                  <a:pt x="200024" y="209590"/>
                  <a:pt x="209577" y="200039"/>
                  <a:pt x="221455" y="200039"/>
                </a:cubicBezTo>
                <a:lnTo>
                  <a:pt x="300038" y="200039"/>
                </a:lnTo>
                <a:lnTo>
                  <a:pt x="300038" y="142889"/>
                </a:lnTo>
                <a:lnTo>
                  <a:pt x="221455" y="142889"/>
                </a:lnTo>
                <a:cubicBezTo>
                  <a:pt x="209577" y="142889"/>
                  <a:pt x="200024" y="133333"/>
                  <a:pt x="200024" y="121460"/>
                </a:cubicBezTo>
                <a:lnTo>
                  <a:pt x="200024" y="428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May you be filled with the Gifts and Fruits of the Holy Spirit.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blessings to serve others and build up the body of Christ.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Blessings of the Holy Spirit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8857"/>
            <a:ext cx="457200" cy="454716"/>
          </a:xfrm>
          <a:custGeom>
            <a:avLst/>
            <a:gdLst/>
            <a:ahLst/>
            <a:cxnLst/>
            <a:rect l="l" t="t" r="r" b="b"/>
            <a:pathLst>
              <a:path w="457200" h="454716">
                <a:moveTo>
                  <a:pt x="228851" y="139475"/>
                </a:moveTo>
                <a:cubicBezTo>
                  <a:pt x="229743" y="126257"/>
                  <a:pt x="232692" y="113665"/>
                  <a:pt x="237424" y="101966"/>
                </a:cubicBezTo>
                <a:cubicBezTo>
                  <a:pt x="224385" y="79016"/>
                  <a:pt x="215812" y="52492"/>
                  <a:pt x="214829" y="22486"/>
                </a:cubicBezTo>
                <a:cubicBezTo>
                  <a:pt x="214473" y="12396"/>
                  <a:pt x="208131" y="3288"/>
                  <a:pt x="198397" y="696"/>
                </a:cubicBezTo>
                <a:cubicBezTo>
                  <a:pt x="191613" y="-1091"/>
                  <a:pt x="184288" y="518"/>
                  <a:pt x="179643" y="5875"/>
                </a:cubicBezTo>
                <a:cubicBezTo>
                  <a:pt x="169818" y="17306"/>
                  <a:pt x="156157" y="37218"/>
                  <a:pt x="143744" y="65438"/>
                </a:cubicBezTo>
                <a:cubicBezTo>
                  <a:pt x="155709" y="91334"/>
                  <a:pt x="175981" y="110628"/>
                  <a:pt x="200094" y="125183"/>
                </a:cubicBezTo>
                <a:cubicBezTo>
                  <a:pt x="209471" y="130808"/>
                  <a:pt x="219205" y="135542"/>
                  <a:pt x="228851" y="139471"/>
                </a:cubicBezTo>
                <a:lnTo>
                  <a:pt x="228851" y="139475"/>
                </a:lnTo>
                <a:moveTo>
                  <a:pt x="357178" y="140371"/>
                </a:moveTo>
                <a:cubicBezTo>
                  <a:pt x="357178" y="132482"/>
                  <a:pt x="350782" y="126084"/>
                  <a:pt x="342891" y="126084"/>
                </a:cubicBezTo>
                <a:cubicBezTo>
                  <a:pt x="335000" y="126084"/>
                  <a:pt x="328603" y="132482"/>
                  <a:pt x="328603" y="140371"/>
                </a:cubicBezTo>
                <a:cubicBezTo>
                  <a:pt x="328603" y="148260"/>
                  <a:pt x="335000" y="154658"/>
                  <a:pt x="342891" y="154658"/>
                </a:cubicBezTo>
                <a:cubicBezTo>
                  <a:pt x="350782" y="154658"/>
                  <a:pt x="357178" y="148260"/>
                  <a:pt x="357178" y="140371"/>
                </a:cubicBezTo>
                <a:moveTo>
                  <a:pt x="158123" y="183233"/>
                </a:moveTo>
                <a:cubicBezTo>
                  <a:pt x="199024" y="209129"/>
                  <a:pt x="244209" y="221365"/>
                  <a:pt x="276002" y="225203"/>
                </a:cubicBezTo>
                <a:cubicBezTo>
                  <a:pt x="282074" y="225917"/>
                  <a:pt x="288237" y="224043"/>
                  <a:pt x="292791" y="219933"/>
                </a:cubicBezTo>
                <a:cubicBezTo>
                  <a:pt x="297345" y="215826"/>
                  <a:pt x="300024" y="210020"/>
                  <a:pt x="300024" y="203858"/>
                </a:cubicBezTo>
                <a:lnTo>
                  <a:pt x="300024" y="147419"/>
                </a:lnTo>
                <a:cubicBezTo>
                  <a:pt x="300024" y="119822"/>
                  <a:pt x="322440" y="97409"/>
                  <a:pt x="350032" y="97409"/>
                </a:cubicBezTo>
                <a:lnTo>
                  <a:pt x="405221" y="97409"/>
                </a:lnTo>
                <a:lnTo>
                  <a:pt x="389324" y="121341"/>
                </a:lnTo>
                <a:cubicBezTo>
                  <a:pt x="387002" y="124824"/>
                  <a:pt x="385753" y="129021"/>
                  <a:pt x="385753" y="133218"/>
                </a:cubicBezTo>
                <a:lnTo>
                  <a:pt x="385753" y="261817"/>
                </a:lnTo>
                <a:cubicBezTo>
                  <a:pt x="385753" y="313077"/>
                  <a:pt x="344139" y="354692"/>
                  <a:pt x="292878" y="354692"/>
                </a:cubicBezTo>
                <a:lnTo>
                  <a:pt x="240725" y="354692"/>
                </a:lnTo>
                <a:cubicBezTo>
                  <a:pt x="235901" y="354692"/>
                  <a:pt x="231169" y="356389"/>
                  <a:pt x="227329" y="359426"/>
                </a:cubicBezTo>
                <a:lnTo>
                  <a:pt x="161780" y="411846"/>
                </a:lnTo>
                <a:cubicBezTo>
                  <a:pt x="106235" y="411041"/>
                  <a:pt x="66760" y="384249"/>
                  <a:pt x="48545" y="365765"/>
                </a:cubicBezTo>
                <a:lnTo>
                  <a:pt x="137581" y="341474"/>
                </a:lnTo>
                <a:cubicBezTo>
                  <a:pt x="145527" y="339332"/>
                  <a:pt x="151512" y="332721"/>
                  <a:pt x="153029" y="324595"/>
                </a:cubicBezTo>
                <a:cubicBezTo>
                  <a:pt x="154547" y="316469"/>
                  <a:pt x="151155" y="308252"/>
                  <a:pt x="144544" y="303428"/>
                </a:cubicBezTo>
                <a:cubicBezTo>
                  <a:pt x="111950" y="279942"/>
                  <a:pt x="71405" y="236362"/>
                  <a:pt x="71405" y="161793"/>
                </a:cubicBezTo>
                <a:cubicBezTo>
                  <a:pt x="71405" y="133396"/>
                  <a:pt x="74889" y="112229"/>
                  <a:pt x="79352" y="96513"/>
                </a:cubicBezTo>
                <a:cubicBezTo>
                  <a:pt x="97571" y="135269"/>
                  <a:pt x="126859" y="163402"/>
                  <a:pt x="158118" y="183228"/>
                </a:cubicBezTo>
                <a:lnTo>
                  <a:pt x="158123" y="183233"/>
                </a:lnTo>
                <a:moveTo>
                  <a:pt x="81414" y="26060"/>
                </a:moveTo>
                <a:cubicBezTo>
                  <a:pt x="72571" y="26060"/>
                  <a:pt x="64090" y="30434"/>
                  <a:pt x="59089" y="38205"/>
                </a:cubicBezTo>
                <a:cubicBezTo>
                  <a:pt x="47032" y="56690"/>
                  <a:pt x="28548" y="92321"/>
                  <a:pt x="28548" y="161802"/>
                </a:cubicBezTo>
                <a:cubicBezTo>
                  <a:pt x="28548" y="230832"/>
                  <a:pt x="56944" y="278878"/>
                  <a:pt x="87577" y="310671"/>
                </a:cubicBezTo>
                <a:lnTo>
                  <a:pt x="26316" y="327373"/>
                </a:lnTo>
                <a:cubicBezTo>
                  <a:pt x="14886" y="330497"/>
                  <a:pt x="5774" y="339073"/>
                  <a:pt x="1939" y="350236"/>
                </a:cubicBezTo>
                <a:cubicBezTo>
                  <a:pt x="-1902" y="361400"/>
                  <a:pt x="64" y="373813"/>
                  <a:pt x="7119" y="383281"/>
                </a:cubicBezTo>
                <a:cubicBezTo>
                  <a:pt x="26943" y="409713"/>
                  <a:pt x="82579" y="454721"/>
                  <a:pt x="164290" y="454721"/>
                </a:cubicBezTo>
                <a:cubicBezTo>
                  <a:pt x="172415" y="454721"/>
                  <a:pt x="180274" y="451952"/>
                  <a:pt x="186615" y="446864"/>
                </a:cubicBezTo>
                <a:lnTo>
                  <a:pt x="248237" y="397568"/>
                </a:lnTo>
                <a:lnTo>
                  <a:pt x="292887" y="397568"/>
                </a:lnTo>
                <a:cubicBezTo>
                  <a:pt x="367813" y="397568"/>
                  <a:pt x="428630" y="336754"/>
                  <a:pt x="428630" y="261826"/>
                </a:cubicBezTo>
                <a:lnTo>
                  <a:pt x="428630" y="139748"/>
                </a:lnTo>
                <a:lnTo>
                  <a:pt x="451759" y="105008"/>
                </a:lnTo>
                <a:cubicBezTo>
                  <a:pt x="455330" y="99651"/>
                  <a:pt x="457205" y="93399"/>
                  <a:pt x="457205" y="87056"/>
                </a:cubicBezTo>
                <a:cubicBezTo>
                  <a:pt x="457205" y="69194"/>
                  <a:pt x="442739" y="54639"/>
                  <a:pt x="424789" y="54639"/>
                </a:cubicBezTo>
                <a:lnTo>
                  <a:pt x="350041" y="54639"/>
                </a:lnTo>
                <a:cubicBezTo>
                  <a:pt x="298780" y="54639"/>
                  <a:pt x="257166" y="96255"/>
                  <a:pt x="257166" y="147515"/>
                </a:cubicBezTo>
                <a:lnTo>
                  <a:pt x="257166" y="178326"/>
                </a:lnTo>
                <a:cubicBezTo>
                  <a:pt x="233679" y="172879"/>
                  <a:pt x="206261" y="162875"/>
                  <a:pt x="181079" y="146983"/>
                </a:cubicBezTo>
                <a:cubicBezTo>
                  <a:pt x="146875" y="125370"/>
                  <a:pt x="117939" y="93399"/>
                  <a:pt x="107584" y="47054"/>
                </a:cubicBezTo>
                <a:cubicBezTo>
                  <a:pt x="104905" y="35268"/>
                  <a:pt x="94366" y="26069"/>
                  <a:pt x="81418" y="26069"/>
                </a:cubicBezTo>
                <a:lnTo>
                  <a:pt x="81414" y="260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Blessing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Gifts and Fruits of the Holy Spirit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2025-06-30T20:05:09Z</dcterms:created>
  <dcterms:modified xsi:type="dcterms:W3CDTF">2025-06-30T20:05:09Z</dcterms:modified>
</cp:coreProperties>
</file>