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876ff193f219fe188925d1afd2dc2160659807c4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39cdb90095f51ec5b37904bc16eb75db55103801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ceb86501a460cb6456ddaa036f6713200f8521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3b2d0979bd7df86bdeb926e0af287c0f15938cb6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5e80912834cbd3f3af867d2f886477a3d7a01fb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London: A Comprehensive Journey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Unveiling the Rich History, Diverse Culture, and Vibrant Contemporary Life of London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Discovering London: A First-Time Visitor's Guide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London's Rich History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Diverse Culture of London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Famous Landmarks in London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Practical Travel Tips for London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London's Royal Heritage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London's Role in World History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Vibrant Contemporary Culture of London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Public Transportation System in London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 into the city's royal heritage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about London's significant role in shaping world history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Uncover London's vibrant contemporary culture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Blend tradition with modernity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majestic Tower of London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Visit the cutting-edge Shard skyscraper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Navigate London's public transportation system efficiently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Equip students with essential travel knowledge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London's Rich History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Discovering Diverse Culture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Famous Landmarks Await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Practical Travel Tips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999" r="369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Introduction to London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the vibrant city of London, known for its rich history and diverse culture.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 offers a unique blend of ancient landmarks and modern innovations.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Discovering London: A First-Time Visitor's Guide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 was founded by the Romans around 50 AD as Londinium, a strategic settlement along the River Thames.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Roman Origins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5"/>
              </a:spcAft>
              <a:buNone/>
            </a:pPr>
            <a:r>
              <a:rPr lang="en-US" sz="95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Tower of London, built in the 11th century, served as a royal palace, prison, and fortress, shaping London's medieval history.</a:t>
            </a:r>
            <a:endParaRPr lang="en-US" sz="955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Medieval Era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35"/>
              </a:spcAft>
              <a:buNone/>
            </a:pPr>
            <a:r>
              <a:rPr lang="en-US" sz="83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reign of the Tudor monarchs, including Henry VIII and Elizabeth I, marked a significant period in London's history, with iconic landmarks like Hampton Court Palace.</a:t>
            </a:r>
            <a:endParaRPr lang="en-US" sz="835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Tudor Dynasty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6"/>
              </a:spcAft>
              <a:buNone/>
            </a:pPr>
            <a:r>
              <a:rPr lang="en-US" sz="9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1666, the city was devastated by a massive fire that destroyed much of the medieval city, leading to the architectural rebirth of London.</a:t>
            </a:r>
            <a:endParaRPr lang="en-US" sz="956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Great Fire of London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6"/>
              </a:spcAft>
              <a:buNone/>
            </a:pPr>
            <a:r>
              <a:rPr lang="en-US" sz="93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Industrial Revolution transformed London into a global powerhouse, with landmarks like the Houses of Parliament and the iconic London Bridge.</a:t>
            </a:r>
            <a:endParaRPr lang="en-US" sz="936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Victorian Era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London's Rich History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Diverse Culture of London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iconic Tower of London, a symbol of the city's rich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Visit Buckingham Palace, the official residence of the British monarch.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Historical Landmarks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Immerse yourself in art at the Tate Modern and the National Gallery.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Experience the vibrant theater scene at West End's famous theaters.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Institutions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iconic Tower of London, a symbol of the city's rich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Visit Buckingham Palace, the official residence of the British monarch.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Historical Landmarks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Immerse yourself in art at the Tate Modern and the National Gallery.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Experience the vibrant theater scene at West End's famous theaters.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Institutions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Famous Landmarks in London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official residence of the British monarch in London.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Buckingham Palace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giant Ferris wheel on the South Bank of the River Thames.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London Eye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gothic abbey church where British monarchs are crowned and buried.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Westminster Abbey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Iconic clock tower located at the north end of the Palace of Westminster.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Big Ben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combined bascule and suspension bridge over the River Thames.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Tower Bridge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Purchase an Oyster Card for convenient access to London's public transportation system.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Obtain an Oyster Card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 to the warning signs and announcements when using the London Underground to avoid accidents.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Mind the Gap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 apps like Citymapper or Google Maps to navigate the city efficiently and avoid getting lost.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Plan Your Routes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 weather can be unpredictable, so be prepared for rain by carrying an umbrella or raincoat.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Check the Weather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Follow the British tradition of queuing patiently, especially when waiting for buses or attractions.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Respect Queuing Etiquette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Practical Travel Tips for London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London's Royal Heritage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8297" r="282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historic fortress and former royal palace.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Home to the Crown Jewels and iconic Beefeaters.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Tower of London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Official residence of the British monarch.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Witness the Changing of the Guard ceremony.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Buckingham Palace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historic fortress and former royal palace.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Home to the Crown Jewels and iconic Beefeaters.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Tower of London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Official residence of the British monarch.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Witness the Changing of the Guard ceremony.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Buckingham Palace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London's Role in World History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 has been a seat of royal power for centuries, with iconic landmarks like Buckingham Palace and Westminster Abbey symbolizing the monarchy's influence.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 the capital of the British Empire, London played a pivotal role in shaping global colonization and trade routes, leaving a lasting impact on countries around the world.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London endured significant destruction during World War II, with the Blitz highlighting its resilience and the city's role in the Allied victory.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From Shakespearean theater to the British Invasion in music, London has been a cultural hub that has influenced art, literature, and music on a global scale.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Royal Heritage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Colonial Legacy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World Wars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Influence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4008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Art Galleries</a:t>
            </a:r>
            <a:endParaRPr lang="en-US" sz="1588" dirty="0"/>
          </a:p>
        </p:txBody>
      </p:sp>
      <p:sp>
        <p:nvSpPr>
          <p:cNvPr id="15" name="Text 13"/>
          <p:cNvSpPr/>
          <p:nvPr/>
        </p:nvSpPr>
        <p:spPr>
          <a:xfrm>
            <a:off x="347472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Theatres</a:t>
            </a:r>
            <a:endParaRPr lang="en-US" sz="1588" dirty="0"/>
          </a:p>
        </p:txBody>
      </p:sp>
      <p:sp>
        <p:nvSpPr>
          <p:cNvPr id="16" name="Text 14"/>
          <p:cNvSpPr/>
          <p:nvPr/>
        </p:nvSpPr>
        <p:spPr>
          <a:xfrm>
            <a:off x="630936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Music Venues</a:t>
            </a:r>
            <a:endParaRPr lang="en-US" sz="1588" dirty="0"/>
          </a:p>
        </p:txBody>
      </p:sp>
      <p:sp>
        <p:nvSpPr>
          <p:cNvPr id="17" name="Text 15"/>
          <p:cNvSpPr/>
          <p:nvPr/>
        </p:nvSpPr>
        <p:spPr>
          <a:xfrm>
            <a:off x="914400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Street Markets</a:t>
            </a:r>
            <a:endParaRPr lang="en-US" sz="1588" dirty="0"/>
          </a:p>
        </p:txBody>
      </p:sp>
      <p:sp>
        <p:nvSpPr>
          <p:cNvPr id="18" name="Text 16"/>
          <p:cNvSpPr/>
          <p:nvPr/>
        </p:nvSpPr>
        <p:spPr>
          <a:xfrm>
            <a:off x="64008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 galleries in London, showcasing a diverse range of contemporary art from around the world.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Theatres in London, offering a vibrant mix of traditional plays, musicals, and experimental performances.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0936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Music venues in London, hosting live concerts spanning various genres from indie to electronic music.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400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Street markets in London, where visitors can experience the city's eclectic mix of food, fashion, and crafts.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79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230</a:t>
            </a:r>
            <a:endParaRPr lang="en-US" sz="5359" dirty="0"/>
          </a:p>
        </p:txBody>
      </p:sp>
      <p:sp>
        <p:nvSpPr>
          <p:cNvPr id="23" name="Text 21"/>
          <p:cNvSpPr/>
          <p:nvPr/>
        </p:nvSpPr>
        <p:spPr>
          <a:xfrm>
            <a:off x="347472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857</a:t>
            </a:r>
            <a:endParaRPr lang="en-US" sz="5359" dirty="0"/>
          </a:p>
        </p:txBody>
      </p:sp>
      <p:sp>
        <p:nvSpPr>
          <p:cNvPr id="24" name="Text 22"/>
          <p:cNvSpPr/>
          <p:nvPr/>
        </p:nvSpPr>
        <p:spPr>
          <a:xfrm>
            <a:off x="630936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320</a:t>
            </a:r>
            <a:endParaRPr lang="en-US" sz="5359" dirty="0"/>
          </a:p>
        </p:txBody>
      </p:sp>
      <p:sp>
        <p:nvSpPr>
          <p:cNvPr id="25" name="Text 23"/>
          <p:cNvSpPr/>
          <p:nvPr/>
        </p:nvSpPr>
        <p:spPr>
          <a:xfrm>
            <a:off x="914400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100+</a:t>
            </a:r>
            <a:endParaRPr lang="en-US" sz="5359" dirty="0"/>
          </a:p>
        </p:txBody>
      </p:sp>
      <p:sp>
        <p:nvSpPr>
          <p:cNvPr id="26" name="Text 24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Vibrant Contemporary Culture of London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Public Transportation System in London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Automated light metro system serving East London.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Connects to the London Underground and London Overground.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Docklands Light Railway (DLR)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Suburban rail service connecting Greater London.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112 stations across 7 lines.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Integrated with the Tube network.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 Overground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Tramlink serves South London.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Trams run on designated tracks and share roads with other vehicles.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Trams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oldest underground railway in the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 lines covering 402 km of track.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 1 billion passenger journeys annually.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 Underground (The Tube)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Red double-decker buses are iconic.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Extensive network covering all areas of the city.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 2 billion bus journeys made each year.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London Buses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2024-11-04T22:14:46Z</dcterms:created>
  <dcterms:modified xsi:type="dcterms:W3CDTF">2024-11-04T22:14:46Z</dcterms:modified>
</cp:coreProperties>
</file>