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44426251ae420a195076d6bd612e391da59f93ad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5a90224ff9eb29e7ac652a7d333d6f14146e9289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0930555968914248652ca71aacd8e9a63211a950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155aa992fda68d209b4ed3105aaeb4e2478420fa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e167b4b5fc8df54c4113ecb7824060ca35aff55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aaf917e21aeb0b0cb1c34a3d03572b81f4791ce3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fd23257170cc6d4d6be0ea0c1647aecb7555fa92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6d8fc8a687dde303a071a61e186f4a4acd09d0fa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becf606fe78fde013895b253ef299609dc903859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51336bd00ae4a93b2b2d3b698a0f9d995da9b8fc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108cf17f44c08aad0e668855d3fac14df2ca6df4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a42f234362af046a32281a92240faf213ebba355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Crafting Immersive Worlds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Techniques and Elements for Engaging and Captivating Narratives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76796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Narrative World Building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Creating Rich and Vibrant Worlds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Foundation for Captivating Stories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Crucial Skill for Writers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Constructing Immersive Environments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Readers with Fictional Worlds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Techniques for World Building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Elements of a Well-Developed World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Geography and Culture in Fiction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History and Magic Systems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Fully Realized Setting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Tools for Creating Compelling Worlds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Fascinating Characters and Thrilling Adventures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Aspiring Writers' Journey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Unique and Compelling Worlds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Populating Fictional Environments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Captivating Narratives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Immersive Storytelling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20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Welcome to an exciting journey into the realm of narrative world building!</a:t>
            </a:r>
            <a:endParaRPr lang="en-US" sz="787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 this comprehensive lesson, we'll explore the intricate process of creating rich, vibrant, and believable fictional worlds that serve as the foundation for captivating stories.</a:t>
            </a:r>
            <a:endParaRPr lang="en-US" sz="498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World building is a crucial skill for aspiring writers, as it allows them to construct immersive environments that engage readers and bring their narratives to life.</a:t>
            </a:r>
            <a:endParaRPr lang="en-US" sz="497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Throughout this lesson, we'll delve into various techniques, elements, and considerations that go into crafting a well-developed fictional world.</a:t>
            </a:r>
            <a:endParaRPr lang="en-US" sz="534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From geography and culture to history and magic systems, we'll cover a wide range of aspects that contribute to a fully realized setting.</a:t>
            </a:r>
            <a:endParaRPr lang="en-US" sz="561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Crafting Immersive Worlds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Construct immersive environments that engage readers and bring narratives to life.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Construction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Delve into techniques, elements, and considerations for crafting a well-developed fictional world.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Techniques and Elements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Covering aspects like geography, culture, history, and magic systems.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Aspects Covered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Welcome to an exciting journey into the realm of narrative world building!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Welcome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the intricate process of creating rich, vibrant, and believable fictional worlds.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Exploration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Define the physical landscape of the world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Create maps to visualize different regions and terrains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Establishing Geography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Design unique customs, traditions, and societal norms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how different cultures interact within the world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Developing Cultures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Outline key historical events that shape the world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Consider how past events influence the present narrative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Constructing History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Establish rules and limitations for magical abilities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Integrate magic seamlessly into the fabric of the world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Designing Magic Systems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83"/>
              </a:spcAft>
              <a:buNone/>
            </a:pPr>
            <a:r>
              <a:rPr lang="en-US" sz="98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 diverse and multi-dimensional characters</a:t>
            </a:r>
            <a:endParaRPr lang="en-US" sz="983" dirty="0"/>
          </a:p>
          <a:p>
            <a:pPr algn="l" marL="0" indent="0">
              <a:lnSpc>
                <a:spcPct val="168000"/>
              </a:lnSpc>
              <a:spcAft>
                <a:spcPts val="983"/>
              </a:spcAft>
              <a:buNone/>
            </a:pPr>
            <a:r>
              <a:rPr lang="en-US" sz="98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Ensure characters' backgrounds align with the world's lore</a:t>
            </a:r>
            <a:endParaRPr lang="en-US" sz="983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Creating Believable Characters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Narrative World Building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Creating Rich and Vibrant Worlds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Define the physical landscape, including terrain, climate, and natural features.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Create diverse societies with unique customs, traditions, and belief systems.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Design a rich historical background with significant events, conflicts, and developments.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Integrate magical elements that enhance the world's depth and intrigue.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Establishing Geography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Developing Cultures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Constructing History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Designing Magic Systems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Foundation for Captivating Stories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Detailed geography and map creation for a realistic sense of place.</a:t>
            </a:r>
            <a:endParaRPr lang="en-US" sz="1086" dirty="0"/>
          </a:p>
          <a:p>
            <a:pPr algn="r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Rich cultural diversity and traditions to add depth to the world.</a:t>
            </a:r>
            <a:endParaRPr lang="en-US" sz="1086" dirty="0"/>
          </a:p>
          <a:p>
            <a:pPr algn="r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Well-defined history and lore to provide context and depth to the narrative.</a:t>
            </a:r>
            <a:endParaRPr lang="en-US" sz="1086" dirty="0"/>
          </a:p>
          <a:p>
            <a:pPr algn="r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Intricate magic systems for a sense of wonder and possibility.</a:t>
            </a:r>
            <a:endParaRPr lang="en-US" sz="1086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Risk of overwhelming readers with excessive world-building details.</a:t>
            </a:r>
            <a:endParaRPr lang="en-US" sz="1086" dirty="0"/>
          </a:p>
          <a:p>
            <a:pPr algn="l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Maintaining consistency in the world's rules and logic throughout the story.</a:t>
            </a:r>
            <a:endParaRPr lang="en-US" sz="1086" dirty="0"/>
          </a:p>
          <a:p>
            <a:pPr algn="l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Balancing exposition with storytelling to avoid info-dumping.</a:t>
            </a:r>
            <a:endParaRPr lang="en-US" sz="1086" dirty="0"/>
          </a:p>
          <a:p>
            <a:pPr algn="l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Avoiding clichés and stereotypes in world-building elements.</a:t>
            </a:r>
            <a:endParaRPr lang="en-US" sz="1086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Collaborating with artists for visual representations of the world.</a:t>
            </a:r>
            <a:endParaRPr lang="en-US" sz="1086" dirty="0"/>
          </a:p>
          <a:p>
            <a:pPr algn="r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Creating spin-off stories or prequels set in the same world.</a:t>
            </a:r>
            <a:endParaRPr lang="en-US" sz="1086" dirty="0"/>
          </a:p>
          <a:p>
            <a:pPr algn="r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with readers through interactive world-building exercises.</a:t>
            </a:r>
            <a:endParaRPr lang="en-US" sz="1086" dirty="0"/>
          </a:p>
          <a:p>
            <a:pPr algn="r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different genres within the established world for versatility.</a:t>
            </a:r>
            <a:endParaRPr lang="en-US" sz="1086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Potential for inconsistencies or plot holes in the world-building.</a:t>
            </a:r>
            <a:endParaRPr lang="en-US" sz="1086" dirty="0"/>
          </a:p>
          <a:p>
            <a:pPr algn="l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Competing with established fictional worlds for reader attention.</a:t>
            </a:r>
            <a:endParaRPr lang="en-US" sz="1086" dirty="0"/>
          </a:p>
          <a:p>
            <a:pPr algn="l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Difficulty in maintaining originality in a saturated market.</a:t>
            </a:r>
            <a:endParaRPr lang="en-US" sz="1086" dirty="0"/>
          </a:p>
          <a:p>
            <a:pPr algn="l" marL="0" indent="0">
              <a:lnSpc>
                <a:spcPct val="100000"/>
              </a:lnSpc>
              <a:spcBef>
                <a:spcPts val="543"/>
              </a:spcBef>
              <a:buNone/>
            </a:pPr>
            <a:r>
              <a:rPr lang="en-US" sz="108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Balancing world-building with character development for a cohesive narrative.</a:t>
            </a:r>
            <a:endParaRPr lang="en-US" sz="1086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Crucial Skill for Writers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Maintaining consistency in the rules, logic, and characteristics of your world ensures a coherent and believable setting for your story.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Consistency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Conducting research on various aspects such as historical contexts, cultural practices, and scientific principles can enrich the authenticity of your fictional world.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Research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Integrating your characters seamlessly into the world you've created helps in building a cohesive and engaging narrative experience.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Character Integration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ability to think creatively and envision unique worlds is essential for crafting immersive narratives.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Imagination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Paying close attention to the specifics of your world, from small nuances to overarching themes, enhances the depth of your storytelling.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Attention to Detail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4999" r="3499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Geography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Designing diverse landscapes, from towering mountains to sprawling forests, to create a sense of scale and wonder.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Developing unique customs, traditions, and societal norms that shape the behaviors and interactions of characters within the world.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History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Establishing a rich backstory filled with pivotal events, wars, and revolutions that have shaped the current state of the world.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Magic Systems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Creating rules and limitations for magical abilities to add depth and intrigue to the fantastical elements of the environment.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Technology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Integrating advanced or primitive technologies that influence how characters interact with their surroundings and each other.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Constructing Immersive Environments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4867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F2334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4867F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F2334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23342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FFFFFF"/>
          </a:solidFill>
          <a:ln w="50800">
            <a:solidFill>
              <a:srgbClr val="3B2675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2675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Engaging Readers with Fictional Worlds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28508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Paint a detailed picture of the world through descriptive language that appeals to the senses.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3351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 unique customs, traditions, and societal norms to add depth and authenticity to the world.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01527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Establish clear rules for how the world operates, including any magic systems or fantastical elements.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50274" y="3248813"/>
            <a:ext cx="1547347" cy="1325828"/>
          </a:xfrm>
          <a:custGeom>
            <a:avLst/>
            <a:gdLst/>
            <a:ahLst/>
            <a:cxnLst/>
            <a:rect l="l" t="t" r="r" b="b"/>
            <a:pathLst>
              <a:path w="1547347" h="1325828">
                <a:moveTo>
                  <a:pt x="0" y="1325828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325828"/>
                </a:lnTo>
                <a:lnTo>
                  <a:pt x="0" y="132582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Showcase how characters navigate and interact with the world to make it feel alive and dynamic.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728508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Vivid Descriptions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351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Cultural Depth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01527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Consistent Rules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450274" y="2745608"/>
            <a:ext cx="1554480" cy="411653"/>
          </a:xfrm>
          <a:custGeom>
            <a:avLst/>
            <a:gdLst/>
            <a:ahLst/>
            <a:cxnLst/>
            <a:rect l="l" t="t" r="r" b="b"/>
            <a:pathLst>
              <a:path w="1554480" h="411653">
                <a:moveTo>
                  <a:pt x="0" y="411653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Character Interaction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Techniques for World Building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504"/>
              </a:spcBef>
              <a:buNone/>
            </a:pPr>
            <a:r>
              <a:rPr lang="en-US" sz="1007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Detailed Geography: Crafting diverse landscapes, from towering mountains to sprawling forests, enhances the visual appeal and realism of the world.</a:t>
            </a:r>
            <a:endParaRPr lang="en-US" sz="1007" dirty="0"/>
          </a:p>
          <a:p>
            <a:pPr algn="r" marL="0" indent="0">
              <a:lnSpc>
                <a:spcPct val="100000"/>
              </a:lnSpc>
              <a:spcBef>
                <a:spcPts val="504"/>
              </a:spcBef>
              <a:buNone/>
            </a:pPr>
            <a:r>
              <a:rPr lang="en-US" sz="1007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Rich Cultural Tapestry: Developing unique customs, traditions, and languages adds depth and authenticity to the societies within the world.</a:t>
            </a:r>
            <a:endParaRPr lang="en-US" sz="1007" dirty="0"/>
          </a:p>
          <a:p>
            <a:pPr algn="r" marL="0" indent="0">
              <a:lnSpc>
                <a:spcPct val="100000"/>
              </a:lnSpc>
              <a:spcBef>
                <a:spcPts val="504"/>
              </a:spcBef>
              <a:buNone/>
            </a:pPr>
            <a:r>
              <a:rPr lang="en-US" sz="1007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Intricate History: Establishing a compelling backstory with significant events and conflicts enriches the narrative and provides context for characters' actions.</a:t>
            </a:r>
            <a:endParaRPr lang="en-US" sz="1007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10"/>
              </a:spcBef>
              <a:buNone/>
            </a:pPr>
            <a:r>
              <a:rPr lang="en-US" sz="1021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Overcomplication: Excessive world-building details can overwhelm readers and detract from the main storyline.</a:t>
            </a:r>
            <a:endParaRPr lang="en-US" sz="1021" dirty="0"/>
          </a:p>
          <a:p>
            <a:pPr algn="l" marL="0" indent="0">
              <a:lnSpc>
                <a:spcPct val="100000"/>
              </a:lnSpc>
              <a:spcBef>
                <a:spcPts val="510"/>
              </a:spcBef>
              <a:buNone/>
            </a:pPr>
            <a:r>
              <a:rPr lang="en-US" sz="1021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Lack of Consistency: Inconsistencies in world-building elements, such as magic systems or technology, can break immersion and confuse audiences.</a:t>
            </a:r>
            <a:endParaRPr lang="en-US" sz="1021" dirty="0"/>
          </a:p>
          <a:p>
            <a:pPr algn="l" marL="0" indent="0">
              <a:lnSpc>
                <a:spcPct val="100000"/>
              </a:lnSpc>
              <a:spcBef>
                <a:spcPts val="510"/>
              </a:spcBef>
              <a:buNone/>
            </a:pPr>
            <a:r>
              <a:rPr lang="en-US" sz="1021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Stereotypical Tropes: Relying too heavily on clichés and common fantasy/sci-fi themes may result in a predictable and unoriginal world.</a:t>
            </a:r>
            <a:endParaRPr lang="en-US" sz="1021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494"/>
              </a:spcBef>
              <a:buNone/>
            </a:pPr>
            <a:r>
              <a:rPr lang="en-US" sz="988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Interactive Media: Leveraging technology for interactive maps, online encyclopedias, and immersive experiences can enhance audience engagement.</a:t>
            </a:r>
            <a:endParaRPr lang="en-US" sz="988" dirty="0"/>
          </a:p>
          <a:p>
            <a:pPr algn="r" marL="0" indent="0">
              <a:lnSpc>
                <a:spcPct val="100000"/>
              </a:lnSpc>
              <a:spcBef>
                <a:spcPts val="494"/>
              </a:spcBef>
              <a:buNone/>
            </a:pPr>
            <a:r>
              <a:rPr lang="en-US" sz="988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Collaborative World-Building: Engaging with fans through forums, contests, and workshops can generate fresh ideas and foster a sense of community.</a:t>
            </a:r>
            <a:endParaRPr lang="en-US" sz="988" dirty="0"/>
          </a:p>
          <a:p>
            <a:pPr algn="r" marL="0" indent="0">
              <a:lnSpc>
                <a:spcPct val="100000"/>
              </a:lnSpc>
              <a:spcBef>
                <a:spcPts val="494"/>
              </a:spcBef>
              <a:buNone/>
            </a:pPr>
            <a:r>
              <a:rPr lang="en-US" sz="988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Transmedia Storytelling: Expanding the world across different mediums like books, games, and films can attract a wider audience and deepen the narrative experience.</a:t>
            </a:r>
            <a:endParaRPr lang="en-US" sz="988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464"/>
              </a:spcBef>
              <a:buNone/>
            </a:pPr>
            <a:r>
              <a:rPr lang="en-US" sz="928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Plagiarism: Unintentionally replicating existing worlds or concepts can lead to accusations of plagiarism and damage the creator's reputation.</a:t>
            </a:r>
            <a:endParaRPr lang="en-US" sz="928" dirty="0"/>
          </a:p>
          <a:p>
            <a:pPr algn="l" marL="0" indent="0">
              <a:lnSpc>
                <a:spcPct val="100000"/>
              </a:lnSpc>
              <a:spcBef>
                <a:spcPts val="464"/>
              </a:spcBef>
              <a:buNone/>
            </a:pPr>
            <a:r>
              <a:rPr lang="en-US" sz="928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Scope Creep: Continuously expanding the world without clear boundaries or direction may result in a convoluted and unfocused narrative.</a:t>
            </a:r>
            <a:endParaRPr lang="en-US" sz="928" dirty="0"/>
          </a:p>
          <a:p>
            <a:pPr algn="l" marL="0" indent="0">
              <a:lnSpc>
                <a:spcPct val="100000"/>
              </a:lnSpc>
              <a:spcBef>
                <a:spcPts val="464"/>
              </a:spcBef>
              <a:buNone/>
            </a:pPr>
            <a:r>
              <a:rPr lang="en-US" sz="928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Audience Disconnection: Failing to resonate with the target audience's preferences, values, or interests can lead to disinterest and disengagement with the world-building efforts.</a:t>
            </a:r>
            <a:endParaRPr lang="en-US" sz="928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Elements of a Well-Developed World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Complex timelines and historical events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Legends and myths shaping the world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Impact of past conflicts and civilizations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History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Rules and limitations of magic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Different types of magical abilities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Influence of magic on society and individuals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Magic Systems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Advancements and innovations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Impact on daily life and industries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Historical development and future possibilities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Technology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Detailed maps and landscapes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Diverse ecosystems and climates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Unique landmarks and geographical features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Geography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Rich traditions and customs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Varied languages and dialects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Social hierarchies and norms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Culture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Geography and Culture in Fiction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566" r="26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Physical Landscapes: Mountains, forests, rivers, and deserts shape the terrain and influence the movement of characters.</a:t>
            </a:r>
            <a:endParaRPr lang="en-US" sz="1085" dirty="0"/>
          </a:p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Climate: Weather patterns, seasons, and natural disasters add depth to the world and impact the lives of inhabitants.</a:t>
            </a:r>
            <a:endParaRPr lang="en-US" sz="1085" dirty="0"/>
          </a:p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Mapping: Creating detailed maps helps visualize the world and maintain consistency in storytelling.</a:t>
            </a:r>
            <a:endParaRPr lang="en-US" sz="1085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Geography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Social Structures: Hierarchies, customs, and traditions define societal norms and interactions.</a:t>
            </a:r>
            <a:endParaRPr lang="en-US" sz="1085" dirty="0"/>
          </a:p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Language: Developing unique languages or dialects adds authenticity and richness to different cultures.</a:t>
            </a:r>
            <a:endParaRPr lang="en-US" sz="1085" dirty="0"/>
          </a:p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Religion and Beliefs: Belief systems, rituals, and myths shape the worldview of characters and societies.</a:t>
            </a:r>
            <a:endParaRPr lang="en-US" sz="1085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Physical Landscapes: Mountains, forests, rivers, and deserts shape the terrain and influence the movement of characters.</a:t>
            </a:r>
            <a:endParaRPr lang="en-US" sz="1085" dirty="0"/>
          </a:p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Climate: Weather patterns, seasons, and natural disasters add depth to the world and impact the lives of inhabitants.</a:t>
            </a:r>
            <a:endParaRPr lang="en-US" sz="1085" dirty="0"/>
          </a:p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Mapping: Creating detailed maps helps visualize the world and maintain consistency in storytelling.</a:t>
            </a:r>
            <a:endParaRPr lang="en-US" sz="1085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Geography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Social Structures: Hierarchies, customs, and traditions define societal norms and interactions.</a:t>
            </a:r>
            <a:endParaRPr lang="en-US" sz="1085" dirty="0"/>
          </a:p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Language: Developing unique languages or dialects adds authenticity and richness to different cultures.</a:t>
            </a:r>
            <a:endParaRPr lang="en-US" sz="1085" dirty="0"/>
          </a:p>
          <a:p>
            <a:pPr algn="l" marL="0" indent="0">
              <a:lnSpc>
                <a:spcPct val="100000"/>
              </a:lnSpc>
              <a:spcBef>
                <a:spcPts val="1183"/>
              </a:spcBef>
              <a:buNone/>
            </a:pPr>
            <a:r>
              <a:rPr lang="en-US" sz="1085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Religion and Beliefs: Belief systems, rituals, and myths shape the worldview of characters and societies.</a:t>
            </a:r>
            <a:endParaRPr lang="en-US" sz="1085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Culture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History and Magic Systems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3570" r="357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Define the origins of magic within the world, whether it stems from ancient deities, natural energies, or mystical artifacts.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Magic System Origins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Establish clear rules and limitations for the use of magic to maintain consistency and prevent it from becoming a deus ex machina.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Magic Rules and Limitations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Introduce various magical schools or orders that specialize in different types of magic, each with its own unique practices and philosophies.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Magic Schools or Orders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 a detailed timeline of significant events that have shaped the world's past, including wars, alliances, and key figures.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Historical Timeline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how different cultures within the world have evolved over time, influencing traditions, beliefs, and societal norms.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Cultural Evolution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Fully Realized Setting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566" r="26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Detailed maps, landscapes, and ecosystems that shape the physical environment of the world.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Geography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Rich traditions, beliefs, languages, and societal norms that define the inhabitants of the world.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Detailed maps, landscapes, and ecosystems that shape the physical environment of the world.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Geography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Rich traditions, beliefs, languages, and societal norms that define the inhabitants of the world.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Culture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Tools for Creating Compelling Worlds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5576" r="557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Keep track of historical events, character arcs, and plot points with timeline creation tools.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Timeline Tools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 unique cultures and languages for your world using guides and resources tailored for world builders.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Culture and Language Guides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 intricate and consistent magic systems with the help of specialized tools and frameworks.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Magic System Builders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Utilize specialized software to design detailed and visually appealing maps for your fictional world.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World Map Generator Software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Worksheets to help flesh out characters' backgrounds, motivations, and relationships within the world.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Character Development Worksheets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Dynamic Characters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Create characters with depth, flaws, and motivations that drive the narrative forward.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Character Arcs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 compelling character arcs that show growth, change, and challenges throughout the story.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Exciting Plot Twists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Incorporate unexpected twists and turns to keep readers engaged and eager to uncover what happens next.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High-Stakes Adventures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Infuse your world with high-stakes adventures that push characters to their limits and test their resolve.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Emotional Resonance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 emotional moments that resonate with readers, evoking empathy, excitement, and connection.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Fascinating Characters and Thrilling Adventures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 the importance of creating immersive fictional worlds.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Introduction to World Building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geography, culture, history, and magic systems.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Elements of World Building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Learn how to develop rich and vibrant environments.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Techniques for Crafting Worlds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Dive into the details that make a world come alive for readers.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Creating Believable Settings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Connect world building to character development for a cohesive narrative.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Bringing Characters to Life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Aspiring Writers' Journey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Unique and Compelling Worlds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868" r="2686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From sprawling mountain ranges to vast oceans, the geography of a world shapes its landscapes and influences the lives of its inhabitants.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Intricate Geography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Rich cultural diversity adds depth and authenticity to a world, showcasing unique traditions, languages, and societal norms.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Diverse Cultures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From sprawling mountain ranges to vast oceans, the geography of a world shapes its landscapes and influences the lives of its inhabitants.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Intricate Geography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Rich cultural diversity adds depth and authenticity to a world, showcasing unique traditions, languages, and societal norms.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Diverse Cultures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Populating Fictional Environments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6244" r="624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Populate the world with a variety of plant and animal life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 realism and provide ecological context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Integrating Flora and Fauna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 distinct architectural styles for different regions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Reflect the cultural diversity within the fictional world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Designing Architectural Styles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Infuse the environment with customs, rituals, and traditions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Add depth and authenticity to the setting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Incorporating Local Traditions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 a range of characters with unique backgrounds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Motivations and personalities to inhabit the world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Creating Diverse Characters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Define social hierarchies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Political systems and cultural norms that shape interactions within the environment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Establishing Societal Structures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Begin by defining the core elements of your world, including its geography, cultures, and societies.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Establishing a Strong Foundation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 diverse and multi-dimensional characters that resonate with your audience and drive the narrative forward.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Creating Compelling Characters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 engaging story arcs filled with twists, turns, and moments of suspense to keep readers hooked.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Weaving Intriguing Plotlines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Introduce conflicts that challenge your characters and propel the story towards a satisfying resolution.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Integrating Conflict and Resolution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86"/>
              </a:spcAft>
              <a:buNone/>
            </a:pPr>
            <a:r>
              <a:rPr lang="en-US" sz="98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Pay attention to small details like language, customs, and technology to enhance the immersive experience for readers.</a:t>
            </a:r>
            <a:endParaRPr lang="en-US" sz="986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Utilizing World-Building Details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Captivating Narratives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Immersive Storytelling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5576" r="557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Immersive Worlds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Crafting engaging storylines that unfold within the immersive world.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Plot Dynamics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Ensuring continuity and coherence in the fictional universe.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World Consistency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Inviting readers to emotionally invest in the story and its world.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Reader Engagement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Establishing a vivid and detailed backdrop for the narrative.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Setting the Stage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Developing complex and relatable characters to inhabit the world.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Character Depth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2024-11-04T22:35:25Z</dcterms:created>
  <dcterms:modified xsi:type="dcterms:W3CDTF">2024-11-04T22:35:25Z</dcterms:modified>
</cp:coreProperties>
</file>