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65e53bf219d47221f8db14b57d1625140e68b9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78a9fcebcda5b753751e31664f5ec862b68185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995aeb318788a78cd8d2f948e39af927b2ca7a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4021959126f489fc7a78bb5837629913285544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4a3f32dcbce89c90d63cd1a48d4ece6163b2fc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f5bd124c4da5440754ed0cc927c7687816487f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d9f25d4e9ace3856b1b6f5c0081093b3c842b5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47d6cc3a176102b21fcc6aceffc3d49c0725ce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d438a4ef0b16fb0d305ba39bf1074f36ee2b07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180901dd3e4822c4a796b39b73e738bcbdd2888f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ea59366efa427c540b85ab94fe24dd95291557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3ced4b38d1d679459a10008d5896b02582983b0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80e109dcae87df0fd6030dc028eb2ac75af518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b4141e4aef4089ecd0691ffec98f970a0fc954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Desarrollo Integral de la Motricidad en la Infancia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Explorando la motricidad fina y gruesa para el crecimiento y aprendizaje infantil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Introducción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Objetivos de Aprendizaje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de la Motricidad Fina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de la Motricidad Gruesa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Combinación de la Motricidad Fina y Gruesa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Evaluación y Seguimiento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Actividades de Enseñanza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Conexiones con Otras Materias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Actividades de Extensión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Participación de los Padres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Seguridad y Precauciones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Reflexión y Evaluación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Lecciones de Seguimiento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Conclusión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Referencias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Agradecimientos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Autores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Derechos de Autor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Índice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Bibliografía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Acerca de los Autores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Índice de Ilustraciones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Glosario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motricidad gruesa se refiere a los movimientos más amplios y generales del cuerpo.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Incluye habilidades como correr, saltar y mantener el equilibrio.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Definición de motricidad gruesa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motricidad fina se refiere a los movimientos precisos y delicados de las manos y los dedos.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esencial para actividades como escribir, dibujar y manipular objetos pequeños.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Definición de motricidad fina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desarrollo de la motricidad fina y gruesa es fundamental para el crecimiento y el desarrollo de los niños.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Ambos tipos de motricidad contribuyen al aprendizaje y a la autonomía infantil.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motricidad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Introducción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221350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109728" y="48006"/>
                </a:moveTo>
                <a:cubicBezTo>
                  <a:pt x="109728" y="21518"/>
                  <a:pt x="131246" y="0"/>
                  <a:pt x="157734" y="0"/>
                </a:cubicBezTo>
                <a:lnTo>
                  <a:pt x="171450" y="0"/>
                </a:lnTo>
                <a:cubicBezTo>
                  <a:pt x="197938" y="0"/>
                  <a:pt x="219456" y="21518"/>
                  <a:pt x="219456" y="48006"/>
                </a:cubicBezTo>
                <a:lnTo>
                  <a:pt x="219456" y="171451"/>
                </a:lnTo>
                <a:lnTo>
                  <a:pt x="329184" y="171451"/>
                </a:lnTo>
                <a:lnTo>
                  <a:pt x="329184" y="48006"/>
                </a:lnTo>
                <a:cubicBezTo>
                  <a:pt x="329184" y="21518"/>
                  <a:pt x="350702" y="0"/>
                  <a:pt x="377190" y="0"/>
                </a:cubicBezTo>
                <a:lnTo>
                  <a:pt x="390906" y="0"/>
                </a:lnTo>
                <a:cubicBezTo>
                  <a:pt x="417394" y="0"/>
                  <a:pt x="438912" y="21518"/>
                  <a:pt x="438912" y="48006"/>
                </a:cubicBezTo>
                <a:lnTo>
                  <a:pt x="438912" y="61720"/>
                </a:lnTo>
                <a:lnTo>
                  <a:pt x="459486" y="61720"/>
                </a:lnTo>
                <a:cubicBezTo>
                  <a:pt x="485974" y="61720"/>
                  <a:pt x="507492" y="83239"/>
                  <a:pt x="507492" y="109726"/>
                </a:cubicBezTo>
                <a:lnTo>
                  <a:pt x="507492" y="171447"/>
                </a:lnTo>
                <a:lnTo>
                  <a:pt x="528066" y="171447"/>
                </a:lnTo>
                <a:cubicBezTo>
                  <a:pt x="539467" y="171447"/>
                  <a:pt x="548640" y="180618"/>
                  <a:pt x="548640" y="192020"/>
                </a:cubicBezTo>
                <a:cubicBezTo>
                  <a:pt x="548640" y="203423"/>
                  <a:pt x="539467" y="212594"/>
                  <a:pt x="528066" y="212594"/>
                </a:cubicBezTo>
                <a:lnTo>
                  <a:pt x="507492" y="212594"/>
                </a:lnTo>
                <a:lnTo>
                  <a:pt x="507492" y="274314"/>
                </a:lnTo>
                <a:cubicBezTo>
                  <a:pt x="507492" y="300802"/>
                  <a:pt x="485974" y="322320"/>
                  <a:pt x="459486" y="322320"/>
                </a:cubicBezTo>
                <a:lnTo>
                  <a:pt x="438912" y="322320"/>
                </a:lnTo>
                <a:lnTo>
                  <a:pt x="438912" y="336034"/>
                </a:lnTo>
                <a:cubicBezTo>
                  <a:pt x="438912" y="362522"/>
                  <a:pt x="417394" y="384040"/>
                  <a:pt x="390906" y="384040"/>
                </a:cubicBezTo>
                <a:lnTo>
                  <a:pt x="377190" y="384040"/>
                </a:lnTo>
                <a:cubicBezTo>
                  <a:pt x="350702" y="384040"/>
                  <a:pt x="329184" y="362522"/>
                  <a:pt x="329184" y="336034"/>
                </a:cubicBezTo>
                <a:lnTo>
                  <a:pt x="329184" y="212590"/>
                </a:lnTo>
                <a:lnTo>
                  <a:pt x="219456" y="212590"/>
                </a:lnTo>
                <a:lnTo>
                  <a:pt x="219456" y="336034"/>
                </a:lnTo>
                <a:cubicBezTo>
                  <a:pt x="219456" y="362522"/>
                  <a:pt x="197938" y="384040"/>
                  <a:pt x="171450" y="384040"/>
                </a:cubicBezTo>
                <a:lnTo>
                  <a:pt x="157734" y="384040"/>
                </a:lnTo>
                <a:cubicBezTo>
                  <a:pt x="131246" y="384040"/>
                  <a:pt x="109728" y="362522"/>
                  <a:pt x="109728" y="336034"/>
                </a:cubicBezTo>
                <a:lnTo>
                  <a:pt x="109728" y="322320"/>
                </a:lnTo>
                <a:lnTo>
                  <a:pt x="89154" y="322320"/>
                </a:lnTo>
                <a:cubicBezTo>
                  <a:pt x="62666" y="322320"/>
                  <a:pt x="41148" y="300802"/>
                  <a:pt x="41148" y="274314"/>
                </a:cubicBezTo>
                <a:lnTo>
                  <a:pt x="41148" y="212594"/>
                </a:lnTo>
                <a:lnTo>
                  <a:pt x="20574" y="212594"/>
                </a:lnTo>
                <a:cubicBezTo>
                  <a:pt x="9173" y="212594"/>
                  <a:pt x="0" y="203423"/>
                  <a:pt x="0" y="192020"/>
                </a:cubicBezTo>
                <a:cubicBezTo>
                  <a:pt x="0" y="180618"/>
                  <a:pt x="9173" y="171447"/>
                  <a:pt x="20574" y="171447"/>
                </a:cubicBezTo>
                <a:lnTo>
                  <a:pt x="41148" y="171447"/>
                </a:lnTo>
                <a:lnTo>
                  <a:pt x="41148" y="109726"/>
                </a:lnTo>
                <a:cubicBezTo>
                  <a:pt x="41148" y="83239"/>
                  <a:pt x="62666" y="61720"/>
                  <a:pt x="89154" y="61720"/>
                </a:cubicBezTo>
                <a:lnTo>
                  <a:pt x="109728" y="61720"/>
                </a:lnTo>
                <a:lnTo>
                  <a:pt x="109728" y="48006"/>
                </a:lnTo>
                <a:moveTo>
                  <a:pt x="150876" y="61720"/>
                </a:moveTo>
                <a:lnTo>
                  <a:pt x="150876" y="82294"/>
                </a:lnTo>
                <a:lnTo>
                  <a:pt x="150876" y="301750"/>
                </a:lnTo>
                <a:lnTo>
                  <a:pt x="150876" y="322324"/>
                </a:lnTo>
                <a:lnTo>
                  <a:pt x="150876" y="336038"/>
                </a:lnTo>
                <a:cubicBezTo>
                  <a:pt x="150876" y="339810"/>
                  <a:pt x="153959" y="342897"/>
                  <a:pt x="157734" y="342897"/>
                </a:cubicBezTo>
                <a:lnTo>
                  <a:pt x="171450" y="342897"/>
                </a:lnTo>
                <a:cubicBezTo>
                  <a:pt x="175225" y="342897"/>
                  <a:pt x="178308" y="339810"/>
                  <a:pt x="178308" y="336038"/>
                </a:cubicBezTo>
                <a:lnTo>
                  <a:pt x="178308" y="48002"/>
                </a:lnTo>
                <a:cubicBezTo>
                  <a:pt x="178308" y="44231"/>
                  <a:pt x="175225" y="41143"/>
                  <a:pt x="171450" y="41143"/>
                </a:cubicBezTo>
                <a:lnTo>
                  <a:pt x="157734" y="41143"/>
                </a:lnTo>
                <a:cubicBezTo>
                  <a:pt x="153959" y="41143"/>
                  <a:pt x="150876" y="44231"/>
                  <a:pt x="150876" y="48002"/>
                </a:cubicBezTo>
                <a:lnTo>
                  <a:pt x="150876" y="61720"/>
                </a:lnTo>
                <a:moveTo>
                  <a:pt x="109728" y="102871"/>
                </a:moveTo>
                <a:lnTo>
                  <a:pt x="89154" y="102871"/>
                </a:lnTo>
                <a:cubicBezTo>
                  <a:pt x="85385" y="102871"/>
                  <a:pt x="82296" y="105959"/>
                  <a:pt x="82296" y="109730"/>
                </a:cubicBezTo>
                <a:lnTo>
                  <a:pt x="82296" y="274322"/>
                </a:lnTo>
                <a:cubicBezTo>
                  <a:pt x="82296" y="278093"/>
                  <a:pt x="85379" y="281181"/>
                  <a:pt x="89154" y="281181"/>
                </a:cubicBezTo>
                <a:lnTo>
                  <a:pt x="109728" y="281181"/>
                </a:lnTo>
                <a:lnTo>
                  <a:pt x="109728" y="102871"/>
                </a:lnTo>
                <a:moveTo>
                  <a:pt x="397764" y="301750"/>
                </a:moveTo>
                <a:lnTo>
                  <a:pt x="397764" y="82294"/>
                </a:lnTo>
                <a:lnTo>
                  <a:pt x="397764" y="61720"/>
                </a:lnTo>
                <a:lnTo>
                  <a:pt x="397764" y="48006"/>
                </a:lnTo>
                <a:cubicBezTo>
                  <a:pt x="397764" y="44235"/>
                  <a:pt x="394675" y="41147"/>
                  <a:pt x="390906" y="41147"/>
                </a:cubicBezTo>
                <a:lnTo>
                  <a:pt x="377190" y="41147"/>
                </a:lnTo>
                <a:cubicBezTo>
                  <a:pt x="373421" y="41147"/>
                  <a:pt x="370332" y="44235"/>
                  <a:pt x="370332" y="48006"/>
                </a:cubicBezTo>
                <a:lnTo>
                  <a:pt x="370332" y="336042"/>
                </a:lnTo>
                <a:cubicBezTo>
                  <a:pt x="370332" y="339813"/>
                  <a:pt x="373415" y="342901"/>
                  <a:pt x="377190" y="342901"/>
                </a:cubicBezTo>
                <a:lnTo>
                  <a:pt x="390906" y="342901"/>
                </a:lnTo>
                <a:cubicBezTo>
                  <a:pt x="394675" y="342901"/>
                  <a:pt x="397764" y="339813"/>
                  <a:pt x="397764" y="336042"/>
                </a:cubicBezTo>
                <a:lnTo>
                  <a:pt x="397764" y="322328"/>
                </a:lnTo>
                <a:lnTo>
                  <a:pt x="397764" y="301750"/>
                </a:lnTo>
                <a:moveTo>
                  <a:pt x="459486" y="281177"/>
                </a:moveTo>
                <a:cubicBezTo>
                  <a:pt x="463255" y="281177"/>
                  <a:pt x="466344" y="278089"/>
                  <a:pt x="466344" y="274318"/>
                </a:cubicBezTo>
                <a:lnTo>
                  <a:pt x="466344" y="109726"/>
                </a:lnTo>
                <a:cubicBezTo>
                  <a:pt x="466344" y="105955"/>
                  <a:pt x="463255" y="102867"/>
                  <a:pt x="459486" y="102867"/>
                </a:cubicBezTo>
                <a:lnTo>
                  <a:pt x="438912" y="102867"/>
                </a:lnTo>
                <a:lnTo>
                  <a:pt x="438912" y="281177"/>
                </a:lnTo>
                <a:lnTo>
                  <a:pt x="459486" y="28117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81" y="3139054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8690" y="3139054"/>
            <a:ext cx="514296" cy="548640"/>
          </a:xfrm>
          <a:custGeom>
            <a:avLst/>
            <a:gdLst/>
            <a:ahLst/>
            <a:cxnLst/>
            <a:rect l="l" t="t" r="r" b="b"/>
            <a:pathLst>
              <a:path w="514296" h="548640">
                <a:moveTo>
                  <a:pt x="274264" y="0"/>
                </a:moveTo>
                <a:cubicBezTo>
                  <a:pt x="247155" y="0"/>
                  <a:pt x="223688" y="15751"/>
                  <a:pt x="212543" y="38575"/>
                </a:cubicBezTo>
                <a:cubicBezTo>
                  <a:pt x="205045" y="35788"/>
                  <a:pt x="197006" y="34290"/>
                  <a:pt x="188541" y="34290"/>
                </a:cubicBezTo>
                <a:cubicBezTo>
                  <a:pt x="150715" y="34290"/>
                  <a:pt x="119960" y="65041"/>
                  <a:pt x="119960" y="102870"/>
                </a:cubicBezTo>
                <a:lnTo>
                  <a:pt x="119960" y="280212"/>
                </a:lnTo>
                <a:lnTo>
                  <a:pt x="117064" y="277321"/>
                </a:lnTo>
                <a:cubicBezTo>
                  <a:pt x="90274" y="250531"/>
                  <a:pt x="46878" y="250531"/>
                  <a:pt x="20088" y="277321"/>
                </a:cubicBezTo>
                <a:cubicBezTo>
                  <a:pt x="-6701" y="304111"/>
                  <a:pt x="-6701" y="347509"/>
                  <a:pt x="20088" y="374299"/>
                </a:cubicBezTo>
                <a:lnTo>
                  <a:pt x="114066" y="468275"/>
                </a:lnTo>
                <a:cubicBezTo>
                  <a:pt x="165501" y="519710"/>
                  <a:pt x="235260" y="548640"/>
                  <a:pt x="308017" y="548640"/>
                </a:cubicBezTo>
                <a:lnTo>
                  <a:pt x="317125" y="548640"/>
                </a:lnTo>
                <a:lnTo>
                  <a:pt x="325699" y="548640"/>
                </a:lnTo>
                <a:cubicBezTo>
                  <a:pt x="327309" y="548640"/>
                  <a:pt x="328913" y="548530"/>
                  <a:pt x="330523" y="548212"/>
                </a:cubicBezTo>
                <a:cubicBezTo>
                  <a:pt x="428784" y="541568"/>
                  <a:pt x="507333" y="463129"/>
                  <a:pt x="513870" y="364868"/>
                </a:cubicBezTo>
                <a:cubicBezTo>
                  <a:pt x="514194" y="363260"/>
                  <a:pt x="514296" y="361652"/>
                  <a:pt x="514296" y="360045"/>
                </a:cubicBezTo>
                <a:lnTo>
                  <a:pt x="514296" y="171450"/>
                </a:lnTo>
                <a:cubicBezTo>
                  <a:pt x="514296" y="133621"/>
                  <a:pt x="483542" y="102870"/>
                  <a:pt x="445715" y="102870"/>
                </a:cubicBezTo>
                <a:cubicBezTo>
                  <a:pt x="439821" y="102870"/>
                  <a:pt x="434035" y="103622"/>
                  <a:pt x="428568" y="105015"/>
                </a:cubicBezTo>
                <a:lnTo>
                  <a:pt x="428568" y="102870"/>
                </a:lnTo>
                <a:cubicBezTo>
                  <a:pt x="428568" y="65041"/>
                  <a:pt x="397814" y="34290"/>
                  <a:pt x="359987" y="34290"/>
                </a:cubicBezTo>
                <a:cubicBezTo>
                  <a:pt x="351522" y="34290"/>
                  <a:pt x="343483" y="35788"/>
                  <a:pt x="335985" y="38575"/>
                </a:cubicBezTo>
                <a:cubicBezTo>
                  <a:pt x="324840" y="15751"/>
                  <a:pt x="301373" y="0"/>
                  <a:pt x="274264" y="0"/>
                </a:cubicBezTo>
                <a:lnTo>
                  <a:pt x="274264" y="0"/>
                </a:lnTo>
                <a:moveTo>
                  <a:pt x="257123" y="102980"/>
                </a:moveTo>
                <a:lnTo>
                  <a:pt x="257123" y="102870"/>
                </a:lnTo>
                <a:lnTo>
                  <a:pt x="257123" y="68580"/>
                </a:lnTo>
                <a:cubicBezTo>
                  <a:pt x="257123" y="59149"/>
                  <a:pt x="264837" y="51435"/>
                  <a:pt x="274269" y="51435"/>
                </a:cubicBezTo>
                <a:cubicBezTo>
                  <a:pt x="283701" y="51435"/>
                  <a:pt x="291416" y="59149"/>
                  <a:pt x="291416" y="68580"/>
                </a:cubicBezTo>
                <a:lnTo>
                  <a:pt x="291416" y="102760"/>
                </a:lnTo>
                <a:lnTo>
                  <a:pt x="291416" y="102870"/>
                </a:lnTo>
                <a:lnTo>
                  <a:pt x="291416" y="248605"/>
                </a:lnTo>
                <a:cubicBezTo>
                  <a:pt x="291416" y="262859"/>
                  <a:pt x="302879" y="274326"/>
                  <a:pt x="317136" y="274326"/>
                </a:cubicBezTo>
                <a:cubicBezTo>
                  <a:pt x="331387" y="274326"/>
                  <a:pt x="342856" y="262859"/>
                  <a:pt x="342856" y="248611"/>
                </a:cubicBezTo>
                <a:lnTo>
                  <a:pt x="342856" y="102881"/>
                </a:lnTo>
                <a:cubicBezTo>
                  <a:pt x="342856" y="102881"/>
                  <a:pt x="342856" y="102881"/>
                  <a:pt x="342856" y="102771"/>
                </a:cubicBezTo>
                <a:cubicBezTo>
                  <a:pt x="342856" y="93340"/>
                  <a:pt x="350570" y="85626"/>
                  <a:pt x="360002" y="85626"/>
                </a:cubicBezTo>
                <a:cubicBezTo>
                  <a:pt x="369435" y="85626"/>
                  <a:pt x="377149" y="93340"/>
                  <a:pt x="377149" y="102771"/>
                </a:cubicBezTo>
                <a:lnTo>
                  <a:pt x="377149" y="162672"/>
                </a:lnTo>
                <a:lnTo>
                  <a:pt x="377149" y="162782"/>
                </a:lnTo>
                <a:lnTo>
                  <a:pt x="377149" y="248507"/>
                </a:lnTo>
                <a:cubicBezTo>
                  <a:pt x="377149" y="262760"/>
                  <a:pt x="388613" y="274227"/>
                  <a:pt x="402869" y="274227"/>
                </a:cubicBezTo>
                <a:cubicBezTo>
                  <a:pt x="417120" y="274227"/>
                  <a:pt x="428589" y="262760"/>
                  <a:pt x="428589" y="248512"/>
                </a:cubicBezTo>
                <a:lnTo>
                  <a:pt x="428589" y="171467"/>
                </a:lnTo>
                <a:lnTo>
                  <a:pt x="428589" y="171357"/>
                </a:lnTo>
                <a:cubicBezTo>
                  <a:pt x="428589" y="161926"/>
                  <a:pt x="436303" y="154212"/>
                  <a:pt x="445736" y="154212"/>
                </a:cubicBezTo>
                <a:cubicBezTo>
                  <a:pt x="455168" y="154212"/>
                  <a:pt x="462882" y="161926"/>
                  <a:pt x="462882" y="171357"/>
                </a:cubicBezTo>
                <a:lnTo>
                  <a:pt x="462882" y="356633"/>
                </a:lnTo>
                <a:cubicBezTo>
                  <a:pt x="462774" y="357274"/>
                  <a:pt x="462774" y="358026"/>
                  <a:pt x="462666" y="358668"/>
                </a:cubicBezTo>
                <a:cubicBezTo>
                  <a:pt x="459025" y="433354"/>
                  <a:pt x="399125" y="493255"/>
                  <a:pt x="324434" y="496898"/>
                </a:cubicBezTo>
                <a:cubicBezTo>
                  <a:pt x="323791" y="496898"/>
                  <a:pt x="323040" y="497008"/>
                  <a:pt x="322397" y="497112"/>
                </a:cubicBezTo>
                <a:lnTo>
                  <a:pt x="317146" y="497112"/>
                </a:lnTo>
                <a:lnTo>
                  <a:pt x="308038" y="497112"/>
                </a:lnTo>
                <a:cubicBezTo>
                  <a:pt x="248889" y="497112"/>
                  <a:pt x="192203" y="473647"/>
                  <a:pt x="150411" y="431851"/>
                </a:cubicBezTo>
                <a:lnTo>
                  <a:pt x="56434" y="337875"/>
                </a:lnTo>
                <a:cubicBezTo>
                  <a:pt x="49789" y="331231"/>
                  <a:pt x="49789" y="320302"/>
                  <a:pt x="56434" y="313658"/>
                </a:cubicBezTo>
                <a:cubicBezTo>
                  <a:pt x="63078" y="307014"/>
                  <a:pt x="74007" y="307014"/>
                  <a:pt x="80652" y="313658"/>
                </a:cubicBezTo>
                <a:lnTo>
                  <a:pt x="127479" y="360484"/>
                </a:lnTo>
                <a:cubicBezTo>
                  <a:pt x="134874" y="367880"/>
                  <a:pt x="145911" y="370019"/>
                  <a:pt x="155554" y="366058"/>
                </a:cubicBezTo>
                <a:cubicBezTo>
                  <a:pt x="165197" y="362092"/>
                  <a:pt x="171415" y="352666"/>
                  <a:pt x="171415" y="342269"/>
                </a:cubicBezTo>
                <a:lnTo>
                  <a:pt x="171415" y="102881"/>
                </a:lnTo>
                <a:cubicBezTo>
                  <a:pt x="171415" y="93450"/>
                  <a:pt x="179129" y="85736"/>
                  <a:pt x="188562" y="85736"/>
                </a:cubicBezTo>
                <a:cubicBezTo>
                  <a:pt x="197994" y="85736"/>
                  <a:pt x="205708" y="93346"/>
                  <a:pt x="205708" y="102771"/>
                </a:cubicBezTo>
                <a:lnTo>
                  <a:pt x="205708" y="248611"/>
                </a:lnTo>
                <a:cubicBezTo>
                  <a:pt x="205708" y="262865"/>
                  <a:pt x="217172" y="274331"/>
                  <a:pt x="231428" y="274331"/>
                </a:cubicBezTo>
                <a:cubicBezTo>
                  <a:pt x="245679" y="274331"/>
                  <a:pt x="257148" y="262865"/>
                  <a:pt x="257148" y="248616"/>
                </a:cubicBezTo>
                <a:lnTo>
                  <a:pt x="257123" y="1029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100278" r="-10027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Recordar y nombrar diferentes partes del cuerpo que se utilizan para la motricidad fina y gruesa.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ayuda a establecer una base para comprender cómo se relacionan con las habilidades motoras.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Identificación de partes del cuerpo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Comprender la diferencia entre la motricidad fina y gruesa.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permite identificar las habilidades específicas asociadas a cada tipo de motricidad.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Diferenciación de tipos de motricidad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Aplicar habilidades de motricidad fina y gruesa en diferentes actividades.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actividades refuerzan el aprendizaje y mejoran la coordinación motora.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Práctica de habilidades motoras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Crear un proyecto que combine la motricidad fina y gruesa.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Este enfoque fomenta la creatividad y la aplicación práctica de las habilidades aprendidas.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Creación de proyectos integrados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42966" y="2215279"/>
            <a:ext cx="342864" cy="365760"/>
          </a:xfrm>
          <a:custGeom>
            <a:avLst/>
            <a:gdLst/>
            <a:ahLst/>
            <a:cxnLst/>
            <a:rect l="l" t="t" r="r" b="b"/>
            <a:pathLst>
              <a:path w="342864" h="365760">
                <a:moveTo>
                  <a:pt x="182843" y="0"/>
                </a:moveTo>
                <a:cubicBezTo>
                  <a:pt x="164770" y="0"/>
                  <a:pt x="149125" y="10501"/>
                  <a:pt x="141696" y="25717"/>
                </a:cubicBezTo>
                <a:cubicBezTo>
                  <a:pt x="136697" y="23859"/>
                  <a:pt x="131338" y="22860"/>
                  <a:pt x="125694" y="22860"/>
                </a:cubicBezTo>
                <a:cubicBezTo>
                  <a:pt x="100476" y="22860"/>
                  <a:pt x="79973" y="43361"/>
                  <a:pt x="79973" y="68580"/>
                </a:cubicBezTo>
                <a:lnTo>
                  <a:pt x="79973" y="186808"/>
                </a:lnTo>
                <a:lnTo>
                  <a:pt x="78043" y="184881"/>
                </a:lnTo>
                <a:cubicBezTo>
                  <a:pt x="60183" y="167021"/>
                  <a:pt x="31252" y="167021"/>
                  <a:pt x="13392" y="184881"/>
                </a:cubicBezTo>
                <a:cubicBezTo>
                  <a:pt x="-4467" y="202741"/>
                  <a:pt x="-4467" y="231672"/>
                  <a:pt x="13392" y="249532"/>
                </a:cubicBezTo>
                <a:lnTo>
                  <a:pt x="76044" y="312183"/>
                </a:lnTo>
                <a:cubicBezTo>
                  <a:pt x="110334" y="346473"/>
                  <a:pt x="156840" y="365760"/>
                  <a:pt x="205345" y="365760"/>
                </a:cubicBezTo>
                <a:lnTo>
                  <a:pt x="211417" y="365760"/>
                </a:lnTo>
                <a:lnTo>
                  <a:pt x="217133" y="365760"/>
                </a:lnTo>
                <a:cubicBezTo>
                  <a:pt x="218206" y="365760"/>
                  <a:pt x="219276" y="365687"/>
                  <a:pt x="220349" y="365475"/>
                </a:cubicBezTo>
                <a:cubicBezTo>
                  <a:pt x="285856" y="361045"/>
                  <a:pt x="338222" y="308753"/>
                  <a:pt x="342580" y="243245"/>
                </a:cubicBezTo>
                <a:cubicBezTo>
                  <a:pt x="342796" y="242173"/>
                  <a:pt x="342864" y="241102"/>
                  <a:pt x="342864" y="240030"/>
                </a:cubicBezTo>
                <a:lnTo>
                  <a:pt x="342864" y="114300"/>
                </a:lnTo>
                <a:cubicBezTo>
                  <a:pt x="342864" y="89081"/>
                  <a:pt x="322361" y="68580"/>
                  <a:pt x="297143" y="68580"/>
                </a:cubicBezTo>
                <a:cubicBezTo>
                  <a:pt x="293214" y="68580"/>
                  <a:pt x="289357" y="69081"/>
                  <a:pt x="285712" y="70010"/>
                </a:cubicBezTo>
                <a:lnTo>
                  <a:pt x="285712" y="68580"/>
                </a:lnTo>
                <a:cubicBezTo>
                  <a:pt x="285712" y="43361"/>
                  <a:pt x="265209" y="22860"/>
                  <a:pt x="239991" y="22860"/>
                </a:cubicBezTo>
                <a:cubicBezTo>
                  <a:pt x="234348" y="22860"/>
                  <a:pt x="228989" y="23859"/>
                  <a:pt x="223990" y="25717"/>
                </a:cubicBezTo>
                <a:cubicBezTo>
                  <a:pt x="216560" y="10501"/>
                  <a:pt x="200915" y="0"/>
                  <a:pt x="182843" y="0"/>
                </a:cubicBezTo>
                <a:lnTo>
                  <a:pt x="182843" y="0"/>
                </a:lnTo>
                <a:moveTo>
                  <a:pt x="171415" y="68653"/>
                </a:moveTo>
                <a:lnTo>
                  <a:pt x="171415" y="68580"/>
                </a:lnTo>
                <a:lnTo>
                  <a:pt x="171415" y="45720"/>
                </a:lnTo>
                <a:cubicBezTo>
                  <a:pt x="171415" y="39433"/>
                  <a:pt x="176558" y="34290"/>
                  <a:pt x="182846" y="34290"/>
                </a:cubicBezTo>
                <a:cubicBezTo>
                  <a:pt x="189134" y="34290"/>
                  <a:pt x="194277" y="39433"/>
                  <a:pt x="194277" y="45720"/>
                </a:cubicBezTo>
                <a:lnTo>
                  <a:pt x="194277" y="68507"/>
                </a:lnTo>
                <a:lnTo>
                  <a:pt x="194277" y="68580"/>
                </a:lnTo>
                <a:lnTo>
                  <a:pt x="194277" y="165737"/>
                </a:lnTo>
                <a:cubicBezTo>
                  <a:pt x="194277" y="175239"/>
                  <a:pt x="201920" y="182884"/>
                  <a:pt x="211424" y="182884"/>
                </a:cubicBezTo>
                <a:cubicBezTo>
                  <a:pt x="220925" y="182884"/>
                  <a:pt x="228570" y="175239"/>
                  <a:pt x="228570" y="165740"/>
                </a:cubicBezTo>
                <a:lnTo>
                  <a:pt x="228570" y="68587"/>
                </a:lnTo>
                <a:cubicBezTo>
                  <a:pt x="228570" y="68587"/>
                  <a:pt x="228570" y="68587"/>
                  <a:pt x="228570" y="68514"/>
                </a:cubicBezTo>
                <a:cubicBezTo>
                  <a:pt x="228570" y="62227"/>
                  <a:pt x="233713" y="57084"/>
                  <a:pt x="240001" y="57084"/>
                </a:cubicBezTo>
                <a:cubicBezTo>
                  <a:pt x="246290" y="57084"/>
                  <a:pt x="251432" y="62227"/>
                  <a:pt x="251432" y="68514"/>
                </a:cubicBezTo>
                <a:lnTo>
                  <a:pt x="251432" y="108448"/>
                </a:lnTo>
                <a:lnTo>
                  <a:pt x="251432" y="108521"/>
                </a:lnTo>
                <a:lnTo>
                  <a:pt x="251432" y="165671"/>
                </a:lnTo>
                <a:cubicBezTo>
                  <a:pt x="251432" y="175173"/>
                  <a:pt x="259075" y="182818"/>
                  <a:pt x="268579" y="182818"/>
                </a:cubicBezTo>
                <a:cubicBezTo>
                  <a:pt x="278080" y="182818"/>
                  <a:pt x="285726" y="175173"/>
                  <a:pt x="285726" y="165675"/>
                </a:cubicBezTo>
                <a:lnTo>
                  <a:pt x="285726" y="114311"/>
                </a:lnTo>
                <a:lnTo>
                  <a:pt x="285726" y="114238"/>
                </a:lnTo>
                <a:cubicBezTo>
                  <a:pt x="285726" y="107950"/>
                  <a:pt x="290869" y="102808"/>
                  <a:pt x="297157" y="102808"/>
                </a:cubicBezTo>
                <a:cubicBezTo>
                  <a:pt x="303445" y="102808"/>
                  <a:pt x="308588" y="107950"/>
                  <a:pt x="308588" y="114238"/>
                </a:cubicBezTo>
                <a:lnTo>
                  <a:pt x="308588" y="237755"/>
                </a:lnTo>
                <a:cubicBezTo>
                  <a:pt x="308516" y="238183"/>
                  <a:pt x="308516" y="238684"/>
                  <a:pt x="308444" y="239112"/>
                </a:cubicBezTo>
                <a:cubicBezTo>
                  <a:pt x="306016" y="288903"/>
                  <a:pt x="266083" y="328836"/>
                  <a:pt x="216289" y="331265"/>
                </a:cubicBezTo>
                <a:cubicBezTo>
                  <a:pt x="215860" y="331265"/>
                  <a:pt x="215360" y="331338"/>
                  <a:pt x="214931" y="331408"/>
                </a:cubicBezTo>
                <a:lnTo>
                  <a:pt x="211430" y="331408"/>
                </a:lnTo>
                <a:lnTo>
                  <a:pt x="205358" y="331408"/>
                </a:lnTo>
                <a:cubicBezTo>
                  <a:pt x="165925" y="331408"/>
                  <a:pt x="128135" y="315764"/>
                  <a:pt x="100274" y="287901"/>
                </a:cubicBezTo>
                <a:lnTo>
                  <a:pt x="37622" y="225249"/>
                </a:lnTo>
                <a:cubicBezTo>
                  <a:pt x="33192" y="220820"/>
                  <a:pt x="33192" y="213534"/>
                  <a:pt x="37622" y="209105"/>
                </a:cubicBezTo>
                <a:cubicBezTo>
                  <a:pt x="42052" y="204675"/>
                  <a:pt x="49338" y="204675"/>
                  <a:pt x="53768" y="209105"/>
                </a:cubicBezTo>
                <a:lnTo>
                  <a:pt x="84985" y="240322"/>
                </a:lnTo>
                <a:cubicBezTo>
                  <a:pt x="89916" y="245253"/>
                  <a:pt x="97274" y="246679"/>
                  <a:pt x="103702" y="244039"/>
                </a:cubicBezTo>
                <a:cubicBezTo>
                  <a:pt x="110131" y="241394"/>
                  <a:pt x="114276" y="235110"/>
                  <a:pt x="114276" y="228179"/>
                </a:cubicBezTo>
                <a:lnTo>
                  <a:pt x="114276" y="68587"/>
                </a:lnTo>
                <a:cubicBezTo>
                  <a:pt x="114276" y="62300"/>
                  <a:pt x="119419" y="57157"/>
                  <a:pt x="125707" y="57157"/>
                </a:cubicBezTo>
                <a:cubicBezTo>
                  <a:pt x="131996" y="57157"/>
                  <a:pt x="137138" y="62230"/>
                  <a:pt x="137138" y="68514"/>
                </a:cubicBezTo>
                <a:lnTo>
                  <a:pt x="137138" y="165740"/>
                </a:lnTo>
                <a:cubicBezTo>
                  <a:pt x="137138" y="175243"/>
                  <a:pt x="144781" y="182887"/>
                  <a:pt x="154285" y="182887"/>
                </a:cubicBezTo>
                <a:cubicBezTo>
                  <a:pt x="163786" y="182887"/>
                  <a:pt x="171432" y="175243"/>
                  <a:pt x="171432" y="165744"/>
                </a:cubicBezTo>
                <a:lnTo>
                  <a:pt x="171415" y="6865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13224"/>
            <a:ext cx="365760" cy="365756"/>
          </a:xfrm>
          <a:custGeom>
            <a:avLst/>
            <a:gdLst/>
            <a:ahLst/>
            <a:cxnLst/>
            <a:rect l="l" t="t" r="r" b="b"/>
            <a:pathLst>
              <a:path w="365760" h="365756">
                <a:moveTo>
                  <a:pt x="361755" y="313892"/>
                </a:moveTo>
                <a:cubicBezTo>
                  <a:pt x="355683" y="321178"/>
                  <a:pt x="344824" y="322107"/>
                  <a:pt x="337611" y="316035"/>
                </a:cubicBezTo>
                <a:lnTo>
                  <a:pt x="223168" y="220167"/>
                </a:lnTo>
                <a:lnTo>
                  <a:pt x="249887" y="197808"/>
                </a:lnTo>
                <a:lnTo>
                  <a:pt x="359615" y="289748"/>
                </a:lnTo>
                <a:cubicBezTo>
                  <a:pt x="366901" y="295820"/>
                  <a:pt x="367830" y="306679"/>
                  <a:pt x="361759" y="313896"/>
                </a:cubicBezTo>
                <a:lnTo>
                  <a:pt x="361755" y="313892"/>
                </a:lnTo>
                <a:moveTo>
                  <a:pt x="80010" y="34290"/>
                </a:moveTo>
                <a:cubicBezTo>
                  <a:pt x="54762" y="34290"/>
                  <a:pt x="34290" y="54757"/>
                  <a:pt x="34290" y="80009"/>
                </a:cubicBezTo>
                <a:cubicBezTo>
                  <a:pt x="34290" y="105261"/>
                  <a:pt x="54758" y="125729"/>
                  <a:pt x="80010" y="125729"/>
                </a:cubicBezTo>
                <a:cubicBezTo>
                  <a:pt x="105258" y="125729"/>
                  <a:pt x="125730" y="105261"/>
                  <a:pt x="125730" y="80009"/>
                </a:cubicBezTo>
                <a:cubicBezTo>
                  <a:pt x="125730" y="54757"/>
                  <a:pt x="105262" y="34290"/>
                  <a:pt x="80010" y="34290"/>
                </a:cubicBezTo>
                <a:lnTo>
                  <a:pt x="80010" y="34290"/>
                </a:lnTo>
                <a:moveTo>
                  <a:pt x="80010" y="0"/>
                </a:moveTo>
                <a:cubicBezTo>
                  <a:pt x="124230" y="0"/>
                  <a:pt x="160020" y="35789"/>
                  <a:pt x="160020" y="80009"/>
                </a:cubicBezTo>
                <a:cubicBezTo>
                  <a:pt x="160020" y="92796"/>
                  <a:pt x="157021" y="104870"/>
                  <a:pt x="151732" y="115586"/>
                </a:cubicBezTo>
                <a:lnTo>
                  <a:pt x="205382" y="160519"/>
                </a:lnTo>
                <a:lnTo>
                  <a:pt x="337611" y="49721"/>
                </a:lnTo>
                <a:cubicBezTo>
                  <a:pt x="344897" y="43649"/>
                  <a:pt x="355683" y="44578"/>
                  <a:pt x="361755" y="51864"/>
                </a:cubicBezTo>
                <a:cubicBezTo>
                  <a:pt x="367827" y="59150"/>
                  <a:pt x="366897" y="69936"/>
                  <a:pt x="359612" y="76011"/>
                </a:cubicBezTo>
                <a:lnTo>
                  <a:pt x="151732" y="250174"/>
                </a:lnTo>
                <a:cubicBezTo>
                  <a:pt x="157017" y="260890"/>
                  <a:pt x="160020" y="272960"/>
                  <a:pt x="160020" y="285751"/>
                </a:cubicBezTo>
                <a:cubicBezTo>
                  <a:pt x="160020" y="329971"/>
                  <a:pt x="124230" y="365760"/>
                  <a:pt x="80010" y="365760"/>
                </a:cubicBezTo>
                <a:cubicBezTo>
                  <a:pt x="35790" y="365760"/>
                  <a:pt x="0" y="329971"/>
                  <a:pt x="0" y="285751"/>
                </a:cubicBezTo>
                <a:cubicBezTo>
                  <a:pt x="0" y="241531"/>
                  <a:pt x="35790" y="205742"/>
                  <a:pt x="80010" y="205742"/>
                </a:cubicBezTo>
                <a:cubicBezTo>
                  <a:pt x="99011" y="205742"/>
                  <a:pt x="116513" y="212384"/>
                  <a:pt x="130229" y="223459"/>
                </a:cubicBezTo>
                <a:lnTo>
                  <a:pt x="178663" y="182882"/>
                </a:lnTo>
                <a:lnTo>
                  <a:pt x="130229" y="142305"/>
                </a:lnTo>
                <a:cubicBezTo>
                  <a:pt x="116513" y="153376"/>
                  <a:pt x="99011" y="160022"/>
                  <a:pt x="80010" y="160022"/>
                </a:cubicBezTo>
                <a:cubicBezTo>
                  <a:pt x="35790" y="160022"/>
                  <a:pt x="0" y="124233"/>
                  <a:pt x="0" y="80013"/>
                </a:cubicBezTo>
                <a:cubicBezTo>
                  <a:pt x="0" y="35793"/>
                  <a:pt x="35790" y="4"/>
                  <a:pt x="80010" y="4"/>
                </a:cubicBezTo>
                <a:lnTo>
                  <a:pt x="80010" y="0"/>
                </a:lnTo>
                <a:moveTo>
                  <a:pt x="125730" y="285747"/>
                </a:moveTo>
                <a:cubicBezTo>
                  <a:pt x="125730" y="260495"/>
                  <a:pt x="105262" y="240028"/>
                  <a:pt x="80010" y="240028"/>
                </a:cubicBezTo>
                <a:cubicBezTo>
                  <a:pt x="54762" y="240028"/>
                  <a:pt x="34290" y="260495"/>
                  <a:pt x="34290" y="285747"/>
                </a:cubicBezTo>
                <a:cubicBezTo>
                  <a:pt x="34290" y="310999"/>
                  <a:pt x="54758" y="331467"/>
                  <a:pt x="80010" y="331467"/>
                </a:cubicBezTo>
                <a:cubicBezTo>
                  <a:pt x="105258" y="331467"/>
                  <a:pt x="125730" y="310999"/>
                  <a:pt x="125730" y="285747"/>
                </a:cubicBezTo>
                <a:lnTo>
                  <a:pt x="125730" y="28574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68816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73152" y="32004"/>
                </a:moveTo>
                <a:cubicBezTo>
                  <a:pt x="73152" y="14346"/>
                  <a:pt x="87497" y="0"/>
                  <a:pt x="105156" y="0"/>
                </a:cubicBezTo>
                <a:lnTo>
                  <a:pt x="114300" y="0"/>
                </a:lnTo>
                <a:cubicBezTo>
                  <a:pt x="131959" y="0"/>
                  <a:pt x="146304" y="14346"/>
                  <a:pt x="146304" y="32004"/>
                </a:cubicBezTo>
                <a:lnTo>
                  <a:pt x="146304" y="114300"/>
                </a:lnTo>
                <a:lnTo>
                  <a:pt x="219456" y="114300"/>
                </a:lnTo>
                <a:lnTo>
                  <a:pt x="219456" y="32004"/>
                </a:lnTo>
                <a:cubicBezTo>
                  <a:pt x="219456" y="14346"/>
                  <a:pt x="233801" y="0"/>
                  <a:pt x="251460" y="0"/>
                </a:cubicBezTo>
                <a:lnTo>
                  <a:pt x="260604" y="0"/>
                </a:lnTo>
                <a:cubicBezTo>
                  <a:pt x="278263" y="0"/>
                  <a:pt x="292608" y="14346"/>
                  <a:pt x="292608" y="32004"/>
                </a:cubicBezTo>
                <a:lnTo>
                  <a:pt x="292608" y="41147"/>
                </a:lnTo>
                <a:lnTo>
                  <a:pt x="306324" y="41147"/>
                </a:lnTo>
                <a:cubicBezTo>
                  <a:pt x="323983" y="41147"/>
                  <a:pt x="338328" y="55492"/>
                  <a:pt x="338328" y="73151"/>
                </a:cubicBezTo>
                <a:lnTo>
                  <a:pt x="338328" y="114298"/>
                </a:lnTo>
                <a:lnTo>
                  <a:pt x="352044" y="114298"/>
                </a:lnTo>
                <a:cubicBezTo>
                  <a:pt x="359644" y="114298"/>
                  <a:pt x="365760" y="120412"/>
                  <a:pt x="365760" y="128013"/>
                </a:cubicBezTo>
                <a:cubicBezTo>
                  <a:pt x="365760" y="135615"/>
                  <a:pt x="359644" y="141729"/>
                  <a:pt x="352044" y="141729"/>
                </a:cubicBezTo>
                <a:lnTo>
                  <a:pt x="338328" y="141729"/>
                </a:lnTo>
                <a:lnTo>
                  <a:pt x="338328" y="182876"/>
                </a:lnTo>
                <a:cubicBezTo>
                  <a:pt x="338328" y="200534"/>
                  <a:pt x="323983" y="214880"/>
                  <a:pt x="306324" y="214880"/>
                </a:cubicBezTo>
                <a:lnTo>
                  <a:pt x="292608" y="214880"/>
                </a:lnTo>
                <a:lnTo>
                  <a:pt x="292608" y="224023"/>
                </a:lnTo>
                <a:cubicBezTo>
                  <a:pt x="292608" y="241681"/>
                  <a:pt x="278263" y="256027"/>
                  <a:pt x="260604" y="256027"/>
                </a:cubicBezTo>
                <a:lnTo>
                  <a:pt x="251460" y="256027"/>
                </a:lnTo>
                <a:cubicBezTo>
                  <a:pt x="233801" y="256027"/>
                  <a:pt x="219456" y="241681"/>
                  <a:pt x="219456" y="224023"/>
                </a:cubicBezTo>
                <a:lnTo>
                  <a:pt x="219456" y="141726"/>
                </a:lnTo>
                <a:lnTo>
                  <a:pt x="146304" y="141726"/>
                </a:lnTo>
                <a:lnTo>
                  <a:pt x="146304" y="224023"/>
                </a:lnTo>
                <a:cubicBezTo>
                  <a:pt x="146304" y="241681"/>
                  <a:pt x="131959" y="256027"/>
                  <a:pt x="114300" y="256027"/>
                </a:cubicBezTo>
                <a:lnTo>
                  <a:pt x="105156" y="256027"/>
                </a:lnTo>
                <a:cubicBezTo>
                  <a:pt x="87497" y="256027"/>
                  <a:pt x="73152" y="241681"/>
                  <a:pt x="73152" y="224023"/>
                </a:cubicBezTo>
                <a:lnTo>
                  <a:pt x="73152" y="214880"/>
                </a:lnTo>
                <a:lnTo>
                  <a:pt x="59436" y="214880"/>
                </a:lnTo>
                <a:cubicBezTo>
                  <a:pt x="41777" y="214880"/>
                  <a:pt x="27432" y="200534"/>
                  <a:pt x="27432" y="182876"/>
                </a:cubicBezTo>
                <a:lnTo>
                  <a:pt x="27432" y="141729"/>
                </a:lnTo>
                <a:lnTo>
                  <a:pt x="13716" y="141729"/>
                </a:lnTo>
                <a:cubicBezTo>
                  <a:pt x="6116" y="141729"/>
                  <a:pt x="0" y="135615"/>
                  <a:pt x="0" y="128013"/>
                </a:cubicBezTo>
                <a:cubicBezTo>
                  <a:pt x="0" y="120412"/>
                  <a:pt x="6116" y="114298"/>
                  <a:pt x="13716" y="114298"/>
                </a:cubicBezTo>
                <a:lnTo>
                  <a:pt x="27432" y="114298"/>
                </a:lnTo>
                <a:lnTo>
                  <a:pt x="27432" y="73151"/>
                </a:lnTo>
                <a:cubicBezTo>
                  <a:pt x="27432" y="55492"/>
                  <a:pt x="41777" y="41147"/>
                  <a:pt x="59436" y="41147"/>
                </a:cubicBezTo>
                <a:lnTo>
                  <a:pt x="73152" y="41147"/>
                </a:lnTo>
                <a:lnTo>
                  <a:pt x="73152" y="32004"/>
                </a:lnTo>
                <a:moveTo>
                  <a:pt x="100584" y="41147"/>
                </a:moveTo>
                <a:lnTo>
                  <a:pt x="100584" y="54862"/>
                </a:lnTo>
                <a:lnTo>
                  <a:pt x="100584" y="201167"/>
                </a:lnTo>
                <a:lnTo>
                  <a:pt x="100584" y="214882"/>
                </a:lnTo>
                <a:lnTo>
                  <a:pt x="100584" y="224025"/>
                </a:lnTo>
                <a:cubicBezTo>
                  <a:pt x="100584" y="226540"/>
                  <a:pt x="102640" y="228598"/>
                  <a:pt x="105156" y="228598"/>
                </a:cubicBezTo>
                <a:lnTo>
                  <a:pt x="114300" y="228598"/>
                </a:lnTo>
                <a:cubicBezTo>
                  <a:pt x="116816" y="228598"/>
                  <a:pt x="118872" y="226540"/>
                  <a:pt x="118872" y="224025"/>
                </a:cubicBezTo>
                <a:lnTo>
                  <a:pt x="118872" y="32001"/>
                </a:lnTo>
                <a:cubicBezTo>
                  <a:pt x="118872" y="29487"/>
                  <a:pt x="116816" y="27429"/>
                  <a:pt x="114300" y="27429"/>
                </a:cubicBezTo>
                <a:lnTo>
                  <a:pt x="105156" y="27429"/>
                </a:lnTo>
                <a:cubicBezTo>
                  <a:pt x="102640" y="27429"/>
                  <a:pt x="100584" y="29487"/>
                  <a:pt x="100584" y="32001"/>
                </a:cubicBezTo>
                <a:lnTo>
                  <a:pt x="100584" y="41147"/>
                </a:lnTo>
                <a:moveTo>
                  <a:pt x="73152" y="68581"/>
                </a:moveTo>
                <a:lnTo>
                  <a:pt x="59436" y="68581"/>
                </a:lnTo>
                <a:cubicBezTo>
                  <a:pt x="56923" y="68581"/>
                  <a:pt x="54864" y="70639"/>
                  <a:pt x="54864" y="73154"/>
                </a:cubicBezTo>
                <a:lnTo>
                  <a:pt x="54864" y="182881"/>
                </a:lnTo>
                <a:cubicBezTo>
                  <a:pt x="54864" y="185395"/>
                  <a:pt x="56920" y="187454"/>
                  <a:pt x="59436" y="187454"/>
                </a:cubicBezTo>
                <a:lnTo>
                  <a:pt x="73152" y="187454"/>
                </a:lnTo>
                <a:lnTo>
                  <a:pt x="73152" y="68581"/>
                </a:lnTo>
                <a:moveTo>
                  <a:pt x="265176" y="201167"/>
                </a:moveTo>
                <a:lnTo>
                  <a:pt x="265176" y="54862"/>
                </a:lnTo>
                <a:lnTo>
                  <a:pt x="265176" y="41147"/>
                </a:lnTo>
                <a:lnTo>
                  <a:pt x="265176" y="32004"/>
                </a:lnTo>
                <a:cubicBezTo>
                  <a:pt x="265176" y="29490"/>
                  <a:pt x="263117" y="27431"/>
                  <a:pt x="260604" y="27431"/>
                </a:cubicBezTo>
                <a:lnTo>
                  <a:pt x="251460" y="27431"/>
                </a:lnTo>
                <a:cubicBezTo>
                  <a:pt x="248947" y="27431"/>
                  <a:pt x="246888" y="29490"/>
                  <a:pt x="246888" y="32004"/>
                </a:cubicBezTo>
                <a:lnTo>
                  <a:pt x="246888" y="224028"/>
                </a:lnTo>
                <a:cubicBezTo>
                  <a:pt x="246888" y="226542"/>
                  <a:pt x="248944" y="228601"/>
                  <a:pt x="251460" y="228601"/>
                </a:cubicBezTo>
                <a:lnTo>
                  <a:pt x="260604" y="228601"/>
                </a:lnTo>
                <a:cubicBezTo>
                  <a:pt x="263117" y="228601"/>
                  <a:pt x="265176" y="226542"/>
                  <a:pt x="265176" y="224028"/>
                </a:cubicBezTo>
                <a:lnTo>
                  <a:pt x="265176" y="214885"/>
                </a:lnTo>
                <a:lnTo>
                  <a:pt x="265176" y="201167"/>
                </a:lnTo>
                <a:moveTo>
                  <a:pt x="306324" y="187451"/>
                </a:moveTo>
                <a:cubicBezTo>
                  <a:pt x="308837" y="187451"/>
                  <a:pt x="310896" y="185393"/>
                  <a:pt x="310896" y="182878"/>
                </a:cubicBezTo>
                <a:lnTo>
                  <a:pt x="310896" y="73151"/>
                </a:lnTo>
                <a:cubicBezTo>
                  <a:pt x="310896" y="70637"/>
                  <a:pt x="308837" y="68578"/>
                  <a:pt x="306324" y="68578"/>
                </a:cubicBezTo>
                <a:lnTo>
                  <a:pt x="292608" y="68578"/>
                </a:lnTo>
                <a:lnTo>
                  <a:pt x="292608" y="187451"/>
                </a:lnTo>
                <a:lnTo>
                  <a:pt x="306324" y="187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34286"/>
            <a:ext cx="365760" cy="325092"/>
          </a:xfrm>
          <a:custGeom>
            <a:avLst/>
            <a:gdLst/>
            <a:ahLst/>
            <a:cxnLst/>
            <a:rect l="l" t="t" r="r" b="b"/>
            <a:pathLst>
              <a:path w="365760" h="325092">
                <a:moveTo>
                  <a:pt x="274803" y="130102"/>
                </a:moveTo>
                <a:cubicBezTo>
                  <a:pt x="269024" y="124325"/>
                  <a:pt x="261153" y="121087"/>
                  <a:pt x="252960" y="121149"/>
                </a:cubicBezTo>
                <a:cubicBezTo>
                  <a:pt x="245783" y="121214"/>
                  <a:pt x="238735" y="118545"/>
                  <a:pt x="233278" y="113086"/>
                </a:cubicBezTo>
                <a:lnTo>
                  <a:pt x="209087" y="88896"/>
                </a:lnTo>
                <a:cubicBezTo>
                  <a:pt x="205341" y="85151"/>
                  <a:pt x="203183" y="80008"/>
                  <a:pt x="203183" y="74674"/>
                </a:cubicBezTo>
                <a:lnTo>
                  <a:pt x="203183" y="66992"/>
                </a:lnTo>
                <a:cubicBezTo>
                  <a:pt x="203183" y="55818"/>
                  <a:pt x="197086" y="45594"/>
                  <a:pt x="187309" y="40259"/>
                </a:cubicBezTo>
                <a:lnTo>
                  <a:pt x="173531" y="32704"/>
                </a:lnTo>
                <a:cubicBezTo>
                  <a:pt x="178864" y="31245"/>
                  <a:pt x="184387" y="30481"/>
                  <a:pt x="189914" y="30481"/>
                </a:cubicBezTo>
                <a:lnTo>
                  <a:pt x="201406" y="30481"/>
                </a:lnTo>
                <a:cubicBezTo>
                  <a:pt x="216961" y="30481"/>
                  <a:pt x="231885" y="36384"/>
                  <a:pt x="243186" y="47054"/>
                </a:cubicBezTo>
                <a:lnTo>
                  <a:pt x="271504" y="73721"/>
                </a:lnTo>
                <a:cubicBezTo>
                  <a:pt x="277663" y="79498"/>
                  <a:pt x="280582" y="87499"/>
                  <a:pt x="280077" y="95372"/>
                </a:cubicBezTo>
                <a:cubicBezTo>
                  <a:pt x="279569" y="104072"/>
                  <a:pt x="282806" y="112579"/>
                  <a:pt x="288965" y="118740"/>
                </a:cubicBezTo>
                <a:lnTo>
                  <a:pt x="312458" y="142234"/>
                </a:lnTo>
                <a:lnTo>
                  <a:pt x="299696" y="154997"/>
                </a:lnTo>
                <a:lnTo>
                  <a:pt x="274803" y="130102"/>
                </a:lnTo>
                <a:moveTo>
                  <a:pt x="137592" y="47811"/>
                </a:moveTo>
                <a:lnTo>
                  <a:pt x="137782" y="47938"/>
                </a:lnTo>
                <a:lnTo>
                  <a:pt x="172705" y="66985"/>
                </a:lnTo>
                <a:lnTo>
                  <a:pt x="172705" y="74667"/>
                </a:lnTo>
                <a:cubicBezTo>
                  <a:pt x="172705" y="88064"/>
                  <a:pt x="178037" y="100954"/>
                  <a:pt x="187500" y="110414"/>
                </a:cubicBezTo>
                <a:lnTo>
                  <a:pt x="211691" y="134604"/>
                </a:lnTo>
                <a:cubicBezTo>
                  <a:pt x="223183" y="146096"/>
                  <a:pt x="238230" y="151685"/>
                  <a:pt x="253216" y="151558"/>
                </a:cubicBezTo>
                <a:lnTo>
                  <a:pt x="278106" y="176447"/>
                </a:lnTo>
                <a:lnTo>
                  <a:pt x="278742" y="177081"/>
                </a:lnTo>
                <a:lnTo>
                  <a:pt x="268581" y="187240"/>
                </a:lnTo>
                <a:cubicBezTo>
                  <a:pt x="262612" y="193208"/>
                  <a:pt x="262612" y="202860"/>
                  <a:pt x="268581" y="208764"/>
                </a:cubicBezTo>
                <a:cubicBezTo>
                  <a:pt x="274551" y="214668"/>
                  <a:pt x="284199" y="214733"/>
                  <a:pt x="290106" y="208764"/>
                </a:cubicBezTo>
                <a:lnTo>
                  <a:pt x="361283" y="137777"/>
                </a:lnTo>
                <a:cubicBezTo>
                  <a:pt x="367252" y="131808"/>
                  <a:pt x="367252" y="122156"/>
                  <a:pt x="361283" y="116253"/>
                </a:cubicBezTo>
                <a:cubicBezTo>
                  <a:pt x="355314" y="110349"/>
                  <a:pt x="345665" y="110284"/>
                  <a:pt x="339758" y="116253"/>
                </a:cubicBezTo>
                <a:lnTo>
                  <a:pt x="334678" y="121334"/>
                </a:lnTo>
                <a:lnTo>
                  <a:pt x="334041" y="120700"/>
                </a:lnTo>
                <a:lnTo>
                  <a:pt x="310549" y="97206"/>
                </a:lnTo>
                <a:cubicBezTo>
                  <a:pt x="311565" y="80632"/>
                  <a:pt x="305468" y="63744"/>
                  <a:pt x="292454" y="51491"/>
                </a:cubicBezTo>
                <a:lnTo>
                  <a:pt x="264137" y="24824"/>
                </a:lnTo>
                <a:cubicBezTo>
                  <a:pt x="247122" y="8888"/>
                  <a:pt x="224708" y="-3"/>
                  <a:pt x="201406" y="-3"/>
                </a:cubicBezTo>
                <a:lnTo>
                  <a:pt x="189976" y="-3"/>
                </a:lnTo>
                <a:cubicBezTo>
                  <a:pt x="177149" y="-3"/>
                  <a:pt x="164515" y="2663"/>
                  <a:pt x="152833" y="7871"/>
                </a:cubicBezTo>
                <a:lnTo>
                  <a:pt x="139117" y="13966"/>
                </a:lnTo>
                <a:lnTo>
                  <a:pt x="138927" y="14031"/>
                </a:lnTo>
                <a:lnTo>
                  <a:pt x="134991" y="15809"/>
                </a:lnTo>
                <a:lnTo>
                  <a:pt x="122862" y="21206"/>
                </a:lnTo>
                <a:cubicBezTo>
                  <a:pt x="119307" y="22792"/>
                  <a:pt x="117021" y="26222"/>
                  <a:pt x="116831" y="30094"/>
                </a:cubicBezTo>
                <a:cubicBezTo>
                  <a:pt x="116641" y="33965"/>
                  <a:pt x="118737" y="37587"/>
                  <a:pt x="122102" y="39427"/>
                </a:cubicBezTo>
                <a:lnTo>
                  <a:pt x="133784" y="45776"/>
                </a:lnTo>
                <a:lnTo>
                  <a:pt x="137595" y="47873"/>
                </a:lnTo>
                <a:lnTo>
                  <a:pt x="137592" y="47811"/>
                </a:lnTo>
                <a:moveTo>
                  <a:pt x="165656" y="115941"/>
                </a:moveTo>
                <a:lnTo>
                  <a:pt x="17396" y="239437"/>
                </a:lnTo>
                <a:cubicBezTo>
                  <a:pt x="6412" y="248643"/>
                  <a:pt x="-4" y="262294"/>
                  <a:pt x="-4" y="276643"/>
                </a:cubicBezTo>
                <a:cubicBezTo>
                  <a:pt x="-4" y="303376"/>
                  <a:pt x="21649" y="325089"/>
                  <a:pt x="48441" y="325089"/>
                </a:cubicBezTo>
                <a:cubicBezTo>
                  <a:pt x="62790" y="325089"/>
                  <a:pt x="76444" y="318675"/>
                  <a:pt x="85650" y="307690"/>
                </a:cubicBezTo>
                <a:lnTo>
                  <a:pt x="209529" y="158986"/>
                </a:lnTo>
                <a:cubicBezTo>
                  <a:pt x="205213" y="156129"/>
                  <a:pt x="201150" y="152826"/>
                  <a:pt x="197338" y="149019"/>
                </a:cubicBezTo>
                <a:lnTo>
                  <a:pt x="173147" y="124829"/>
                </a:lnTo>
                <a:cubicBezTo>
                  <a:pt x="170419" y="122098"/>
                  <a:pt x="167877" y="119114"/>
                  <a:pt x="165656" y="115941"/>
                </a:cubicBezTo>
                <a:lnTo>
                  <a:pt x="165656" y="11594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Objetivos de Aprendizaje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práctica y la repetición son fundamentales para desarrollar la motricidad fina.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Permiten consolidar habilidades y mejorar el control motor.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práctica y repetición</a:t>
            </a:r>
            <a:endParaRPr lang="en-US" sz="1578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Actividades como pintar, colorear y hacer puzzles promueven el desarrollo de la motricidad fina.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actividades ayudan a mejorar la coordinación y precisión de los movimientos.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Actividades para fomentar la motricidad fina</a:t>
            </a:r>
            <a:endParaRPr lang="en-US" sz="1578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motricidad fina se desarrolla a lo largo de la infancia y la adolescencia.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 proceso gradual que requiere tiempo y dedicación.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Desarrollo durante la infancia y adolescencia</a:t>
            </a:r>
            <a:endParaRPr lang="en-US" sz="1578" dirty="0"/>
          </a:p>
        </p:txBody>
      </p:sp>
      <p:sp>
        <p:nvSpPr>
          <p:cNvPr id="11" name="Text 9"/>
          <p:cNvSpPr/>
          <p:nvPr/>
        </p:nvSpPr>
        <p:spPr>
          <a:xfrm>
            <a:off x="6089958" y="2379200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4596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Desarrollo de la Motricidad Fina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motricidad gruesa se desarrolla a lo largo de la infancia y la adolescencia.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 proceso continuo que requiere estímulos adecuados para su evolución.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Desarrollo a lo largo de la infancia y adolescencia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Correr, saltar y lanzar una pelota son actividades clave.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actividades ayudan a fortalecer los músculos y mejorar la coordinación.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Actividades para promover la motricidad gruesa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práctica y la repetición son esenciales para desarrollar la motricidad gruesa.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Ambas permiten consolidar habilidades y mejorar el rendimiento físico.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práctica y repetición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Desarrollo de la Motricidad Gruesa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35514" r="-1355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00186" y="2201206"/>
            <a:ext cx="371548" cy="457200"/>
          </a:xfrm>
          <a:custGeom>
            <a:avLst/>
            <a:gdLst/>
            <a:ahLst/>
            <a:cxnLst/>
            <a:rect l="l" t="t" r="r" b="b"/>
            <a:pathLst>
              <a:path w="371548" h="457200">
                <a:moveTo>
                  <a:pt x="114321" y="21434"/>
                </a:moveTo>
                <a:cubicBezTo>
                  <a:pt x="114321" y="9555"/>
                  <a:pt x="123878" y="0"/>
                  <a:pt x="135756" y="0"/>
                </a:cubicBezTo>
                <a:lnTo>
                  <a:pt x="235788" y="0"/>
                </a:lnTo>
                <a:cubicBezTo>
                  <a:pt x="247666" y="0"/>
                  <a:pt x="257222" y="9555"/>
                  <a:pt x="257222" y="21434"/>
                </a:cubicBezTo>
                <a:cubicBezTo>
                  <a:pt x="257222" y="33312"/>
                  <a:pt x="247666" y="42867"/>
                  <a:pt x="235788" y="42867"/>
                </a:cubicBezTo>
                <a:lnTo>
                  <a:pt x="207208" y="42867"/>
                </a:lnTo>
                <a:lnTo>
                  <a:pt x="207208" y="86987"/>
                </a:lnTo>
                <a:cubicBezTo>
                  <a:pt x="245972" y="91454"/>
                  <a:pt x="281161" y="107799"/>
                  <a:pt x="308849" y="132446"/>
                </a:cubicBezTo>
                <a:lnTo>
                  <a:pt x="334928" y="106276"/>
                </a:lnTo>
                <a:cubicBezTo>
                  <a:pt x="343325" y="97882"/>
                  <a:pt x="356897" y="97882"/>
                  <a:pt x="365205" y="106276"/>
                </a:cubicBezTo>
                <a:cubicBezTo>
                  <a:pt x="373513" y="114670"/>
                  <a:pt x="373602" y="128249"/>
                  <a:pt x="365205" y="136552"/>
                </a:cubicBezTo>
                <a:lnTo>
                  <a:pt x="337517" y="164240"/>
                </a:lnTo>
                <a:cubicBezTo>
                  <a:pt x="358952" y="194516"/>
                  <a:pt x="371547" y="231494"/>
                  <a:pt x="371547" y="271417"/>
                </a:cubicBezTo>
                <a:cubicBezTo>
                  <a:pt x="371547" y="374040"/>
                  <a:pt x="288395" y="457191"/>
                  <a:pt x="185774" y="457191"/>
                </a:cubicBezTo>
                <a:cubicBezTo>
                  <a:pt x="83152" y="457191"/>
                  <a:pt x="0" y="374127"/>
                  <a:pt x="0" y="271508"/>
                </a:cubicBezTo>
                <a:cubicBezTo>
                  <a:pt x="0" y="176123"/>
                  <a:pt x="71809" y="97612"/>
                  <a:pt x="164339" y="86987"/>
                </a:cubicBezTo>
                <a:lnTo>
                  <a:pt x="164339" y="42867"/>
                </a:lnTo>
                <a:lnTo>
                  <a:pt x="135760" y="42867"/>
                </a:lnTo>
                <a:cubicBezTo>
                  <a:pt x="123881" y="42867"/>
                  <a:pt x="114325" y="33312"/>
                  <a:pt x="114325" y="21434"/>
                </a:cubicBezTo>
                <a:lnTo>
                  <a:pt x="114321" y="21434"/>
                </a:lnTo>
                <a:moveTo>
                  <a:pt x="185774" y="414420"/>
                </a:moveTo>
                <a:cubicBezTo>
                  <a:pt x="264698" y="414420"/>
                  <a:pt x="328678" y="350439"/>
                  <a:pt x="328678" y="271517"/>
                </a:cubicBezTo>
                <a:cubicBezTo>
                  <a:pt x="328678" y="192596"/>
                  <a:pt x="264698" y="128615"/>
                  <a:pt x="185774" y="128615"/>
                </a:cubicBezTo>
                <a:cubicBezTo>
                  <a:pt x="106850" y="128615"/>
                  <a:pt x="42869" y="192596"/>
                  <a:pt x="42869" y="271517"/>
                </a:cubicBezTo>
                <a:cubicBezTo>
                  <a:pt x="42869" y="350439"/>
                  <a:pt x="106850" y="414420"/>
                  <a:pt x="185774" y="414420"/>
                </a:cubicBezTo>
                <a:moveTo>
                  <a:pt x="207208" y="192920"/>
                </a:moveTo>
                <a:lnTo>
                  <a:pt x="207208" y="285805"/>
                </a:lnTo>
                <a:cubicBezTo>
                  <a:pt x="207208" y="297683"/>
                  <a:pt x="197652" y="307238"/>
                  <a:pt x="185774" y="307238"/>
                </a:cubicBezTo>
                <a:cubicBezTo>
                  <a:pt x="173895" y="307238"/>
                  <a:pt x="164339" y="297683"/>
                  <a:pt x="164339" y="285805"/>
                </a:cubicBezTo>
                <a:lnTo>
                  <a:pt x="164339" y="192920"/>
                </a:lnTo>
                <a:cubicBezTo>
                  <a:pt x="164339" y="181042"/>
                  <a:pt x="173895" y="171487"/>
                  <a:pt x="185774" y="171487"/>
                </a:cubicBezTo>
                <a:cubicBezTo>
                  <a:pt x="197652" y="171487"/>
                  <a:pt x="207208" y="181042"/>
                  <a:pt x="207208" y="192920"/>
                </a:cubicBezTo>
                <a:lnTo>
                  <a:pt x="207208" y="1929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92646"/>
            <a:ext cx="457200" cy="274320"/>
          </a:xfrm>
          <a:custGeom>
            <a:avLst/>
            <a:gdLst/>
            <a:ahLst/>
            <a:cxnLst/>
            <a:rect l="l" t="t" r="r" b="b"/>
            <a:pathLst>
              <a:path w="457200" h="274320">
                <a:moveTo>
                  <a:pt x="85012" y="22288"/>
                </a:moveTo>
                <a:cubicBezTo>
                  <a:pt x="77011" y="8929"/>
                  <a:pt x="62440" y="0"/>
                  <a:pt x="45720" y="0"/>
                </a:cubicBezTo>
                <a:cubicBezTo>
                  <a:pt x="20501" y="0"/>
                  <a:pt x="0" y="20503"/>
                  <a:pt x="0" y="45721"/>
                </a:cubicBezTo>
                <a:cubicBezTo>
                  <a:pt x="0" y="66010"/>
                  <a:pt x="13218" y="83226"/>
                  <a:pt x="31506" y="89154"/>
                </a:cubicBezTo>
                <a:cubicBezTo>
                  <a:pt x="25932" y="104085"/>
                  <a:pt x="22860" y="120300"/>
                  <a:pt x="22860" y="137160"/>
                </a:cubicBezTo>
                <a:cubicBezTo>
                  <a:pt x="22860" y="212883"/>
                  <a:pt x="84299" y="274320"/>
                  <a:pt x="160020" y="274320"/>
                </a:cubicBezTo>
                <a:cubicBezTo>
                  <a:pt x="206238" y="274320"/>
                  <a:pt x="247103" y="251461"/>
                  <a:pt x="271961" y="216455"/>
                </a:cubicBezTo>
                <a:lnTo>
                  <a:pt x="377903" y="271747"/>
                </a:lnTo>
                <a:cubicBezTo>
                  <a:pt x="381191" y="273461"/>
                  <a:pt x="384761" y="274320"/>
                  <a:pt x="388474" y="274320"/>
                </a:cubicBezTo>
                <a:lnTo>
                  <a:pt x="389905" y="274320"/>
                </a:lnTo>
                <a:cubicBezTo>
                  <a:pt x="396333" y="274320"/>
                  <a:pt x="402478" y="271604"/>
                  <a:pt x="406835" y="266820"/>
                </a:cubicBezTo>
                <a:lnTo>
                  <a:pt x="452057" y="217100"/>
                </a:lnTo>
                <a:cubicBezTo>
                  <a:pt x="455344" y="213457"/>
                  <a:pt x="457200" y="208741"/>
                  <a:pt x="457200" y="203883"/>
                </a:cubicBezTo>
                <a:cubicBezTo>
                  <a:pt x="457200" y="197883"/>
                  <a:pt x="454416" y="192167"/>
                  <a:pt x="449697" y="188452"/>
                </a:cubicBezTo>
                <a:lnTo>
                  <a:pt x="251817" y="31934"/>
                </a:lnTo>
                <a:cubicBezTo>
                  <a:pt x="225669" y="11217"/>
                  <a:pt x="193309" y="0"/>
                  <a:pt x="160020" y="0"/>
                </a:cubicBezTo>
                <a:cubicBezTo>
                  <a:pt x="132300" y="0"/>
                  <a:pt x="106582" y="8216"/>
                  <a:pt x="85012" y="22288"/>
                </a:cubicBezTo>
                <a:lnTo>
                  <a:pt x="85012" y="22288"/>
                </a:lnTo>
                <a:moveTo>
                  <a:pt x="48934" y="56721"/>
                </a:moveTo>
                <a:cubicBezTo>
                  <a:pt x="47933" y="57006"/>
                  <a:pt x="46863" y="57149"/>
                  <a:pt x="45720" y="57149"/>
                </a:cubicBezTo>
                <a:cubicBezTo>
                  <a:pt x="39434" y="57149"/>
                  <a:pt x="34290" y="52006"/>
                  <a:pt x="34290" y="45718"/>
                </a:cubicBezTo>
                <a:cubicBezTo>
                  <a:pt x="34290" y="39431"/>
                  <a:pt x="39434" y="34287"/>
                  <a:pt x="45720" y="34287"/>
                </a:cubicBezTo>
                <a:cubicBezTo>
                  <a:pt x="52007" y="34287"/>
                  <a:pt x="57150" y="39431"/>
                  <a:pt x="57150" y="45718"/>
                </a:cubicBezTo>
                <a:cubicBezTo>
                  <a:pt x="57150" y="45932"/>
                  <a:pt x="57150" y="46217"/>
                  <a:pt x="57150" y="46431"/>
                </a:cubicBezTo>
                <a:cubicBezTo>
                  <a:pt x="54293" y="49718"/>
                  <a:pt x="51508" y="53147"/>
                  <a:pt x="48934" y="56647"/>
                </a:cubicBezTo>
                <a:lnTo>
                  <a:pt x="48934" y="56721"/>
                </a:lnTo>
                <a:moveTo>
                  <a:pt x="287821" y="186022"/>
                </a:moveTo>
                <a:cubicBezTo>
                  <a:pt x="272606" y="178091"/>
                  <a:pt x="253888" y="182593"/>
                  <a:pt x="243957" y="196594"/>
                </a:cubicBezTo>
                <a:cubicBezTo>
                  <a:pt x="225313" y="222954"/>
                  <a:pt x="194667" y="240027"/>
                  <a:pt x="160020" y="240027"/>
                </a:cubicBezTo>
                <a:cubicBezTo>
                  <a:pt x="103227" y="240027"/>
                  <a:pt x="57150" y="193950"/>
                  <a:pt x="57150" y="137157"/>
                </a:cubicBezTo>
                <a:cubicBezTo>
                  <a:pt x="57150" y="80365"/>
                  <a:pt x="103227" y="34287"/>
                  <a:pt x="160020" y="34287"/>
                </a:cubicBezTo>
                <a:cubicBezTo>
                  <a:pt x="185596" y="34287"/>
                  <a:pt x="210454" y="42931"/>
                  <a:pt x="230529" y="58790"/>
                </a:cubicBezTo>
                <a:lnTo>
                  <a:pt x="280538" y="98366"/>
                </a:lnTo>
                <a:lnTo>
                  <a:pt x="272039" y="109725"/>
                </a:lnTo>
                <a:cubicBezTo>
                  <a:pt x="266324" y="117297"/>
                  <a:pt x="267896" y="128014"/>
                  <a:pt x="275468" y="133728"/>
                </a:cubicBezTo>
                <a:cubicBezTo>
                  <a:pt x="283039" y="139442"/>
                  <a:pt x="293756" y="137871"/>
                  <a:pt x="299471" y="130299"/>
                </a:cubicBezTo>
                <a:lnTo>
                  <a:pt x="307472" y="119656"/>
                </a:lnTo>
                <a:lnTo>
                  <a:pt x="416198" y="205595"/>
                </a:lnTo>
                <a:lnTo>
                  <a:pt x="386979" y="237742"/>
                </a:lnTo>
                <a:lnTo>
                  <a:pt x="287821" y="186022"/>
                </a:lnTo>
                <a:moveTo>
                  <a:pt x="160020" y="171450"/>
                </a:moveTo>
                <a:cubicBezTo>
                  <a:pt x="178957" y="171450"/>
                  <a:pt x="194310" y="156099"/>
                  <a:pt x="194310" y="137160"/>
                </a:cubicBezTo>
                <a:cubicBezTo>
                  <a:pt x="194310" y="118221"/>
                  <a:pt x="178957" y="102870"/>
                  <a:pt x="160020" y="102870"/>
                </a:cubicBezTo>
                <a:cubicBezTo>
                  <a:pt x="141083" y="102870"/>
                  <a:pt x="125730" y="118221"/>
                  <a:pt x="125730" y="137160"/>
                </a:cubicBezTo>
                <a:cubicBezTo>
                  <a:pt x="125730" y="156099"/>
                  <a:pt x="141083" y="171450"/>
                  <a:pt x="160020" y="17145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29781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50034" y="0"/>
                </a:moveTo>
                <a:cubicBezTo>
                  <a:pt x="238155" y="0"/>
                  <a:pt x="228605" y="9553"/>
                  <a:pt x="228605" y="21431"/>
                </a:cubicBezTo>
                <a:cubicBezTo>
                  <a:pt x="228605" y="33308"/>
                  <a:pt x="238160" y="42861"/>
                  <a:pt x="250038" y="42861"/>
                </a:cubicBezTo>
                <a:lnTo>
                  <a:pt x="315761" y="42861"/>
                </a:lnTo>
                <a:cubicBezTo>
                  <a:pt x="322815" y="42861"/>
                  <a:pt x="328617" y="48578"/>
                  <a:pt x="328617" y="55719"/>
                </a:cubicBezTo>
                <a:cubicBezTo>
                  <a:pt x="328617" y="59467"/>
                  <a:pt x="327008" y="63040"/>
                  <a:pt x="324150" y="65452"/>
                </a:cubicBezTo>
                <a:lnTo>
                  <a:pt x="286111" y="98044"/>
                </a:lnTo>
                <a:cubicBezTo>
                  <a:pt x="285398" y="98668"/>
                  <a:pt x="284680" y="99296"/>
                  <a:pt x="284058" y="100008"/>
                </a:cubicBezTo>
                <a:lnTo>
                  <a:pt x="274325" y="100008"/>
                </a:lnTo>
                <a:cubicBezTo>
                  <a:pt x="221820" y="100008"/>
                  <a:pt x="172524" y="121351"/>
                  <a:pt x="136717" y="157696"/>
                </a:cubicBezTo>
                <a:lnTo>
                  <a:pt x="119302" y="128584"/>
                </a:lnTo>
                <a:lnTo>
                  <a:pt x="121446" y="128584"/>
                </a:lnTo>
                <a:cubicBezTo>
                  <a:pt x="133324" y="128584"/>
                  <a:pt x="142880" y="119031"/>
                  <a:pt x="142880" y="107153"/>
                </a:cubicBezTo>
                <a:cubicBezTo>
                  <a:pt x="142880" y="95276"/>
                  <a:pt x="133324" y="85723"/>
                  <a:pt x="121451" y="85723"/>
                </a:cubicBezTo>
                <a:lnTo>
                  <a:pt x="50013" y="85723"/>
                </a:lnTo>
                <a:cubicBezTo>
                  <a:pt x="38135" y="85723"/>
                  <a:pt x="28584" y="95276"/>
                  <a:pt x="28584" y="107153"/>
                </a:cubicBezTo>
                <a:cubicBezTo>
                  <a:pt x="28584" y="119031"/>
                  <a:pt x="38140" y="128584"/>
                  <a:pt x="50018" y="128584"/>
                </a:cubicBezTo>
                <a:lnTo>
                  <a:pt x="69307" y="128584"/>
                </a:lnTo>
                <a:lnTo>
                  <a:pt x="108599" y="194128"/>
                </a:lnTo>
                <a:cubicBezTo>
                  <a:pt x="107437" y="196093"/>
                  <a:pt x="106276" y="198145"/>
                  <a:pt x="105115" y="200113"/>
                </a:cubicBezTo>
                <a:cubicBezTo>
                  <a:pt x="103419" y="200025"/>
                  <a:pt x="101631" y="200025"/>
                  <a:pt x="99935" y="200025"/>
                </a:cubicBezTo>
                <a:cubicBezTo>
                  <a:pt x="44751" y="200025"/>
                  <a:pt x="14" y="244763"/>
                  <a:pt x="14" y="300037"/>
                </a:cubicBezTo>
                <a:cubicBezTo>
                  <a:pt x="14" y="355312"/>
                  <a:pt x="44751" y="400050"/>
                  <a:pt x="100026" y="400050"/>
                </a:cubicBezTo>
                <a:cubicBezTo>
                  <a:pt x="155302" y="400050"/>
                  <a:pt x="200039" y="355312"/>
                  <a:pt x="200039" y="300038"/>
                </a:cubicBezTo>
                <a:cubicBezTo>
                  <a:pt x="200039" y="262177"/>
                  <a:pt x="178966" y="229137"/>
                  <a:pt x="147890" y="212171"/>
                </a:cubicBezTo>
                <a:cubicBezTo>
                  <a:pt x="175304" y="169217"/>
                  <a:pt x="222899" y="142878"/>
                  <a:pt x="274334" y="142878"/>
                </a:cubicBezTo>
                <a:lnTo>
                  <a:pt x="285137" y="142878"/>
                </a:lnTo>
                <a:lnTo>
                  <a:pt x="294958" y="181991"/>
                </a:lnTo>
                <a:cubicBezTo>
                  <a:pt x="255758" y="200117"/>
                  <a:pt x="228609" y="239766"/>
                  <a:pt x="228609" y="285752"/>
                </a:cubicBezTo>
                <a:cubicBezTo>
                  <a:pt x="228609" y="348884"/>
                  <a:pt x="279774" y="400050"/>
                  <a:pt x="342909" y="400050"/>
                </a:cubicBezTo>
                <a:cubicBezTo>
                  <a:pt x="406044" y="400050"/>
                  <a:pt x="457209" y="348884"/>
                  <a:pt x="457209" y="285752"/>
                </a:cubicBezTo>
                <a:cubicBezTo>
                  <a:pt x="457209" y="222620"/>
                  <a:pt x="406044" y="171453"/>
                  <a:pt x="342909" y="171453"/>
                </a:cubicBezTo>
                <a:cubicBezTo>
                  <a:pt x="340765" y="171453"/>
                  <a:pt x="338621" y="171541"/>
                  <a:pt x="336481" y="171633"/>
                </a:cubicBezTo>
                <a:lnTo>
                  <a:pt x="324068" y="121983"/>
                </a:lnTo>
                <a:lnTo>
                  <a:pt x="352017" y="97964"/>
                </a:lnTo>
                <a:cubicBezTo>
                  <a:pt x="364338" y="87427"/>
                  <a:pt x="371484" y="71977"/>
                  <a:pt x="371484" y="55727"/>
                </a:cubicBezTo>
                <a:cubicBezTo>
                  <a:pt x="371484" y="24919"/>
                  <a:pt x="346571" y="4"/>
                  <a:pt x="315765" y="4"/>
                </a:cubicBezTo>
                <a:lnTo>
                  <a:pt x="250034" y="0"/>
                </a:lnTo>
                <a:moveTo>
                  <a:pt x="305574" y="224848"/>
                </a:moveTo>
                <a:lnTo>
                  <a:pt x="322093" y="290928"/>
                </a:lnTo>
                <a:cubicBezTo>
                  <a:pt x="324950" y="302446"/>
                  <a:pt x="336559" y="309415"/>
                  <a:pt x="348080" y="306554"/>
                </a:cubicBezTo>
                <a:cubicBezTo>
                  <a:pt x="359602" y="303698"/>
                  <a:pt x="366565" y="292089"/>
                  <a:pt x="363707" y="280567"/>
                </a:cubicBezTo>
                <a:lnTo>
                  <a:pt x="347189" y="214487"/>
                </a:lnTo>
                <a:cubicBezTo>
                  <a:pt x="384693" y="216719"/>
                  <a:pt x="414338" y="247795"/>
                  <a:pt x="414338" y="285836"/>
                </a:cubicBezTo>
                <a:cubicBezTo>
                  <a:pt x="414338" y="325305"/>
                  <a:pt x="382370" y="357273"/>
                  <a:pt x="342900" y="357273"/>
                </a:cubicBezTo>
                <a:cubicBezTo>
                  <a:pt x="303430" y="357273"/>
                  <a:pt x="271463" y="325305"/>
                  <a:pt x="271463" y="285836"/>
                </a:cubicBezTo>
                <a:cubicBezTo>
                  <a:pt x="271463" y="260028"/>
                  <a:pt x="285124" y="237438"/>
                  <a:pt x="305574" y="224936"/>
                </a:cubicBezTo>
                <a:lnTo>
                  <a:pt x="305574" y="224848"/>
                </a:lnTo>
                <a:moveTo>
                  <a:pt x="100013" y="242886"/>
                </a:moveTo>
                <a:cubicBezTo>
                  <a:pt x="131578" y="242886"/>
                  <a:pt x="157163" y="268474"/>
                  <a:pt x="157163" y="300038"/>
                </a:cubicBezTo>
                <a:cubicBezTo>
                  <a:pt x="157163" y="331601"/>
                  <a:pt x="131578" y="357189"/>
                  <a:pt x="100013" y="357189"/>
                </a:cubicBezTo>
                <a:cubicBezTo>
                  <a:pt x="68447" y="357189"/>
                  <a:pt x="42863" y="331601"/>
                  <a:pt x="42863" y="300038"/>
                </a:cubicBezTo>
                <a:cubicBezTo>
                  <a:pt x="42863" y="268474"/>
                  <a:pt x="68447" y="242886"/>
                  <a:pt x="100013" y="242886"/>
                </a:cubicBezTo>
                <a:lnTo>
                  <a:pt x="100013" y="24288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práctica y la repetición son esenciales para perfeccionar la combinación de motricidad fina y gruesa.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 el tiempo, estas acciones mejoran la coordinación y la destreza motriz.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Práctica y repetición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Actividades como pintar un cuadro mientras se mueve alrededor de la sala integran ambas motricidades.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actividades fomentan la creatividad y el desarrollo físico simultáneamente.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Ejemplo de actividad combinada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combinación de la motricidad fina y gruesa es fundamental para el desarrollo de habilidades más complejas.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Permite realizar actividades que requieren coordinación y precisión en movimientos.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combinación motriz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Combinación de la Motricidad Fina y Gruesa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196128"/>
            <a:ext cx="548640" cy="548635"/>
          </a:xfrm>
          <a:custGeom>
            <a:avLst/>
            <a:gdLst/>
            <a:ahLst/>
            <a:cxnLst/>
            <a:rect l="l" t="t" r="r" b="b"/>
            <a:pathLst>
              <a:path w="548640" h="548635">
                <a:moveTo>
                  <a:pt x="542632" y="470838"/>
                </a:moveTo>
                <a:cubicBezTo>
                  <a:pt x="533525" y="481767"/>
                  <a:pt x="517236" y="483160"/>
                  <a:pt x="506417" y="474053"/>
                </a:cubicBezTo>
                <a:lnTo>
                  <a:pt x="334753" y="330251"/>
                </a:lnTo>
                <a:lnTo>
                  <a:pt x="374831" y="296713"/>
                </a:lnTo>
                <a:lnTo>
                  <a:pt x="539423" y="434623"/>
                </a:lnTo>
                <a:cubicBezTo>
                  <a:pt x="550352" y="443730"/>
                  <a:pt x="551745" y="460019"/>
                  <a:pt x="542638" y="470844"/>
                </a:cubicBezTo>
                <a:lnTo>
                  <a:pt x="542632" y="470838"/>
                </a:lnTo>
                <a:moveTo>
                  <a:pt x="120015" y="51435"/>
                </a:moveTo>
                <a:cubicBezTo>
                  <a:pt x="82142" y="51435"/>
                  <a:pt x="51435" y="82136"/>
                  <a:pt x="51435" y="120014"/>
                </a:cubicBezTo>
                <a:cubicBezTo>
                  <a:pt x="51435" y="157892"/>
                  <a:pt x="82137" y="188593"/>
                  <a:pt x="120015" y="188593"/>
                </a:cubicBezTo>
                <a:cubicBezTo>
                  <a:pt x="157888" y="188593"/>
                  <a:pt x="188595" y="157892"/>
                  <a:pt x="188595" y="120014"/>
                </a:cubicBezTo>
                <a:cubicBezTo>
                  <a:pt x="188595" y="82136"/>
                  <a:pt x="157893" y="51435"/>
                  <a:pt x="120015" y="51435"/>
                </a:cubicBezTo>
                <a:lnTo>
                  <a:pt x="120015" y="51435"/>
                </a:lnTo>
                <a:moveTo>
                  <a:pt x="120015" y="0"/>
                </a:moveTo>
                <a:cubicBezTo>
                  <a:pt x="186346" y="0"/>
                  <a:pt x="240030" y="53684"/>
                  <a:pt x="240030" y="120014"/>
                </a:cubicBezTo>
                <a:cubicBezTo>
                  <a:pt x="240030" y="139194"/>
                  <a:pt x="235531" y="157305"/>
                  <a:pt x="227598" y="173380"/>
                </a:cubicBezTo>
                <a:lnTo>
                  <a:pt x="308072" y="240779"/>
                </a:lnTo>
                <a:lnTo>
                  <a:pt x="506417" y="74581"/>
                </a:lnTo>
                <a:cubicBezTo>
                  <a:pt x="517346" y="65474"/>
                  <a:pt x="533525" y="66868"/>
                  <a:pt x="542632" y="77796"/>
                </a:cubicBezTo>
                <a:cubicBezTo>
                  <a:pt x="551740" y="88725"/>
                  <a:pt x="550346" y="104904"/>
                  <a:pt x="539417" y="114017"/>
                </a:cubicBezTo>
                <a:lnTo>
                  <a:pt x="227598" y="375261"/>
                </a:lnTo>
                <a:cubicBezTo>
                  <a:pt x="235526" y="391335"/>
                  <a:pt x="240030" y="409440"/>
                  <a:pt x="240030" y="428626"/>
                </a:cubicBezTo>
                <a:cubicBezTo>
                  <a:pt x="240030" y="494956"/>
                  <a:pt x="186346" y="548640"/>
                  <a:pt x="120015" y="548640"/>
                </a:cubicBezTo>
                <a:cubicBezTo>
                  <a:pt x="53684" y="548640"/>
                  <a:pt x="0" y="494956"/>
                  <a:pt x="0" y="428626"/>
                </a:cubicBezTo>
                <a:cubicBezTo>
                  <a:pt x="0" y="362296"/>
                  <a:pt x="53684" y="308612"/>
                  <a:pt x="120015" y="308612"/>
                </a:cubicBezTo>
                <a:cubicBezTo>
                  <a:pt x="148517" y="308612"/>
                  <a:pt x="174769" y="318576"/>
                  <a:pt x="195343" y="335188"/>
                </a:cubicBezTo>
                <a:lnTo>
                  <a:pt x="267994" y="274323"/>
                </a:lnTo>
                <a:lnTo>
                  <a:pt x="195343" y="213457"/>
                </a:lnTo>
                <a:cubicBezTo>
                  <a:pt x="174769" y="230064"/>
                  <a:pt x="148517" y="240033"/>
                  <a:pt x="120015" y="240033"/>
                </a:cubicBezTo>
                <a:cubicBezTo>
                  <a:pt x="53684" y="240033"/>
                  <a:pt x="0" y="186349"/>
                  <a:pt x="0" y="120019"/>
                </a:cubicBezTo>
                <a:cubicBezTo>
                  <a:pt x="0" y="53689"/>
                  <a:pt x="53684" y="5"/>
                  <a:pt x="120015" y="5"/>
                </a:cubicBezTo>
                <a:lnTo>
                  <a:pt x="120015" y="0"/>
                </a:lnTo>
                <a:moveTo>
                  <a:pt x="188595" y="428621"/>
                </a:moveTo>
                <a:cubicBezTo>
                  <a:pt x="188595" y="390743"/>
                  <a:pt x="157893" y="360041"/>
                  <a:pt x="120015" y="360041"/>
                </a:cubicBezTo>
                <a:cubicBezTo>
                  <a:pt x="82142" y="360041"/>
                  <a:pt x="51435" y="390743"/>
                  <a:pt x="51435" y="428621"/>
                </a:cubicBezTo>
                <a:cubicBezTo>
                  <a:pt x="51435" y="466498"/>
                  <a:pt x="82137" y="497200"/>
                  <a:pt x="120015" y="497200"/>
                </a:cubicBezTo>
                <a:cubicBezTo>
                  <a:pt x="157888" y="497200"/>
                  <a:pt x="188595" y="466499"/>
                  <a:pt x="188595" y="42862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80060" y="0"/>
                </a:moveTo>
                <a:cubicBezTo>
                  <a:pt x="517889" y="0"/>
                  <a:pt x="548640" y="30751"/>
                  <a:pt x="548640" y="68580"/>
                </a:cubicBezTo>
                <a:lnTo>
                  <a:pt x="548640" y="205740"/>
                </a:lnTo>
                <a:cubicBezTo>
                  <a:pt x="548640" y="215171"/>
                  <a:pt x="540926" y="222885"/>
                  <a:pt x="531495" y="222885"/>
                </a:cubicBezTo>
                <a:lnTo>
                  <a:pt x="475775" y="222885"/>
                </a:lnTo>
                <a:cubicBezTo>
                  <a:pt x="468703" y="222885"/>
                  <a:pt x="462915" y="228673"/>
                  <a:pt x="462915" y="235745"/>
                </a:cubicBezTo>
                <a:lnTo>
                  <a:pt x="462915" y="240030"/>
                </a:lnTo>
                <a:cubicBezTo>
                  <a:pt x="462915" y="258996"/>
                  <a:pt x="447591" y="274320"/>
                  <a:pt x="428625" y="274320"/>
                </a:cubicBezTo>
                <a:cubicBezTo>
                  <a:pt x="409659" y="274320"/>
                  <a:pt x="394335" y="258996"/>
                  <a:pt x="394335" y="240030"/>
                </a:cubicBezTo>
                <a:lnTo>
                  <a:pt x="394335" y="235745"/>
                </a:lnTo>
                <a:cubicBezTo>
                  <a:pt x="394335" y="228673"/>
                  <a:pt x="388547" y="222885"/>
                  <a:pt x="381475" y="222885"/>
                </a:cubicBezTo>
                <a:lnTo>
                  <a:pt x="342900" y="222885"/>
                </a:lnTo>
                <a:cubicBezTo>
                  <a:pt x="333469" y="222885"/>
                  <a:pt x="325755" y="215171"/>
                  <a:pt x="325755" y="205740"/>
                </a:cubicBezTo>
                <a:lnTo>
                  <a:pt x="325755" y="171450"/>
                </a:lnTo>
                <a:cubicBezTo>
                  <a:pt x="325755" y="162019"/>
                  <a:pt x="333469" y="154305"/>
                  <a:pt x="342900" y="154305"/>
                </a:cubicBezTo>
                <a:lnTo>
                  <a:pt x="360045" y="154305"/>
                </a:lnTo>
                <a:cubicBezTo>
                  <a:pt x="379011" y="154305"/>
                  <a:pt x="394335" y="138981"/>
                  <a:pt x="394335" y="120015"/>
                </a:cubicBezTo>
                <a:cubicBezTo>
                  <a:pt x="394335" y="101049"/>
                  <a:pt x="379011" y="85725"/>
                  <a:pt x="360045" y="85725"/>
                </a:cubicBezTo>
                <a:lnTo>
                  <a:pt x="342900" y="85725"/>
                </a:lnTo>
                <a:cubicBezTo>
                  <a:pt x="333469" y="85725"/>
                  <a:pt x="325755" y="78011"/>
                  <a:pt x="325755" y="68580"/>
                </a:cubicBezTo>
                <a:lnTo>
                  <a:pt x="325755" y="17145"/>
                </a:lnTo>
                <a:cubicBezTo>
                  <a:pt x="325755" y="7714"/>
                  <a:pt x="333469" y="0"/>
                  <a:pt x="342900" y="0"/>
                </a:cubicBezTo>
                <a:lnTo>
                  <a:pt x="480060" y="0"/>
                </a:lnTo>
              </a:path>
              <a:path w="548640" h="548640">
                <a:moveTo>
                  <a:pt x="0" y="257175"/>
                </a:moveTo>
                <a:lnTo>
                  <a:pt x="0" y="137160"/>
                </a:lnTo>
                <a:cubicBezTo>
                  <a:pt x="0" y="99331"/>
                  <a:pt x="30751" y="68580"/>
                  <a:pt x="68580" y="68580"/>
                </a:cubicBezTo>
                <a:lnTo>
                  <a:pt x="222885" y="68580"/>
                </a:lnTo>
                <a:cubicBezTo>
                  <a:pt x="232316" y="68580"/>
                  <a:pt x="240030" y="76294"/>
                  <a:pt x="240030" y="85725"/>
                </a:cubicBezTo>
                <a:lnTo>
                  <a:pt x="240030" y="141445"/>
                </a:lnTo>
                <a:cubicBezTo>
                  <a:pt x="240030" y="148517"/>
                  <a:pt x="245818" y="154305"/>
                  <a:pt x="252890" y="154305"/>
                </a:cubicBezTo>
                <a:lnTo>
                  <a:pt x="257175" y="154305"/>
                </a:lnTo>
                <a:cubicBezTo>
                  <a:pt x="276141" y="154305"/>
                  <a:pt x="291465" y="169629"/>
                  <a:pt x="291465" y="188595"/>
                </a:cubicBezTo>
                <a:cubicBezTo>
                  <a:pt x="291465" y="207561"/>
                  <a:pt x="276141" y="222885"/>
                  <a:pt x="257175" y="222885"/>
                </a:cubicBezTo>
                <a:lnTo>
                  <a:pt x="252890" y="222885"/>
                </a:lnTo>
                <a:cubicBezTo>
                  <a:pt x="245818" y="222885"/>
                  <a:pt x="240030" y="228673"/>
                  <a:pt x="240030" y="235745"/>
                </a:cubicBezTo>
                <a:lnTo>
                  <a:pt x="240030" y="291465"/>
                </a:lnTo>
                <a:cubicBezTo>
                  <a:pt x="240030" y="300896"/>
                  <a:pt x="232316" y="308610"/>
                  <a:pt x="222885" y="308610"/>
                </a:cubicBezTo>
                <a:lnTo>
                  <a:pt x="188595" y="308610"/>
                </a:lnTo>
                <a:cubicBezTo>
                  <a:pt x="179164" y="308610"/>
                  <a:pt x="171450" y="300896"/>
                  <a:pt x="171450" y="291465"/>
                </a:cubicBezTo>
                <a:lnTo>
                  <a:pt x="171450" y="274320"/>
                </a:lnTo>
                <a:cubicBezTo>
                  <a:pt x="171450" y="255354"/>
                  <a:pt x="156126" y="240030"/>
                  <a:pt x="137160" y="240030"/>
                </a:cubicBezTo>
                <a:cubicBezTo>
                  <a:pt x="118194" y="240030"/>
                  <a:pt x="102870" y="255354"/>
                  <a:pt x="102870" y="274320"/>
                </a:cubicBezTo>
                <a:lnTo>
                  <a:pt x="102870" y="291465"/>
                </a:lnTo>
                <a:cubicBezTo>
                  <a:pt x="102870" y="300896"/>
                  <a:pt x="95156" y="308610"/>
                  <a:pt x="85725" y="308610"/>
                </a:cubicBezTo>
                <a:lnTo>
                  <a:pt x="51435" y="308610"/>
                </a:lnTo>
                <a:lnTo>
                  <a:pt x="51435" y="471490"/>
                </a:lnTo>
                <a:cubicBezTo>
                  <a:pt x="51435" y="485744"/>
                  <a:pt x="62902" y="497211"/>
                  <a:pt x="77155" y="497211"/>
                </a:cubicBezTo>
                <a:lnTo>
                  <a:pt x="240036" y="497211"/>
                </a:lnTo>
                <a:lnTo>
                  <a:pt x="240036" y="458636"/>
                </a:lnTo>
                <a:cubicBezTo>
                  <a:pt x="240036" y="451564"/>
                  <a:pt x="234247" y="445776"/>
                  <a:pt x="227175" y="445776"/>
                </a:cubicBezTo>
                <a:lnTo>
                  <a:pt x="222891" y="445776"/>
                </a:lnTo>
                <a:cubicBezTo>
                  <a:pt x="203924" y="445776"/>
                  <a:pt x="188601" y="430452"/>
                  <a:pt x="188601" y="411486"/>
                </a:cubicBezTo>
                <a:cubicBezTo>
                  <a:pt x="188601" y="392519"/>
                  <a:pt x="203924" y="377196"/>
                  <a:pt x="222891" y="377196"/>
                </a:cubicBezTo>
                <a:lnTo>
                  <a:pt x="227175" y="377196"/>
                </a:lnTo>
                <a:cubicBezTo>
                  <a:pt x="234247" y="377196"/>
                  <a:pt x="240036" y="371407"/>
                  <a:pt x="240036" y="364335"/>
                </a:cubicBezTo>
                <a:lnTo>
                  <a:pt x="240036" y="325761"/>
                </a:lnTo>
                <a:cubicBezTo>
                  <a:pt x="240036" y="316329"/>
                  <a:pt x="247749" y="308616"/>
                  <a:pt x="257181" y="308616"/>
                </a:cubicBezTo>
                <a:lnTo>
                  <a:pt x="308616" y="308616"/>
                </a:lnTo>
                <a:cubicBezTo>
                  <a:pt x="318047" y="308616"/>
                  <a:pt x="325761" y="316329"/>
                  <a:pt x="325761" y="325761"/>
                </a:cubicBezTo>
                <a:lnTo>
                  <a:pt x="325761" y="342906"/>
                </a:lnTo>
                <a:cubicBezTo>
                  <a:pt x="325761" y="361872"/>
                  <a:pt x="341084" y="377196"/>
                  <a:pt x="360051" y="377196"/>
                </a:cubicBezTo>
                <a:cubicBezTo>
                  <a:pt x="379017" y="377196"/>
                  <a:pt x="394341" y="361872"/>
                  <a:pt x="394341" y="342906"/>
                </a:cubicBezTo>
                <a:lnTo>
                  <a:pt x="394341" y="325761"/>
                </a:lnTo>
                <a:cubicBezTo>
                  <a:pt x="394341" y="316329"/>
                  <a:pt x="402054" y="308616"/>
                  <a:pt x="411486" y="308616"/>
                </a:cubicBezTo>
                <a:lnTo>
                  <a:pt x="462921" y="308616"/>
                </a:lnTo>
                <a:cubicBezTo>
                  <a:pt x="472352" y="308616"/>
                  <a:pt x="480066" y="316329"/>
                  <a:pt x="480066" y="325761"/>
                </a:cubicBezTo>
                <a:lnTo>
                  <a:pt x="480066" y="480066"/>
                </a:lnTo>
                <a:cubicBezTo>
                  <a:pt x="480066" y="517894"/>
                  <a:pt x="449314" y="548646"/>
                  <a:pt x="411486" y="548646"/>
                </a:cubicBezTo>
                <a:lnTo>
                  <a:pt x="274326" y="548646"/>
                </a:lnTo>
                <a:lnTo>
                  <a:pt x="257181" y="548646"/>
                </a:lnTo>
                <a:lnTo>
                  <a:pt x="77161" y="548646"/>
                </a:lnTo>
                <a:cubicBezTo>
                  <a:pt x="34515" y="548646"/>
                  <a:pt x="11" y="514142"/>
                  <a:pt x="11" y="471496"/>
                </a:cubicBezTo>
                <a:lnTo>
                  <a:pt x="11" y="291476"/>
                </a:lnTo>
                <a:lnTo>
                  <a:pt x="0" y="2571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8690" y="2196125"/>
            <a:ext cx="514296" cy="548640"/>
          </a:xfrm>
          <a:custGeom>
            <a:avLst/>
            <a:gdLst/>
            <a:ahLst/>
            <a:cxnLst/>
            <a:rect l="l" t="t" r="r" b="b"/>
            <a:pathLst>
              <a:path w="514296" h="548640">
                <a:moveTo>
                  <a:pt x="274264" y="0"/>
                </a:moveTo>
                <a:cubicBezTo>
                  <a:pt x="247155" y="0"/>
                  <a:pt x="223688" y="15751"/>
                  <a:pt x="212543" y="38575"/>
                </a:cubicBezTo>
                <a:cubicBezTo>
                  <a:pt x="205045" y="35788"/>
                  <a:pt x="197006" y="34290"/>
                  <a:pt x="188541" y="34290"/>
                </a:cubicBezTo>
                <a:cubicBezTo>
                  <a:pt x="150715" y="34290"/>
                  <a:pt x="119960" y="65041"/>
                  <a:pt x="119960" y="102870"/>
                </a:cubicBezTo>
                <a:lnTo>
                  <a:pt x="119960" y="280212"/>
                </a:lnTo>
                <a:lnTo>
                  <a:pt x="117064" y="277321"/>
                </a:lnTo>
                <a:cubicBezTo>
                  <a:pt x="90274" y="250531"/>
                  <a:pt x="46878" y="250531"/>
                  <a:pt x="20088" y="277321"/>
                </a:cubicBezTo>
                <a:cubicBezTo>
                  <a:pt x="-6701" y="304111"/>
                  <a:pt x="-6701" y="347509"/>
                  <a:pt x="20088" y="374299"/>
                </a:cubicBezTo>
                <a:lnTo>
                  <a:pt x="114066" y="468275"/>
                </a:lnTo>
                <a:cubicBezTo>
                  <a:pt x="165501" y="519710"/>
                  <a:pt x="235260" y="548640"/>
                  <a:pt x="308017" y="548640"/>
                </a:cubicBezTo>
                <a:lnTo>
                  <a:pt x="317125" y="548640"/>
                </a:lnTo>
                <a:lnTo>
                  <a:pt x="325699" y="548640"/>
                </a:lnTo>
                <a:cubicBezTo>
                  <a:pt x="327309" y="548640"/>
                  <a:pt x="328913" y="548530"/>
                  <a:pt x="330523" y="548212"/>
                </a:cubicBezTo>
                <a:cubicBezTo>
                  <a:pt x="428784" y="541568"/>
                  <a:pt x="507333" y="463129"/>
                  <a:pt x="513870" y="364868"/>
                </a:cubicBezTo>
                <a:cubicBezTo>
                  <a:pt x="514194" y="363260"/>
                  <a:pt x="514296" y="361652"/>
                  <a:pt x="514296" y="360045"/>
                </a:cubicBezTo>
                <a:lnTo>
                  <a:pt x="514296" y="171450"/>
                </a:lnTo>
                <a:cubicBezTo>
                  <a:pt x="514296" y="133621"/>
                  <a:pt x="483542" y="102870"/>
                  <a:pt x="445715" y="102870"/>
                </a:cubicBezTo>
                <a:cubicBezTo>
                  <a:pt x="439821" y="102870"/>
                  <a:pt x="434035" y="103622"/>
                  <a:pt x="428568" y="105015"/>
                </a:cubicBezTo>
                <a:lnTo>
                  <a:pt x="428568" y="102870"/>
                </a:lnTo>
                <a:cubicBezTo>
                  <a:pt x="428568" y="65041"/>
                  <a:pt x="397814" y="34290"/>
                  <a:pt x="359987" y="34290"/>
                </a:cubicBezTo>
                <a:cubicBezTo>
                  <a:pt x="351522" y="34290"/>
                  <a:pt x="343483" y="35788"/>
                  <a:pt x="335985" y="38575"/>
                </a:cubicBezTo>
                <a:cubicBezTo>
                  <a:pt x="324840" y="15751"/>
                  <a:pt x="301373" y="0"/>
                  <a:pt x="274264" y="0"/>
                </a:cubicBezTo>
                <a:lnTo>
                  <a:pt x="274264" y="0"/>
                </a:lnTo>
                <a:moveTo>
                  <a:pt x="257123" y="102980"/>
                </a:moveTo>
                <a:lnTo>
                  <a:pt x="257123" y="102870"/>
                </a:lnTo>
                <a:lnTo>
                  <a:pt x="257123" y="68580"/>
                </a:lnTo>
                <a:cubicBezTo>
                  <a:pt x="257123" y="59149"/>
                  <a:pt x="264837" y="51435"/>
                  <a:pt x="274269" y="51435"/>
                </a:cubicBezTo>
                <a:cubicBezTo>
                  <a:pt x="283701" y="51435"/>
                  <a:pt x="291416" y="59149"/>
                  <a:pt x="291416" y="68580"/>
                </a:cubicBezTo>
                <a:lnTo>
                  <a:pt x="291416" y="102760"/>
                </a:lnTo>
                <a:lnTo>
                  <a:pt x="291416" y="102870"/>
                </a:lnTo>
                <a:lnTo>
                  <a:pt x="291416" y="248605"/>
                </a:lnTo>
                <a:cubicBezTo>
                  <a:pt x="291416" y="262859"/>
                  <a:pt x="302879" y="274326"/>
                  <a:pt x="317136" y="274326"/>
                </a:cubicBezTo>
                <a:cubicBezTo>
                  <a:pt x="331387" y="274326"/>
                  <a:pt x="342856" y="262859"/>
                  <a:pt x="342856" y="248611"/>
                </a:cubicBezTo>
                <a:lnTo>
                  <a:pt x="342856" y="102881"/>
                </a:lnTo>
                <a:cubicBezTo>
                  <a:pt x="342856" y="102881"/>
                  <a:pt x="342856" y="102881"/>
                  <a:pt x="342856" y="102771"/>
                </a:cubicBezTo>
                <a:cubicBezTo>
                  <a:pt x="342856" y="93340"/>
                  <a:pt x="350570" y="85626"/>
                  <a:pt x="360002" y="85626"/>
                </a:cubicBezTo>
                <a:cubicBezTo>
                  <a:pt x="369435" y="85626"/>
                  <a:pt x="377149" y="93340"/>
                  <a:pt x="377149" y="102771"/>
                </a:cubicBezTo>
                <a:lnTo>
                  <a:pt x="377149" y="162672"/>
                </a:lnTo>
                <a:lnTo>
                  <a:pt x="377149" y="162782"/>
                </a:lnTo>
                <a:lnTo>
                  <a:pt x="377149" y="248507"/>
                </a:lnTo>
                <a:cubicBezTo>
                  <a:pt x="377149" y="262760"/>
                  <a:pt x="388613" y="274227"/>
                  <a:pt x="402869" y="274227"/>
                </a:cubicBezTo>
                <a:cubicBezTo>
                  <a:pt x="417120" y="274227"/>
                  <a:pt x="428589" y="262760"/>
                  <a:pt x="428589" y="248512"/>
                </a:cubicBezTo>
                <a:lnTo>
                  <a:pt x="428589" y="171467"/>
                </a:lnTo>
                <a:lnTo>
                  <a:pt x="428589" y="171357"/>
                </a:lnTo>
                <a:cubicBezTo>
                  <a:pt x="428589" y="161926"/>
                  <a:pt x="436303" y="154212"/>
                  <a:pt x="445736" y="154212"/>
                </a:cubicBezTo>
                <a:cubicBezTo>
                  <a:pt x="455168" y="154212"/>
                  <a:pt x="462882" y="161926"/>
                  <a:pt x="462882" y="171357"/>
                </a:cubicBezTo>
                <a:lnTo>
                  <a:pt x="462882" y="356633"/>
                </a:lnTo>
                <a:cubicBezTo>
                  <a:pt x="462774" y="357274"/>
                  <a:pt x="462774" y="358026"/>
                  <a:pt x="462666" y="358668"/>
                </a:cubicBezTo>
                <a:cubicBezTo>
                  <a:pt x="459025" y="433354"/>
                  <a:pt x="399125" y="493255"/>
                  <a:pt x="324434" y="496898"/>
                </a:cubicBezTo>
                <a:cubicBezTo>
                  <a:pt x="323791" y="496898"/>
                  <a:pt x="323040" y="497008"/>
                  <a:pt x="322397" y="497112"/>
                </a:cubicBezTo>
                <a:lnTo>
                  <a:pt x="317146" y="497112"/>
                </a:lnTo>
                <a:lnTo>
                  <a:pt x="308038" y="497112"/>
                </a:lnTo>
                <a:cubicBezTo>
                  <a:pt x="248889" y="497112"/>
                  <a:pt x="192203" y="473647"/>
                  <a:pt x="150411" y="431851"/>
                </a:cubicBezTo>
                <a:lnTo>
                  <a:pt x="56434" y="337875"/>
                </a:lnTo>
                <a:cubicBezTo>
                  <a:pt x="49789" y="331231"/>
                  <a:pt x="49789" y="320302"/>
                  <a:pt x="56434" y="313658"/>
                </a:cubicBezTo>
                <a:cubicBezTo>
                  <a:pt x="63078" y="307014"/>
                  <a:pt x="74007" y="307014"/>
                  <a:pt x="80652" y="313658"/>
                </a:cubicBezTo>
                <a:lnTo>
                  <a:pt x="127479" y="360484"/>
                </a:lnTo>
                <a:cubicBezTo>
                  <a:pt x="134874" y="367880"/>
                  <a:pt x="145911" y="370019"/>
                  <a:pt x="155554" y="366058"/>
                </a:cubicBezTo>
                <a:cubicBezTo>
                  <a:pt x="165197" y="362092"/>
                  <a:pt x="171415" y="352666"/>
                  <a:pt x="171415" y="342269"/>
                </a:cubicBezTo>
                <a:lnTo>
                  <a:pt x="171415" y="102881"/>
                </a:lnTo>
                <a:cubicBezTo>
                  <a:pt x="171415" y="93450"/>
                  <a:pt x="179129" y="85736"/>
                  <a:pt x="188562" y="85736"/>
                </a:cubicBezTo>
                <a:cubicBezTo>
                  <a:pt x="197994" y="85736"/>
                  <a:pt x="205708" y="93346"/>
                  <a:pt x="205708" y="102771"/>
                </a:cubicBezTo>
                <a:lnTo>
                  <a:pt x="205708" y="248611"/>
                </a:lnTo>
                <a:cubicBezTo>
                  <a:pt x="205708" y="262865"/>
                  <a:pt x="217172" y="274331"/>
                  <a:pt x="231428" y="274331"/>
                </a:cubicBezTo>
                <a:cubicBezTo>
                  <a:pt x="245679" y="274331"/>
                  <a:pt x="257148" y="262865"/>
                  <a:pt x="257148" y="248616"/>
                </a:cubicBezTo>
                <a:lnTo>
                  <a:pt x="257123" y="1029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428" r="-8842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Evaluación y Seguimiento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78"/>
              </a:spcBef>
              <a:buNone/>
            </a:pPr>
            <a:r>
              <a:rPr lang="en-US" sz="100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retroalimentación positiva y constructiva es clave para motivar a los estudiantes.</a:t>
            </a:r>
            <a:endParaRPr lang="en-US" sz="1004" dirty="0"/>
          </a:p>
          <a:p>
            <a:pPr algn="l" marL="0" indent="0">
              <a:lnSpc>
                <a:spcPct val="110000"/>
              </a:lnSpc>
              <a:spcBef>
                <a:spcPts val="878"/>
              </a:spcBef>
              <a:buNone/>
            </a:pPr>
            <a:r>
              <a:rPr lang="en-US" sz="100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Fomenta un ambiente de aprendizaje en el que los estudiantes se sienten apoyados.</a:t>
            </a:r>
            <a:endParaRPr lang="en-US" sz="1004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Retroalimentación Positiva y Constructiva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78"/>
              </a:spcBef>
              <a:buNone/>
            </a:pPr>
            <a:r>
              <a:rPr lang="en-US" sz="100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utilizan métodos como la observación, pruebas de habilidades motoras y revisión de informes de los padres.</a:t>
            </a:r>
            <a:endParaRPr lang="en-US" sz="1004" dirty="0"/>
          </a:p>
          <a:p>
            <a:pPr algn="l" marL="0" indent="0">
              <a:lnSpc>
                <a:spcPct val="110000"/>
              </a:lnSpc>
              <a:spcBef>
                <a:spcPts val="878"/>
              </a:spcBef>
              <a:buNone/>
            </a:pPr>
            <a:r>
              <a:rPr lang="en-US" sz="100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Estos métodos ofrecen una visión integral del progreso del estudiante.</a:t>
            </a:r>
            <a:endParaRPr lang="en-US" sz="1004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Métodos de Evaluación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78"/>
              </a:spcBef>
              <a:buNone/>
            </a:pPr>
            <a:r>
              <a:rPr lang="en-US" sz="100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evaluación y el seguimiento son fundamentales para determinar el nivel de logro de los estudiantes.</a:t>
            </a:r>
            <a:endParaRPr lang="en-US" sz="1004" dirty="0"/>
          </a:p>
          <a:p>
            <a:pPr algn="l" marL="0" indent="0">
              <a:lnSpc>
                <a:spcPct val="110000"/>
              </a:lnSpc>
              <a:spcBef>
                <a:spcPts val="878"/>
              </a:spcBef>
              <a:buNone/>
            </a:pPr>
            <a:r>
              <a:rPr lang="en-US" sz="100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Permiten identificar áreas de mejora y reforzar el aprendizaje.</a:t>
            </a:r>
            <a:endParaRPr lang="en-US" sz="1004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Importancia de la Evaluación y Seguimiento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86929"/>
            <a:ext cx="457200" cy="400212"/>
          </a:xfrm>
          <a:custGeom>
            <a:avLst/>
            <a:gdLst/>
            <a:ahLst/>
            <a:cxnLst/>
            <a:rect l="l" t="t" r="r" b="b"/>
            <a:pathLst>
              <a:path w="457200" h="400212">
                <a:moveTo>
                  <a:pt x="289142" y="2485"/>
                </a:moveTo>
                <a:cubicBezTo>
                  <a:pt x="255031" y="-7248"/>
                  <a:pt x="219401" y="12487"/>
                  <a:pt x="209667" y="46597"/>
                </a:cubicBezTo>
                <a:lnTo>
                  <a:pt x="204579" y="64454"/>
                </a:lnTo>
                <a:cubicBezTo>
                  <a:pt x="201273" y="76064"/>
                  <a:pt x="195293" y="86778"/>
                  <a:pt x="187164" y="95707"/>
                </a:cubicBezTo>
                <a:lnTo>
                  <a:pt x="141353" y="146069"/>
                </a:lnTo>
                <a:cubicBezTo>
                  <a:pt x="133406" y="154822"/>
                  <a:pt x="134028" y="168393"/>
                  <a:pt x="142779" y="176342"/>
                </a:cubicBezTo>
                <a:cubicBezTo>
                  <a:pt x="151530" y="184290"/>
                  <a:pt x="165104" y="183665"/>
                  <a:pt x="173050" y="174913"/>
                </a:cubicBezTo>
                <a:lnTo>
                  <a:pt x="218862" y="124550"/>
                </a:lnTo>
                <a:cubicBezTo>
                  <a:pt x="231453" y="110711"/>
                  <a:pt x="240652" y="94190"/>
                  <a:pt x="245740" y="76240"/>
                </a:cubicBezTo>
                <a:lnTo>
                  <a:pt x="250829" y="58383"/>
                </a:lnTo>
                <a:cubicBezTo>
                  <a:pt x="254043" y="47041"/>
                  <a:pt x="265921" y="40434"/>
                  <a:pt x="277351" y="43647"/>
                </a:cubicBezTo>
                <a:cubicBezTo>
                  <a:pt x="288781" y="46861"/>
                  <a:pt x="295301" y="58739"/>
                  <a:pt x="292087" y="70169"/>
                </a:cubicBezTo>
                <a:lnTo>
                  <a:pt x="286998" y="88027"/>
                </a:lnTo>
                <a:cubicBezTo>
                  <a:pt x="281910" y="105796"/>
                  <a:pt x="273872" y="122585"/>
                  <a:pt x="263247" y="137585"/>
                </a:cubicBezTo>
                <a:cubicBezTo>
                  <a:pt x="258601" y="144104"/>
                  <a:pt x="258067" y="152677"/>
                  <a:pt x="261729" y="159821"/>
                </a:cubicBezTo>
                <a:cubicBezTo>
                  <a:pt x="265391" y="166965"/>
                  <a:pt x="272711" y="171431"/>
                  <a:pt x="280748" y="171431"/>
                </a:cubicBezTo>
                <a:lnTo>
                  <a:pt x="400050" y="171431"/>
                </a:lnTo>
                <a:cubicBezTo>
                  <a:pt x="407909" y="171431"/>
                  <a:pt x="414337" y="177858"/>
                  <a:pt x="414337" y="185719"/>
                </a:cubicBezTo>
                <a:cubicBezTo>
                  <a:pt x="414337" y="191790"/>
                  <a:pt x="410497" y="197061"/>
                  <a:pt x="405052" y="199114"/>
                </a:cubicBezTo>
                <a:cubicBezTo>
                  <a:pt x="398445" y="201615"/>
                  <a:pt x="393443" y="207150"/>
                  <a:pt x="391747" y="214026"/>
                </a:cubicBezTo>
                <a:cubicBezTo>
                  <a:pt x="390051" y="220901"/>
                  <a:pt x="391839" y="228133"/>
                  <a:pt x="396479" y="233404"/>
                </a:cubicBezTo>
                <a:cubicBezTo>
                  <a:pt x="398710" y="235905"/>
                  <a:pt x="400050" y="239207"/>
                  <a:pt x="400050" y="242869"/>
                </a:cubicBezTo>
                <a:cubicBezTo>
                  <a:pt x="400050" y="249832"/>
                  <a:pt x="395048" y="255639"/>
                  <a:pt x="388442" y="256888"/>
                </a:cubicBezTo>
                <a:cubicBezTo>
                  <a:pt x="381117" y="258317"/>
                  <a:pt x="374959" y="263408"/>
                  <a:pt x="372367" y="270459"/>
                </a:cubicBezTo>
                <a:cubicBezTo>
                  <a:pt x="369779" y="277515"/>
                  <a:pt x="370936" y="285371"/>
                  <a:pt x="375581" y="291266"/>
                </a:cubicBezTo>
                <a:cubicBezTo>
                  <a:pt x="377455" y="293676"/>
                  <a:pt x="378616" y="296713"/>
                  <a:pt x="378616" y="300107"/>
                </a:cubicBezTo>
                <a:cubicBezTo>
                  <a:pt x="378616" y="306090"/>
                  <a:pt x="374867" y="311357"/>
                  <a:pt x="369509" y="313414"/>
                </a:cubicBezTo>
                <a:cubicBezTo>
                  <a:pt x="359240" y="317432"/>
                  <a:pt x="353704" y="328506"/>
                  <a:pt x="356653" y="339132"/>
                </a:cubicBezTo>
                <a:cubicBezTo>
                  <a:pt x="357009" y="340293"/>
                  <a:pt x="357187" y="341633"/>
                  <a:pt x="357187" y="342970"/>
                </a:cubicBezTo>
                <a:cubicBezTo>
                  <a:pt x="357187" y="350826"/>
                  <a:pt x="350759" y="357258"/>
                  <a:pt x="342900" y="357258"/>
                </a:cubicBezTo>
                <a:lnTo>
                  <a:pt x="255835" y="357258"/>
                </a:lnTo>
                <a:cubicBezTo>
                  <a:pt x="244584" y="357258"/>
                  <a:pt x="233510" y="353952"/>
                  <a:pt x="224133" y="347704"/>
                </a:cubicBezTo>
                <a:lnTo>
                  <a:pt x="169036" y="311005"/>
                </a:lnTo>
                <a:cubicBezTo>
                  <a:pt x="159215" y="304397"/>
                  <a:pt x="145906" y="307075"/>
                  <a:pt x="139300" y="316988"/>
                </a:cubicBezTo>
                <a:cubicBezTo>
                  <a:pt x="132693" y="326901"/>
                  <a:pt x="135372" y="340116"/>
                  <a:pt x="145284" y="346724"/>
                </a:cubicBezTo>
                <a:lnTo>
                  <a:pt x="200382" y="383423"/>
                </a:lnTo>
                <a:cubicBezTo>
                  <a:pt x="216813" y="394405"/>
                  <a:pt x="236103" y="400212"/>
                  <a:pt x="255835" y="400212"/>
                </a:cubicBezTo>
                <a:lnTo>
                  <a:pt x="342900" y="400212"/>
                </a:lnTo>
                <a:cubicBezTo>
                  <a:pt x="373884" y="400212"/>
                  <a:pt x="399067" y="375567"/>
                  <a:pt x="400050" y="344847"/>
                </a:cubicBezTo>
                <a:cubicBezTo>
                  <a:pt x="413089" y="334397"/>
                  <a:pt x="421484" y="318325"/>
                  <a:pt x="421484" y="300199"/>
                </a:cubicBezTo>
                <a:cubicBezTo>
                  <a:pt x="421484" y="296181"/>
                  <a:pt x="421035" y="292343"/>
                  <a:pt x="420322" y="288589"/>
                </a:cubicBezTo>
                <a:cubicBezTo>
                  <a:pt x="434075" y="278140"/>
                  <a:pt x="442912" y="261623"/>
                  <a:pt x="442912" y="243049"/>
                </a:cubicBezTo>
                <a:cubicBezTo>
                  <a:pt x="442912" y="237246"/>
                  <a:pt x="442021" y="231619"/>
                  <a:pt x="440412" y="226352"/>
                </a:cubicBezTo>
                <a:cubicBezTo>
                  <a:pt x="450772" y="215814"/>
                  <a:pt x="457200" y="201527"/>
                  <a:pt x="457200" y="185722"/>
                </a:cubicBezTo>
                <a:cubicBezTo>
                  <a:pt x="457200" y="154202"/>
                  <a:pt x="431661" y="128572"/>
                  <a:pt x="400050" y="128572"/>
                </a:cubicBezTo>
                <a:lnTo>
                  <a:pt x="317631" y="128572"/>
                </a:lnTo>
                <a:cubicBezTo>
                  <a:pt x="321828" y="119287"/>
                  <a:pt x="325398" y="109642"/>
                  <a:pt x="328169" y="99817"/>
                </a:cubicBezTo>
                <a:lnTo>
                  <a:pt x="333258" y="81959"/>
                </a:lnTo>
                <a:cubicBezTo>
                  <a:pt x="342991" y="47849"/>
                  <a:pt x="323259" y="12218"/>
                  <a:pt x="289147" y="2485"/>
                </a:cubicBezTo>
                <a:lnTo>
                  <a:pt x="289142" y="2485"/>
                </a:lnTo>
                <a:moveTo>
                  <a:pt x="28575" y="142860"/>
                </a:moveTo>
                <a:cubicBezTo>
                  <a:pt x="12770" y="142860"/>
                  <a:pt x="0" y="155630"/>
                  <a:pt x="0" y="171435"/>
                </a:cubicBezTo>
                <a:lnTo>
                  <a:pt x="0" y="371461"/>
                </a:lnTo>
                <a:cubicBezTo>
                  <a:pt x="0" y="387265"/>
                  <a:pt x="12770" y="400036"/>
                  <a:pt x="28575" y="400036"/>
                </a:cubicBezTo>
                <a:lnTo>
                  <a:pt x="85725" y="400036"/>
                </a:lnTo>
                <a:cubicBezTo>
                  <a:pt x="101530" y="400036"/>
                  <a:pt x="114300" y="387265"/>
                  <a:pt x="114300" y="371461"/>
                </a:cubicBezTo>
                <a:lnTo>
                  <a:pt x="114300" y="171435"/>
                </a:lnTo>
                <a:cubicBezTo>
                  <a:pt x="114300" y="155631"/>
                  <a:pt x="101530" y="142860"/>
                  <a:pt x="85725" y="142860"/>
                </a:cubicBezTo>
                <a:lnTo>
                  <a:pt x="28575" y="1428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20932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8668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Imitar los movimientos del profesor o de otros estudiantes.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actividades ayudan a desarrollar habilidades motoras y sociales.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Actividades de imitación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Seguir una pelota o un objeto en movimiento.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Fomentan la coordinación visual y motriz en los estudiantes.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Juegos de seguimiento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Pintar, colorear, hacer puzzles.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actividades estimulan la creatividad y la destreza manual.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Actividades de manipulación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Caminar sobre una línea, balancearse sobre un pie.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Contribuyen al desarrollo del equilibrio y la concentración.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Ejercicios de equilibrio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Actividades de Enseñanza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625464"/>
            <a:ext cx="548640" cy="487945"/>
          </a:xfrm>
          <a:custGeom>
            <a:avLst/>
            <a:gdLst/>
            <a:ahLst/>
            <a:cxnLst/>
            <a:rect l="l" t="t" r="r" b="b"/>
            <a:pathLst>
              <a:path w="548640" h="487945">
                <a:moveTo>
                  <a:pt x="137209" y="76227"/>
                </a:moveTo>
                <a:cubicBezTo>
                  <a:pt x="137209" y="59363"/>
                  <a:pt x="150838" y="45735"/>
                  <a:pt x="167697" y="45735"/>
                </a:cubicBezTo>
                <a:cubicBezTo>
                  <a:pt x="181035" y="45735"/>
                  <a:pt x="192375" y="54308"/>
                  <a:pt x="196567" y="66219"/>
                </a:cubicBezTo>
                <a:cubicBezTo>
                  <a:pt x="200380" y="77178"/>
                  <a:pt x="211715" y="83561"/>
                  <a:pt x="223055" y="81082"/>
                </a:cubicBezTo>
                <a:cubicBezTo>
                  <a:pt x="238302" y="77749"/>
                  <a:pt x="255644" y="76222"/>
                  <a:pt x="274506" y="76222"/>
                </a:cubicBezTo>
                <a:cubicBezTo>
                  <a:pt x="293374" y="76222"/>
                  <a:pt x="310717" y="77842"/>
                  <a:pt x="325958" y="81082"/>
                </a:cubicBezTo>
                <a:cubicBezTo>
                  <a:pt x="337298" y="83561"/>
                  <a:pt x="348633" y="77173"/>
                  <a:pt x="352446" y="66219"/>
                </a:cubicBezTo>
                <a:cubicBezTo>
                  <a:pt x="356446" y="54308"/>
                  <a:pt x="367786" y="45735"/>
                  <a:pt x="381129" y="45735"/>
                </a:cubicBezTo>
                <a:cubicBezTo>
                  <a:pt x="397994" y="45735"/>
                  <a:pt x="411617" y="59358"/>
                  <a:pt x="411617" y="76227"/>
                </a:cubicBezTo>
                <a:cubicBezTo>
                  <a:pt x="411617" y="87186"/>
                  <a:pt x="405807" y="96901"/>
                  <a:pt x="396941" y="102239"/>
                </a:cubicBezTo>
                <a:cubicBezTo>
                  <a:pt x="388366" y="107480"/>
                  <a:pt x="384267" y="117673"/>
                  <a:pt x="386649" y="127392"/>
                </a:cubicBezTo>
                <a:cubicBezTo>
                  <a:pt x="387888" y="132443"/>
                  <a:pt x="388651" y="138161"/>
                  <a:pt x="388651" y="144832"/>
                </a:cubicBezTo>
                <a:cubicBezTo>
                  <a:pt x="388651" y="197144"/>
                  <a:pt x="340058" y="243928"/>
                  <a:pt x="274309" y="243928"/>
                </a:cubicBezTo>
                <a:cubicBezTo>
                  <a:pt x="208565" y="243928"/>
                  <a:pt x="159967" y="197144"/>
                  <a:pt x="159967" y="144832"/>
                </a:cubicBezTo>
                <a:cubicBezTo>
                  <a:pt x="159967" y="138259"/>
                  <a:pt x="160729" y="132443"/>
                  <a:pt x="161969" y="127392"/>
                </a:cubicBezTo>
                <a:cubicBezTo>
                  <a:pt x="164449" y="117673"/>
                  <a:pt x="160252" y="107479"/>
                  <a:pt x="151677" y="102239"/>
                </a:cubicBezTo>
                <a:cubicBezTo>
                  <a:pt x="143008" y="96901"/>
                  <a:pt x="137193" y="87186"/>
                  <a:pt x="137193" y="76227"/>
                </a:cubicBezTo>
                <a:lnTo>
                  <a:pt x="137209" y="76227"/>
                </a:lnTo>
                <a:moveTo>
                  <a:pt x="167697" y="0"/>
                </a:moveTo>
                <a:cubicBezTo>
                  <a:pt x="125584" y="0"/>
                  <a:pt x="91469" y="34112"/>
                  <a:pt x="91469" y="76227"/>
                </a:cubicBezTo>
                <a:cubicBezTo>
                  <a:pt x="91469" y="97950"/>
                  <a:pt x="100522" y="117482"/>
                  <a:pt x="115006" y="131394"/>
                </a:cubicBezTo>
                <a:cubicBezTo>
                  <a:pt x="114627" y="134634"/>
                  <a:pt x="114435" y="137874"/>
                  <a:pt x="114337" y="141206"/>
                </a:cubicBezTo>
                <a:cubicBezTo>
                  <a:pt x="90323" y="125104"/>
                  <a:pt x="57646" y="125485"/>
                  <a:pt x="33725" y="144349"/>
                </a:cubicBezTo>
                <a:cubicBezTo>
                  <a:pt x="3994" y="167789"/>
                  <a:pt x="-1147" y="210953"/>
                  <a:pt x="22291" y="240679"/>
                </a:cubicBezTo>
                <a:lnTo>
                  <a:pt x="46876" y="271834"/>
                </a:lnTo>
                <a:cubicBezTo>
                  <a:pt x="52115" y="278407"/>
                  <a:pt x="57547" y="284794"/>
                  <a:pt x="63171" y="290795"/>
                </a:cubicBezTo>
                <a:cubicBezTo>
                  <a:pt x="27251" y="296987"/>
                  <a:pt x="0" y="328240"/>
                  <a:pt x="0" y="365880"/>
                </a:cubicBezTo>
                <a:cubicBezTo>
                  <a:pt x="0" y="369598"/>
                  <a:pt x="285" y="373219"/>
                  <a:pt x="763" y="376742"/>
                </a:cubicBezTo>
                <a:cubicBezTo>
                  <a:pt x="856" y="377503"/>
                  <a:pt x="1048" y="378172"/>
                  <a:pt x="1141" y="378933"/>
                </a:cubicBezTo>
                <a:lnTo>
                  <a:pt x="13530" y="429718"/>
                </a:lnTo>
                <a:cubicBezTo>
                  <a:pt x="21150" y="461161"/>
                  <a:pt x="47639" y="483934"/>
                  <a:pt x="79180" y="487461"/>
                </a:cubicBezTo>
                <a:cubicBezTo>
                  <a:pt x="80705" y="487749"/>
                  <a:pt x="82230" y="487940"/>
                  <a:pt x="83756" y="487940"/>
                </a:cubicBezTo>
                <a:lnTo>
                  <a:pt x="87569" y="487940"/>
                </a:lnTo>
                <a:lnTo>
                  <a:pt x="114249" y="487940"/>
                </a:lnTo>
                <a:lnTo>
                  <a:pt x="434402" y="487940"/>
                </a:lnTo>
                <a:lnTo>
                  <a:pt x="461083" y="487940"/>
                </a:lnTo>
                <a:lnTo>
                  <a:pt x="464896" y="487940"/>
                </a:lnTo>
                <a:cubicBezTo>
                  <a:pt x="466421" y="487940"/>
                  <a:pt x="468039" y="487749"/>
                  <a:pt x="469471" y="487461"/>
                </a:cubicBezTo>
                <a:cubicBezTo>
                  <a:pt x="501013" y="484031"/>
                  <a:pt x="527501" y="461161"/>
                  <a:pt x="535122" y="429718"/>
                </a:cubicBezTo>
                <a:lnTo>
                  <a:pt x="547510" y="378933"/>
                </a:lnTo>
                <a:cubicBezTo>
                  <a:pt x="547702" y="378172"/>
                  <a:pt x="547795" y="377503"/>
                  <a:pt x="547888" y="376742"/>
                </a:cubicBezTo>
                <a:cubicBezTo>
                  <a:pt x="548366" y="373214"/>
                  <a:pt x="548651" y="369594"/>
                  <a:pt x="548651" y="365880"/>
                </a:cubicBezTo>
                <a:cubicBezTo>
                  <a:pt x="548651" y="328245"/>
                  <a:pt x="521400" y="296992"/>
                  <a:pt x="485481" y="290795"/>
                </a:cubicBezTo>
                <a:cubicBezTo>
                  <a:pt x="491104" y="284794"/>
                  <a:pt x="496536" y="278407"/>
                  <a:pt x="501775" y="271834"/>
                </a:cubicBezTo>
                <a:lnTo>
                  <a:pt x="526360" y="240679"/>
                </a:lnTo>
                <a:cubicBezTo>
                  <a:pt x="549798" y="210948"/>
                  <a:pt x="544652" y="167789"/>
                  <a:pt x="514926" y="144349"/>
                </a:cubicBezTo>
                <a:cubicBezTo>
                  <a:pt x="491011" y="125485"/>
                  <a:pt x="458329" y="125099"/>
                  <a:pt x="434315" y="141206"/>
                </a:cubicBezTo>
                <a:cubicBezTo>
                  <a:pt x="434221" y="137874"/>
                  <a:pt x="434029" y="134634"/>
                  <a:pt x="433645" y="131394"/>
                </a:cubicBezTo>
                <a:cubicBezTo>
                  <a:pt x="448321" y="117482"/>
                  <a:pt x="457368" y="97950"/>
                  <a:pt x="457368" y="76227"/>
                </a:cubicBezTo>
                <a:cubicBezTo>
                  <a:pt x="457368" y="34112"/>
                  <a:pt x="423259" y="0"/>
                  <a:pt x="381140" y="0"/>
                </a:cubicBezTo>
                <a:cubicBezTo>
                  <a:pt x="354937" y="0"/>
                  <a:pt x="331785" y="13243"/>
                  <a:pt x="318157" y="33351"/>
                </a:cubicBezTo>
                <a:cubicBezTo>
                  <a:pt x="304150" y="31350"/>
                  <a:pt x="289380" y="30492"/>
                  <a:pt x="274419" y="30492"/>
                </a:cubicBezTo>
                <a:cubicBezTo>
                  <a:pt x="259458" y="30492"/>
                  <a:pt x="244787" y="31350"/>
                  <a:pt x="230681" y="33351"/>
                </a:cubicBezTo>
                <a:cubicBezTo>
                  <a:pt x="217053" y="13248"/>
                  <a:pt x="193901" y="0"/>
                  <a:pt x="167698" y="0"/>
                </a:cubicBezTo>
                <a:lnTo>
                  <a:pt x="167697" y="0"/>
                </a:lnTo>
                <a:moveTo>
                  <a:pt x="87662" y="442112"/>
                </a:moveTo>
                <a:lnTo>
                  <a:pt x="86329" y="442112"/>
                </a:lnTo>
                <a:cubicBezTo>
                  <a:pt x="86043" y="442112"/>
                  <a:pt x="85758" y="442014"/>
                  <a:pt x="85473" y="442014"/>
                </a:cubicBezTo>
                <a:cubicBezTo>
                  <a:pt x="72322" y="441063"/>
                  <a:pt x="61173" y="431821"/>
                  <a:pt x="58030" y="418861"/>
                </a:cubicBezTo>
                <a:lnTo>
                  <a:pt x="45927" y="369315"/>
                </a:lnTo>
                <a:cubicBezTo>
                  <a:pt x="45833" y="368174"/>
                  <a:pt x="45735" y="367027"/>
                  <a:pt x="45735" y="365885"/>
                </a:cubicBezTo>
                <a:cubicBezTo>
                  <a:pt x="45735" y="349022"/>
                  <a:pt x="59363" y="335394"/>
                  <a:pt x="76222" y="335394"/>
                </a:cubicBezTo>
                <a:cubicBezTo>
                  <a:pt x="91562" y="335394"/>
                  <a:pt x="104329" y="346733"/>
                  <a:pt x="106425" y="361504"/>
                </a:cubicBezTo>
                <a:cubicBezTo>
                  <a:pt x="108044" y="372746"/>
                  <a:pt x="117667" y="381134"/>
                  <a:pt x="129100" y="381134"/>
                </a:cubicBezTo>
                <a:lnTo>
                  <a:pt x="129671" y="381134"/>
                </a:lnTo>
                <a:cubicBezTo>
                  <a:pt x="142345" y="381134"/>
                  <a:pt x="152538" y="370940"/>
                  <a:pt x="152538" y="358264"/>
                </a:cubicBezTo>
                <a:lnTo>
                  <a:pt x="152538" y="316818"/>
                </a:lnTo>
                <a:cubicBezTo>
                  <a:pt x="152538" y="309098"/>
                  <a:pt x="148632" y="301857"/>
                  <a:pt x="142059" y="297666"/>
                </a:cubicBezTo>
                <a:cubicBezTo>
                  <a:pt x="120240" y="283564"/>
                  <a:pt x="100132" y="265554"/>
                  <a:pt x="82888" y="243543"/>
                </a:cubicBezTo>
                <a:lnTo>
                  <a:pt x="58211" y="212388"/>
                </a:lnTo>
                <a:cubicBezTo>
                  <a:pt x="50398" y="202477"/>
                  <a:pt x="52115" y="188093"/>
                  <a:pt x="62024" y="180276"/>
                </a:cubicBezTo>
                <a:cubicBezTo>
                  <a:pt x="71932" y="172464"/>
                  <a:pt x="86323" y="174177"/>
                  <a:pt x="94136" y="184087"/>
                </a:cubicBezTo>
                <a:lnTo>
                  <a:pt x="118720" y="215242"/>
                </a:lnTo>
                <a:cubicBezTo>
                  <a:pt x="198092" y="315954"/>
                  <a:pt x="350735" y="315954"/>
                  <a:pt x="430106" y="215242"/>
                </a:cubicBezTo>
                <a:lnTo>
                  <a:pt x="454691" y="184087"/>
                </a:lnTo>
                <a:cubicBezTo>
                  <a:pt x="462504" y="174177"/>
                  <a:pt x="476894" y="172464"/>
                  <a:pt x="486803" y="180276"/>
                </a:cubicBezTo>
                <a:cubicBezTo>
                  <a:pt x="496711" y="188088"/>
                  <a:pt x="498428" y="202477"/>
                  <a:pt x="490616" y="212388"/>
                </a:cubicBezTo>
                <a:lnTo>
                  <a:pt x="466031" y="243543"/>
                </a:lnTo>
                <a:cubicBezTo>
                  <a:pt x="448788" y="265456"/>
                  <a:pt x="428680" y="283466"/>
                  <a:pt x="406860" y="297666"/>
                </a:cubicBezTo>
                <a:cubicBezTo>
                  <a:pt x="400381" y="301857"/>
                  <a:pt x="396381" y="309098"/>
                  <a:pt x="396381" y="316818"/>
                </a:cubicBezTo>
                <a:lnTo>
                  <a:pt x="396381" y="358264"/>
                </a:lnTo>
                <a:cubicBezTo>
                  <a:pt x="396381" y="370936"/>
                  <a:pt x="406575" y="381134"/>
                  <a:pt x="419249" y="381134"/>
                </a:cubicBezTo>
                <a:lnTo>
                  <a:pt x="419819" y="381134"/>
                </a:lnTo>
                <a:cubicBezTo>
                  <a:pt x="431160" y="381134"/>
                  <a:pt x="440876" y="372751"/>
                  <a:pt x="442495" y="361504"/>
                </a:cubicBezTo>
                <a:cubicBezTo>
                  <a:pt x="444590" y="346733"/>
                  <a:pt x="457357" y="335394"/>
                  <a:pt x="472697" y="335394"/>
                </a:cubicBezTo>
                <a:cubicBezTo>
                  <a:pt x="489562" y="335394"/>
                  <a:pt x="503185" y="349017"/>
                  <a:pt x="503185" y="365885"/>
                </a:cubicBezTo>
                <a:cubicBezTo>
                  <a:pt x="503185" y="367027"/>
                  <a:pt x="503092" y="368174"/>
                  <a:pt x="502993" y="369315"/>
                </a:cubicBezTo>
                <a:lnTo>
                  <a:pt x="490890" y="418861"/>
                </a:lnTo>
                <a:cubicBezTo>
                  <a:pt x="487746" y="431821"/>
                  <a:pt x="476598" y="441156"/>
                  <a:pt x="463447" y="442014"/>
                </a:cubicBezTo>
                <a:cubicBezTo>
                  <a:pt x="463162" y="442014"/>
                  <a:pt x="462877" y="442014"/>
                  <a:pt x="462591" y="442112"/>
                </a:cubicBezTo>
                <a:lnTo>
                  <a:pt x="461258" y="442112"/>
                </a:lnTo>
                <a:lnTo>
                  <a:pt x="434578" y="442112"/>
                </a:lnTo>
                <a:lnTo>
                  <a:pt x="358350" y="442112"/>
                </a:lnTo>
                <a:lnTo>
                  <a:pt x="358350" y="396377"/>
                </a:lnTo>
                <a:cubicBezTo>
                  <a:pt x="358350" y="354262"/>
                  <a:pt x="324241" y="320150"/>
                  <a:pt x="282122" y="320150"/>
                </a:cubicBezTo>
                <a:lnTo>
                  <a:pt x="266875" y="320150"/>
                </a:lnTo>
                <a:cubicBezTo>
                  <a:pt x="224761" y="320150"/>
                  <a:pt x="190647" y="354262"/>
                  <a:pt x="190647" y="396377"/>
                </a:cubicBezTo>
                <a:lnTo>
                  <a:pt x="190647" y="442112"/>
                </a:lnTo>
                <a:lnTo>
                  <a:pt x="114419" y="442112"/>
                </a:lnTo>
                <a:lnTo>
                  <a:pt x="87739" y="442112"/>
                </a:lnTo>
                <a:lnTo>
                  <a:pt x="87662" y="442112"/>
                </a:lnTo>
                <a:moveTo>
                  <a:pt x="236305" y="442112"/>
                </a:moveTo>
                <a:lnTo>
                  <a:pt x="236305" y="396377"/>
                </a:lnTo>
                <a:cubicBezTo>
                  <a:pt x="236305" y="379514"/>
                  <a:pt x="249933" y="365885"/>
                  <a:pt x="266793" y="365885"/>
                </a:cubicBezTo>
                <a:lnTo>
                  <a:pt x="282039" y="365885"/>
                </a:lnTo>
                <a:cubicBezTo>
                  <a:pt x="298905" y="365885"/>
                  <a:pt x="312527" y="379509"/>
                  <a:pt x="312527" y="396377"/>
                </a:cubicBezTo>
                <a:lnTo>
                  <a:pt x="312527" y="442112"/>
                </a:lnTo>
                <a:lnTo>
                  <a:pt x="236305" y="442112"/>
                </a:lnTo>
                <a:moveTo>
                  <a:pt x="243925" y="137210"/>
                </a:moveTo>
                <a:cubicBezTo>
                  <a:pt x="243925" y="128788"/>
                  <a:pt x="237100" y="121967"/>
                  <a:pt x="228679" y="121967"/>
                </a:cubicBezTo>
                <a:cubicBezTo>
                  <a:pt x="220257" y="121967"/>
                  <a:pt x="213432" y="128793"/>
                  <a:pt x="213432" y="137210"/>
                </a:cubicBezTo>
                <a:cubicBezTo>
                  <a:pt x="213432" y="145632"/>
                  <a:pt x="220257" y="152453"/>
                  <a:pt x="228679" y="152453"/>
                </a:cubicBezTo>
                <a:cubicBezTo>
                  <a:pt x="237100" y="152453"/>
                  <a:pt x="243925" y="145627"/>
                  <a:pt x="243925" y="137210"/>
                </a:cubicBezTo>
                <a:moveTo>
                  <a:pt x="320153" y="152453"/>
                </a:moveTo>
                <a:cubicBezTo>
                  <a:pt x="328575" y="152453"/>
                  <a:pt x="335400" y="145627"/>
                  <a:pt x="335400" y="137210"/>
                </a:cubicBezTo>
                <a:cubicBezTo>
                  <a:pt x="335400" y="128788"/>
                  <a:pt x="328575" y="121967"/>
                  <a:pt x="320153" y="121967"/>
                </a:cubicBezTo>
                <a:cubicBezTo>
                  <a:pt x="311732" y="121967"/>
                  <a:pt x="304907" y="128793"/>
                  <a:pt x="304907" y="137210"/>
                </a:cubicBezTo>
                <a:cubicBezTo>
                  <a:pt x="304907" y="145632"/>
                  <a:pt x="311732" y="152453"/>
                  <a:pt x="320153" y="152453"/>
                </a:cubicBezTo>
                <a:moveTo>
                  <a:pt x="304907" y="182945"/>
                </a:moveTo>
                <a:cubicBezTo>
                  <a:pt x="304907" y="170273"/>
                  <a:pt x="291279" y="160075"/>
                  <a:pt x="274419" y="160075"/>
                </a:cubicBezTo>
                <a:cubicBezTo>
                  <a:pt x="257554" y="160075"/>
                  <a:pt x="243931" y="170268"/>
                  <a:pt x="243931" y="182945"/>
                </a:cubicBezTo>
                <a:cubicBezTo>
                  <a:pt x="243931" y="195617"/>
                  <a:pt x="257559" y="205815"/>
                  <a:pt x="274419" y="205815"/>
                </a:cubicBezTo>
                <a:cubicBezTo>
                  <a:pt x="291284" y="205815"/>
                  <a:pt x="304907" y="195622"/>
                  <a:pt x="304907" y="18294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614418" y="2595116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68581" y="51435"/>
                </a:moveTo>
                <a:cubicBezTo>
                  <a:pt x="59150" y="51435"/>
                  <a:pt x="51435" y="59149"/>
                  <a:pt x="51435" y="68580"/>
                </a:cubicBezTo>
                <a:lnTo>
                  <a:pt x="51435" y="445770"/>
                </a:lnTo>
                <a:cubicBezTo>
                  <a:pt x="51435" y="474168"/>
                  <a:pt x="74474" y="497205"/>
                  <a:pt x="102870" y="497205"/>
                </a:cubicBezTo>
                <a:lnTo>
                  <a:pt x="308610" y="497205"/>
                </a:lnTo>
                <a:cubicBezTo>
                  <a:pt x="337006" y="497205"/>
                  <a:pt x="360045" y="474168"/>
                  <a:pt x="360045" y="445770"/>
                </a:cubicBezTo>
                <a:lnTo>
                  <a:pt x="360045" y="68580"/>
                </a:lnTo>
                <a:cubicBezTo>
                  <a:pt x="360045" y="59149"/>
                  <a:pt x="352330" y="51435"/>
                  <a:pt x="342899" y="51435"/>
                </a:cubicBezTo>
                <a:lnTo>
                  <a:pt x="68581" y="51435"/>
                </a:lnTo>
                <a:moveTo>
                  <a:pt x="0" y="68580"/>
                </a:moveTo>
                <a:cubicBezTo>
                  <a:pt x="0" y="30751"/>
                  <a:pt x="30754" y="0"/>
                  <a:pt x="68581" y="0"/>
                </a:cubicBezTo>
                <a:lnTo>
                  <a:pt x="342903" y="0"/>
                </a:lnTo>
                <a:cubicBezTo>
                  <a:pt x="380730" y="0"/>
                  <a:pt x="411484" y="30751"/>
                  <a:pt x="411484" y="68580"/>
                </a:cubicBezTo>
                <a:lnTo>
                  <a:pt x="411484" y="445770"/>
                </a:lnTo>
                <a:cubicBezTo>
                  <a:pt x="411484" y="502565"/>
                  <a:pt x="365406" y="548640"/>
                  <a:pt x="308614" y="548640"/>
                </a:cubicBezTo>
                <a:lnTo>
                  <a:pt x="102874" y="548640"/>
                </a:lnTo>
                <a:cubicBezTo>
                  <a:pt x="46082" y="548640"/>
                  <a:pt x="4" y="502565"/>
                  <a:pt x="4" y="445770"/>
                </a:cubicBezTo>
                <a:lnTo>
                  <a:pt x="0" y="68580"/>
                </a:lnTo>
                <a:moveTo>
                  <a:pt x="248604" y="360045"/>
                </a:moveTo>
                <a:cubicBezTo>
                  <a:pt x="262808" y="360045"/>
                  <a:pt x="274321" y="371561"/>
                  <a:pt x="274321" y="385765"/>
                </a:cubicBezTo>
                <a:cubicBezTo>
                  <a:pt x="274321" y="399970"/>
                  <a:pt x="262808" y="411486"/>
                  <a:pt x="248604" y="411486"/>
                </a:cubicBezTo>
                <a:cubicBezTo>
                  <a:pt x="234400" y="411486"/>
                  <a:pt x="222886" y="399970"/>
                  <a:pt x="222886" y="385771"/>
                </a:cubicBezTo>
                <a:cubicBezTo>
                  <a:pt x="222886" y="371567"/>
                  <a:pt x="234400" y="360056"/>
                  <a:pt x="248604" y="360056"/>
                </a:cubicBezTo>
                <a:lnTo>
                  <a:pt x="248604" y="360045"/>
                </a:lnTo>
                <a:moveTo>
                  <a:pt x="274321" y="334330"/>
                </a:moveTo>
                <a:cubicBezTo>
                  <a:pt x="274321" y="320126"/>
                  <a:pt x="285835" y="308616"/>
                  <a:pt x="300039" y="308616"/>
                </a:cubicBezTo>
                <a:cubicBezTo>
                  <a:pt x="314243" y="308616"/>
                  <a:pt x="325756" y="320131"/>
                  <a:pt x="325756" y="334336"/>
                </a:cubicBezTo>
                <a:cubicBezTo>
                  <a:pt x="325756" y="348540"/>
                  <a:pt x="314243" y="360056"/>
                  <a:pt x="300039" y="360056"/>
                </a:cubicBezTo>
                <a:cubicBezTo>
                  <a:pt x="285835" y="360056"/>
                  <a:pt x="274321" y="348540"/>
                  <a:pt x="274321" y="334341"/>
                </a:cubicBezTo>
                <a:lnTo>
                  <a:pt x="274321" y="334330"/>
                </a:lnTo>
                <a:moveTo>
                  <a:pt x="137159" y="308610"/>
                </a:moveTo>
                <a:cubicBezTo>
                  <a:pt x="146590" y="308610"/>
                  <a:pt x="154305" y="316324"/>
                  <a:pt x="154305" y="325755"/>
                </a:cubicBezTo>
                <a:lnTo>
                  <a:pt x="154305" y="342900"/>
                </a:lnTo>
                <a:lnTo>
                  <a:pt x="171451" y="342900"/>
                </a:lnTo>
                <a:cubicBezTo>
                  <a:pt x="180882" y="342900"/>
                  <a:pt x="188598" y="350614"/>
                  <a:pt x="188598" y="360045"/>
                </a:cubicBezTo>
                <a:cubicBezTo>
                  <a:pt x="188598" y="369476"/>
                  <a:pt x="180882" y="377190"/>
                  <a:pt x="171451" y="377190"/>
                </a:cubicBezTo>
                <a:lnTo>
                  <a:pt x="154305" y="377190"/>
                </a:lnTo>
                <a:lnTo>
                  <a:pt x="154305" y="394335"/>
                </a:lnTo>
                <a:cubicBezTo>
                  <a:pt x="154305" y="403766"/>
                  <a:pt x="146590" y="411480"/>
                  <a:pt x="137159" y="411480"/>
                </a:cubicBezTo>
                <a:cubicBezTo>
                  <a:pt x="127728" y="411480"/>
                  <a:pt x="120012" y="403766"/>
                  <a:pt x="120012" y="394335"/>
                </a:cubicBezTo>
                <a:lnTo>
                  <a:pt x="120012" y="377190"/>
                </a:lnTo>
                <a:lnTo>
                  <a:pt x="102866" y="377190"/>
                </a:lnTo>
                <a:cubicBezTo>
                  <a:pt x="93435" y="377190"/>
                  <a:pt x="85720" y="369476"/>
                  <a:pt x="85720" y="360045"/>
                </a:cubicBezTo>
                <a:cubicBezTo>
                  <a:pt x="85720" y="350614"/>
                  <a:pt x="93435" y="342900"/>
                  <a:pt x="102866" y="342900"/>
                </a:cubicBezTo>
                <a:lnTo>
                  <a:pt x="120012" y="342900"/>
                </a:lnTo>
                <a:lnTo>
                  <a:pt x="120012" y="325755"/>
                </a:lnTo>
                <a:cubicBezTo>
                  <a:pt x="120012" y="316324"/>
                  <a:pt x="127728" y="308610"/>
                  <a:pt x="137159" y="308610"/>
                </a:cubicBezTo>
                <a:lnTo>
                  <a:pt x="137159" y="308610"/>
                </a:lnTo>
                <a:moveTo>
                  <a:pt x="120016" y="102870"/>
                </a:moveTo>
                <a:lnTo>
                  <a:pt x="291468" y="102870"/>
                </a:lnTo>
                <a:cubicBezTo>
                  <a:pt x="300899" y="102870"/>
                  <a:pt x="308614" y="110584"/>
                  <a:pt x="308614" y="120015"/>
                </a:cubicBezTo>
                <a:lnTo>
                  <a:pt x="308614" y="240030"/>
                </a:lnTo>
                <a:cubicBezTo>
                  <a:pt x="308614" y="258996"/>
                  <a:pt x="293290" y="274320"/>
                  <a:pt x="274325" y="274320"/>
                </a:cubicBezTo>
                <a:lnTo>
                  <a:pt x="137167" y="274320"/>
                </a:lnTo>
                <a:cubicBezTo>
                  <a:pt x="118202" y="274320"/>
                  <a:pt x="102878" y="258996"/>
                  <a:pt x="102878" y="240030"/>
                </a:cubicBezTo>
                <a:lnTo>
                  <a:pt x="102878" y="120015"/>
                </a:lnTo>
                <a:cubicBezTo>
                  <a:pt x="102878" y="110584"/>
                  <a:pt x="110593" y="102870"/>
                  <a:pt x="120024" y="102870"/>
                </a:cubicBezTo>
                <a:lnTo>
                  <a:pt x="120016" y="1028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60159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80060" y="0"/>
                </a:moveTo>
                <a:cubicBezTo>
                  <a:pt x="517889" y="0"/>
                  <a:pt x="548640" y="30751"/>
                  <a:pt x="548640" y="68580"/>
                </a:cubicBezTo>
                <a:lnTo>
                  <a:pt x="548640" y="205740"/>
                </a:lnTo>
                <a:cubicBezTo>
                  <a:pt x="548640" y="215171"/>
                  <a:pt x="540926" y="222885"/>
                  <a:pt x="531495" y="222885"/>
                </a:cubicBezTo>
                <a:lnTo>
                  <a:pt x="475775" y="222885"/>
                </a:lnTo>
                <a:cubicBezTo>
                  <a:pt x="468703" y="222885"/>
                  <a:pt x="462915" y="228673"/>
                  <a:pt x="462915" y="235745"/>
                </a:cubicBezTo>
                <a:lnTo>
                  <a:pt x="462915" y="240030"/>
                </a:lnTo>
                <a:cubicBezTo>
                  <a:pt x="462915" y="258996"/>
                  <a:pt x="447591" y="274320"/>
                  <a:pt x="428625" y="274320"/>
                </a:cubicBezTo>
                <a:cubicBezTo>
                  <a:pt x="409659" y="274320"/>
                  <a:pt x="394335" y="258996"/>
                  <a:pt x="394335" y="240030"/>
                </a:cubicBezTo>
                <a:lnTo>
                  <a:pt x="394335" y="235745"/>
                </a:lnTo>
                <a:cubicBezTo>
                  <a:pt x="394335" y="228673"/>
                  <a:pt x="388547" y="222885"/>
                  <a:pt x="381475" y="222885"/>
                </a:cubicBezTo>
                <a:lnTo>
                  <a:pt x="342900" y="222885"/>
                </a:lnTo>
                <a:cubicBezTo>
                  <a:pt x="333469" y="222885"/>
                  <a:pt x="325755" y="215171"/>
                  <a:pt x="325755" y="205740"/>
                </a:cubicBezTo>
                <a:lnTo>
                  <a:pt x="325755" y="171450"/>
                </a:lnTo>
                <a:cubicBezTo>
                  <a:pt x="325755" y="162019"/>
                  <a:pt x="333469" y="154305"/>
                  <a:pt x="342900" y="154305"/>
                </a:cubicBezTo>
                <a:lnTo>
                  <a:pt x="360045" y="154305"/>
                </a:lnTo>
                <a:cubicBezTo>
                  <a:pt x="379011" y="154305"/>
                  <a:pt x="394335" y="138981"/>
                  <a:pt x="394335" y="120015"/>
                </a:cubicBezTo>
                <a:cubicBezTo>
                  <a:pt x="394335" y="101049"/>
                  <a:pt x="379011" y="85725"/>
                  <a:pt x="360045" y="85725"/>
                </a:cubicBezTo>
                <a:lnTo>
                  <a:pt x="342900" y="85725"/>
                </a:lnTo>
                <a:cubicBezTo>
                  <a:pt x="333469" y="85725"/>
                  <a:pt x="325755" y="78011"/>
                  <a:pt x="325755" y="68580"/>
                </a:cubicBezTo>
                <a:lnTo>
                  <a:pt x="325755" y="17145"/>
                </a:lnTo>
                <a:cubicBezTo>
                  <a:pt x="325755" y="7714"/>
                  <a:pt x="333469" y="0"/>
                  <a:pt x="342900" y="0"/>
                </a:cubicBezTo>
                <a:lnTo>
                  <a:pt x="480060" y="0"/>
                </a:lnTo>
              </a:path>
              <a:path w="548640" h="548640">
                <a:moveTo>
                  <a:pt x="0" y="257175"/>
                </a:moveTo>
                <a:lnTo>
                  <a:pt x="0" y="137160"/>
                </a:lnTo>
                <a:cubicBezTo>
                  <a:pt x="0" y="99331"/>
                  <a:pt x="30751" y="68580"/>
                  <a:pt x="68580" y="68580"/>
                </a:cubicBezTo>
                <a:lnTo>
                  <a:pt x="222885" y="68580"/>
                </a:lnTo>
                <a:cubicBezTo>
                  <a:pt x="232316" y="68580"/>
                  <a:pt x="240030" y="76294"/>
                  <a:pt x="240030" y="85725"/>
                </a:cubicBezTo>
                <a:lnTo>
                  <a:pt x="240030" y="141445"/>
                </a:lnTo>
                <a:cubicBezTo>
                  <a:pt x="240030" y="148517"/>
                  <a:pt x="245818" y="154305"/>
                  <a:pt x="252890" y="154305"/>
                </a:cubicBezTo>
                <a:lnTo>
                  <a:pt x="257175" y="154305"/>
                </a:lnTo>
                <a:cubicBezTo>
                  <a:pt x="276141" y="154305"/>
                  <a:pt x="291465" y="169629"/>
                  <a:pt x="291465" y="188595"/>
                </a:cubicBezTo>
                <a:cubicBezTo>
                  <a:pt x="291465" y="207561"/>
                  <a:pt x="276141" y="222885"/>
                  <a:pt x="257175" y="222885"/>
                </a:cubicBezTo>
                <a:lnTo>
                  <a:pt x="252890" y="222885"/>
                </a:lnTo>
                <a:cubicBezTo>
                  <a:pt x="245818" y="222885"/>
                  <a:pt x="240030" y="228673"/>
                  <a:pt x="240030" y="235745"/>
                </a:cubicBezTo>
                <a:lnTo>
                  <a:pt x="240030" y="291465"/>
                </a:lnTo>
                <a:cubicBezTo>
                  <a:pt x="240030" y="300896"/>
                  <a:pt x="232316" y="308610"/>
                  <a:pt x="222885" y="308610"/>
                </a:cubicBezTo>
                <a:lnTo>
                  <a:pt x="188595" y="308610"/>
                </a:lnTo>
                <a:cubicBezTo>
                  <a:pt x="179164" y="308610"/>
                  <a:pt x="171450" y="300896"/>
                  <a:pt x="171450" y="291465"/>
                </a:cubicBezTo>
                <a:lnTo>
                  <a:pt x="171450" y="274320"/>
                </a:lnTo>
                <a:cubicBezTo>
                  <a:pt x="171450" y="255354"/>
                  <a:pt x="156126" y="240030"/>
                  <a:pt x="137160" y="240030"/>
                </a:cubicBezTo>
                <a:cubicBezTo>
                  <a:pt x="118194" y="240030"/>
                  <a:pt x="102870" y="255354"/>
                  <a:pt x="102870" y="274320"/>
                </a:cubicBezTo>
                <a:lnTo>
                  <a:pt x="102870" y="291465"/>
                </a:lnTo>
                <a:cubicBezTo>
                  <a:pt x="102870" y="300896"/>
                  <a:pt x="95156" y="308610"/>
                  <a:pt x="85725" y="308610"/>
                </a:cubicBezTo>
                <a:lnTo>
                  <a:pt x="51435" y="308610"/>
                </a:lnTo>
                <a:lnTo>
                  <a:pt x="51435" y="471490"/>
                </a:lnTo>
                <a:cubicBezTo>
                  <a:pt x="51435" y="485744"/>
                  <a:pt x="62902" y="497211"/>
                  <a:pt x="77155" y="497211"/>
                </a:cubicBezTo>
                <a:lnTo>
                  <a:pt x="240036" y="497211"/>
                </a:lnTo>
                <a:lnTo>
                  <a:pt x="240036" y="458636"/>
                </a:lnTo>
                <a:cubicBezTo>
                  <a:pt x="240036" y="451564"/>
                  <a:pt x="234247" y="445776"/>
                  <a:pt x="227175" y="445776"/>
                </a:cubicBezTo>
                <a:lnTo>
                  <a:pt x="222891" y="445776"/>
                </a:lnTo>
                <a:cubicBezTo>
                  <a:pt x="203924" y="445776"/>
                  <a:pt x="188601" y="430452"/>
                  <a:pt x="188601" y="411486"/>
                </a:cubicBezTo>
                <a:cubicBezTo>
                  <a:pt x="188601" y="392519"/>
                  <a:pt x="203924" y="377196"/>
                  <a:pt x="222891" y="377196"/>
                </a:cubicBezTo>
                <a:lnTo>
                  <a:pt x="227175" y="377196"/>
                </a:lnTo>
                <a:cubicBezTo>
                  <a:pt x="234247" y="377196"/>
                  <a:pt x="240036" y="371407"/>
                  <a:pt x="240036" y="364335"/>
                </a:cubicBezTo>
                <a:lnTo>
                  <a:pt x="240036" y="325761"/>
                </a:lnTo>
                <a:cubicBezTo>
                  <a:pt x="240036" y="316329"/>
                  <a:pt x="247749" y="308616"/>
                  <a:pt x="257181" y="308616"/>
                </a:cubicBezTo>
                <a:lnTo>
                  <a:pt x="308616" y="308616"/>
                </a:lnTo>
                <a:cubicBezTo>
                  <a:pt x="318047" y="308616"/>
                  <a:pt x="325761" y="316329"/>
                  <a:pt x="325761" y="325761"/>
                </a:cubicBezTo>
                <a:lnTo>
                  <a:pt x="325761" y="342906"/>
                </a:lnTo>
                <a:cubicBezTo>
                  <a:pt x="325761" y="361872"/>
                  <a:pt x="341084" y="377196"/>
                  <a:pt x="360051" y="377196"/>
                </a:cubicBezTo>
                <a:cubicBezTo>
                  <a:pt x="379017" y="377196"/>
                  <a:pt x="394341" y="361872"/>
                  <a:pt x="394341" y="342906"/>
                </a:cubicBezTo>
                <a:lnTo>
                  <a:pt x="394341" y="325761"/>
                </a:lnTo>
                <a:cubicBezTo>
                  <a:pt x="394341" y="316329"/>
                  <a:pt x="402054" y="308616"/>
                  <a:pt x="411486" y="308616"/>
                </a:cubicBezTo>
                <a:lnTo>
                  <a:pt x="462921" y="308616"/>
                </a:lnTo>
                <a:cubicBezTo>
                  <a:pt x="472352" y="308616"/>
                  <a:pt x="480066" y="316329"/>
                  <a:pt x="480066" y="325761"/>
                </a:cubicBezTo>
                <a:lnTo>
                  <a:pt x="480066" y="480066"/>
                </a:lnTo>
                <a:cubicBezTo>
                  <a:pt x="480066" y="517894"/>
                  <a:pt x="449314" y="548646"/>
                  <a:pt x="411486" y="548646"/>
                </a:cubicBezTo>
                <a:lnTo>
                  <a:pt x="274326" y="548646"/>
                </a:lnTo>
                <a:lnTo>
                  <a:pt x="257181" y="548646"/>
                </a:lnTo>
                <a:lnTo>
                  <a:pt x="77161" y="548646"/>
                </a:lnTo>
                <a:cubicBezTo>
                  <a:pt x="34515" y="548646"/>
                  <a:pt x="11" y="514142"/>
                  <a:pt x="11" y="471496"/>
                </a:cubicBezTo>
                <a:lnTo>
                  <a:pt x="11" y="291476"/>
                </a:lnTo>
                <a:lnTo>
                  <a:pt x="0" y="2571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225870" y="2595116"/>
            <a:ext cx="445857" cy="548640"/>
          </a:xfrm>
          <a:custGeom>
            <a:avLst/>
            <a:gdLst/>
            <a:ahLst/>
            <a:cxnLst/>
            <a:rect l="l" t="t" r="r" b="b"/>
            <a:pathLst>
              <a:path w="445857" h="548640">
                <a:moveTo>
                  <a:pt x="137186" y="25720"/>
                </a:moveTo>
                <a:cubicBezTo>
                  <a:pt x="137186" y="11467"/>
                  <a:pt x="148653" y="0"/>
                  <a:pt x="162907" y="0"/>
                </a:cubicBezTo>
                <a:lnTo>
                  <a:pt x="282945" y="0"/>
                </a:lnTo>
                <a:cubicBezTo>
                  <a:pt x="297200" y="0"/>
                  <a:pt x="308667" y="11467"/>
                  <a:pt x="308667" y="25720"/>
                </a:cubicBezTo>
                <a:cubicBezTo>
                  <a:pt x="308667" y="39974"/>
                  <a:pt x="297200" y="51441"/>
                  <a:pt x="282945" y="51441"/>
                </a:cubicBezTo>
                <a:lnTo>
                  <a:pt x="248650" y="51441"/>
                </a:lnTo>
                <a:lnTo>
                  <a:pt x="248650" y="104384"/>
                </a:lnTo>
                <a:cubicBezTo>
                  <a:pt x="295166" y="109744"/>
                  <a:pt x="337394" y="129358"/>
                  <a:pt x="370619" y="158936"/>
                </a:cubicBezTo>
                <a:lnTo>
                  <a:pt x="401913" y="127531"/>
                </a:lnTo>
                <a:cubicBezTo>
                  <a:pt x="411990" y="117458"/>
                  <a:pt x="428277" y="117458"/>
                  <a:pt x="438246" y="127531"/>
                </a:cubicBezTo>
                <a:cubicBezTo>
                  <a:pt x="448216" y="137605"/>
                  <a:pt x="448323" y="153899"/>
                  <a:pt x="438246" y="163862"/>
                </a:cubicBezTo>
                <a:lnTo>
                  <a:pt x="405021" y="197088"/>
                </a:lnTo>
                <a:cubicBezTo>
                  <a:pt x="430743" y="233419"/>
                  <a:pt x="445857" y="277793"/>
                  <a:pt x="445857" y="325700"/>
                </a:cubicBezTo>
                <a:cubicBezTo>
                  <a:pt x="445857" y="448848"/>
                  <a:pt x="346074" y="548629"/>
                  <a:pt x="222929" y="548629"/>
                </a:cubicBezTo>
                <a:cubicBezTo>
                  <a:pt x="99783" y="548629"/>
                  <a:pt x="0" y="448952"/>
                  <a:pt x="0" y="325810"/>
                </a:cubicBezTo>
                <a:cubicBezTo>
                  <a:pt x="0" y="211347"/>
                  <a:pt x="86171" y="117135"/>
                  <a:pt x="197207" y="104384"/>
                </a:cubicBezTo>
                <a:lnTo>
                  <a:pt x="197207" y="51441"/>
                </a:lnTo>
                <a:lnTo>
                  <a:pt x="162912" y="51441"/>
                </a:lnTo>
                <a:cubicBezTo>
                  <a:pt x="148658" y="51441"/>
                  <a:pt x="137190" y="39974"/>
                  <a:pt x="137190" y="25720"/>
                </a:cubicBezTo>
                <a:lnTo>
                  <a:pt x="137186" y="25720"/>
                </a:lnTo>
                <a:moveTo>
                  <a:pt x="222929" y="497304"/>
                </a:moveTo>
                <a:cubicBezTo>
                  <a:pt x="317638" y="497304"/>
                  <a:pt x="394414" y="420527"/>
                  <a:pt x="394414" y="325821"/>
                </a:cubicBezTo>
                <a:cubicBezTo>
                  <a:pt x="394414" y="231115"/>
                  <a:pt x="317638" y="154338"/>
                  <a:pt x="222929" y="154338"/>
                </a:cubicBezTo>
                <a:cubicBezTo>
                  <a:pt x="128220" y="154338"/>
                  <a:pt x="51443" y="231115"/>
                  <a:pt x="51443" y="325821"/>
                </a:cubicBezTo>
                <a:cubicBezTo>
                  <a:pt x="51443" y="420527"/>
                  <a:pt x="128220" y="497304"/>
                  <a:pt x="222929" y="497304"/>
                </a:cubicBezTo>
                <a:lnTo>
                  <a:pt x="222929" y="497304"/>
                </a:lnTo>
                <a:moveTo>
                  <a:pt x="248650" y="231504"/>
                </a:moveTo>
                <a:lnTo>
                  <a:pt x="248650" y="342966"/>
                </a:lnTo>
                <a:cubicBezTo>
                  <a:pt x="248650" y="357220"/>
                  <a:pt x="237183" y="368686"/>
                  <a:pt x="222929" y="368686"/>
                </a:cubicBezTo>
                <a:cubicBezTo>
                  <a:pt x="208674" y="368686"/>
                  <a:pt x="197207" y="357220"/>
                  <a:pt x="197207" y="342966"/>
                </a:cubicBezTo>
                <a:lnTo>
                  <a:pt x="197207" y="231504"/>
                </a:lnTo>
                <a:cubicBezTo>
                  <a:pt x="197207" y="217250"/>
                  <a:pt x="208674" y="205784"/>
                  <a:pt x="222929" y="205784"/>
                </a:cubicBezTo>
                <a:cubicBezTo>
                  <a:pt x="237183" y="205784"/>
                  <a:pt x="248650" y="217250"/>
                  <a:pt x="248650" y="231504"/>
                </a:cubicBezTo>
                <a:lnTo>
                  <a:pt x="248650" y="23150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16331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Exploramos conceptos como proporción, medida y geometría.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habilidades son fundamentales para entender y aplicar principios matemáticos en diversas áreas.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16331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Conexión con Matemáticas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9235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Incluye temas de física y biología que amplían el entendimiento del mundo natural.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materias fomentan el pensamiento crítico y la observación científica.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89235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Relación con Ciencias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6331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trabaja en seguir instrucciones y comprender textos.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mejora la comunicación y la capacidad de análisis textual.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16331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Interacción con Lenguaje y Literatura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235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Promueve la creatividad y la expresión personal.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disciplinas enriquecen el desarrollo emocional y artístico.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9235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Vínculo con Artes y Música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63555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Conexiones con Otras Materias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3177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03517" y="231574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0"/>
                </a:moveTo>
                <a:cubicBezTo>
                  <a:pt x="124516" y="0"/>
                  <a:pt x="114300" y="10216"/>
                  <a:pt x="114300" y="22860"/>
                </a:cubicBezTo>
                <a:cubicBezTo>
                  <a:pt x="101656" y="22860"/>
                  <a:pt x="91440" y="33076"/>
                  <a:pt x="91440" y="45720"/>
                </a:cubicBezTo>
                <a:lnTo>
                  <a:pt x="91440" y="205740"/>
                </a:lnTo>
                <a:cubicBezTo>
                  <a:pt x="91440" y="218384"/>
                  <a:pt x="101656" y="228600"/>
                  <a:pt x="114300" y="228600"/>
                </a:cubicBezTo>
                <a:cubicBezTo>
                  <a:pt x="114300" y="241244"/>
                  <a:pt x="124516" y="251460"/>
                  <a:pt x="137160" y="251460"/>
                </a:cubicBezTo>
                <a:lnTo>
                  <a:pt x="160020" y="251460"/>
                </a:lnTo>
                <a:cubicBezTo>
                  <a:pt x="172664" y="251460"/>
                  <a:pt x="182880" y="241244"/>
                  <a:pt x="182880" y="228600"/>
                </a:cubicBezTo>
                <a:cubicBezTo>
                  <a:pt x="195524" y="228600"/>
                  <a:pt x="205740" y="218384"/>
                  <a:pt x="205740" y="205740"/>
                </a:cubicBezTo>
                <a:lnTo>
                  <a:pt x="205740" y="45720"/>
                </a:lnTo>
                <a:cubicBezTo>
                  <a:pt x="205740" y="33076"/>
                  <a:pt x="195524" y="22860"/>
                  <a:pt x="182880" y="22860"/>
                </a:cubicBezTo>
                <a:cubicBezTo>
                  <a:pt x="182880" y="10216"/>
                  <a:pt x="172664" y="0"/>
                  <a:pt x="160020" y="0"/>
                </a:cubicBezTo>
                <a:lnTo>
                  <a:pt x="137160" y="0"/>
                </a:lnTo>
                <a:moveTo>
                  <a:pt x="125730" y="194310"/>
                </a:moveTo>
                <a:lnTo>
                  <a:pt x="125730" y="57150"/>
                </a:lnTo>
                <a:lnTo>
                  <a:pt x="171450" y="57150"/>
                </a:lnTo>
                <a:lnTo>
                  <a:pt x="171450" y="194310"/>
                </a:lnTo>
                <a:lnTo>
                  <a:pt x="125730" y="194310"/>
                </a:lnTo>
                <a:moveTo>
                  <a:pt x="17147" y="331470"/>
                </a:moveTo>
                <a:cubicBezTo>
                  <a:pt x="7644" y="331470"/>
                  <a:pt x="4" y="339114"/>
                  <a:pt x="4" y="348617"/>
                </a:cubicBezTo>
                <a:cubicBezTo>
                  <a:pt x="4" y="358119"/>
                  <a:pt x="7648" y="365764"/>
                  <a:pt x="17150" y="365764"/>
                </a:cubicBezTo>
                <a:lnTo>
                  <a:pt x="228607" y="365764"/>
                </a:lnTo>
                <a:lnTo>
                  <a:pt x="348624" y="365764"/>
                </a:lnTo>
                <a:cubicBezTo>
                  <a:pt x="358126" y="365764"/>
                  <a:pt x="365771" y="358119"/>
                  <a:pt x="365771" y="348620"/>
                </a:cubicBezTo>
                <a:cubicBezTo>
                  <a:pt x="365771" y="339118"/>
                  <a:pt x="358126" y="331477"/>
                  <a:pt x="348628" y="331477"/>
                </a:cubicBezTo>
                <a:lnTo>
                  <a:pt x="319338" y="331477"/>
                </a:lnTo>
                <a:cubicBezTo>
                  <a:pt x="347841" y="306331"/>
                  <a:pt x="365771" y="269539"/>
                  <a:pt x="365771" y="228607"/>
                </a:cubicBezTo>
                <a:cubicBezTo>
                  <a:pt x="365771" y="152884"/>
                  <a:pt x="304334" y="91447"/>
                  <a:pt x="228611" y="91447"/>
                </a:cubicBezTo>
                <a:lnTo>
                  <a:pt x="228611" y="91447"/>
                </a:lnTo>
                <a:lnTo>
                  <a:pt x="228611" y="125737"/>
                </a:lnTo>
                <a:lnTo>
                  <a:pt x="228611" y="125737"/>
                </a:lnTo>
                <a:cubicBezTo>
                  <a:pt x="285402" y="125737"/>
                  <a:pt x="331481" y="171816"/>
                  <a:pt x="331481" y="228607"/>
                </a:cubicBezTo>
                <a:cubicBezTo>
                  <a:pt x="331481" y="285399"/>
                  <a:pt x="285402" y="331477"/>
                  <a:pt x="228611" y="331477"/>
                </a:cubicBezTo>
                <a:lnTo>
                  <a:pt x="228611" y="331477"/>
                </a:lnTo>
                <a:lnTo>
                  <a:pt x="17147" y="331470"/>
                </a:lnTo>
                <a:moveTo>
                  <a:pt x="68580" y="291467"/>
                </a:moveTo>
                <a:cubicBezTo>
                  <a:pt x="68580" y="300969"/>
                  <a:pt x="76224" y="308614"/>
                  <a:pt x="85727" y="308614"/>
                </a:cubicBezTo>
                <a:lnTo>
                  <a:pt x="211457" y="308614"/>
                </a:lnTo>
                <a:cubicBezTo>
                  <a:pt x="220959" y="308614"/>
                  <a:pt x="228604" y="300969"/>
                  <a:pt x="228604" y="291470"/>
                </a:cubicBezTo>
                <a:cubicBezTo>
                  <a:pt x="228604" y="281968"/>
                  <a:pt x="220959" y="274327"/>
                  <a:pt x="211460" y="274327"/>
                </a:cubicBezTo>
                <a:lnTo>
                  <a:pt x="85730" y="274327"/>
                </a:lnTo>
                <a:cubicBezTo>
                  <a:pt x="76228" y="274327"/>
                  <a:pt x="68587" y="281972"/>
                  <a:pt x="68587" y="291474"/>
                </a:cubicBezTo>
                <a:lnTo>
                  <a:pt x="68580" y="29146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54378" y="441647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03517" y="4436787"/>
            <a:ext cx="365760" cy="325126"/>
          </a:xfrm>
          <a:custGeom>
            <a:avLst/>
            <a:gdLst/>
            <a:ahLst/>
            <a:cxnLst/>
            <a:rect l="l" t="t" r="r" b="b"/>
            <a:pathLst>
              <a:path w="365760" h="325126">
                <a:moveTo>
                  <a:pt x="176530" y="139388"/>
                </a:moveTo>
                <a:lnTo>
                  <a:pt x="226376" y="189236"/>
                </a:lnTo>
                <a:lnTo>
                  <a:pt x="333182" y="46743"/>
                </a:lnTo>
                <a:cubicBezTo>
                  <a:pt x="336228" y="42679"/>
                  <a:pt x="335786" y="37029"/>
                  <a:pt x="332231" y="33472"/>
                </a:cubicBezTo>
                <a:cubicBezTo>
                  <a:pt x="328676" y="29915"/>
                  <a:pt x="323025" y="29473"/>
                  <a:pt x="318961" y="32519"/>
                </a:cubicBezTo>
                <a:lnTo>
                  <a:pt x="176530" y="139388"/>
                </a:lnTo>
                <a:moveTo>
                  <a:pt x="126429" y="204221"/>
                </a:moveTo>
                <a:cubicBezTo>
                  <a:pt x="123316" y="203587"/>
                  <a:pt x="120141" y="203207"/>
                  <a:pt x="116838" y="203207"/>
                </a:cubicBezTo>
                <a:cubicBezTo>
                  <a:pt x="91564" y="203207"/>
                  <a:pt x="71118" y="223654"/>
                  <a:pt x="71118" y="248926"/>
                </a:cubicBezTo>
                <a:cubicBezTo>
                  <a:pt x="71118" y="251338"/>
                  <a:pt x="71309" y="253689"/>
                  <a:pt x="71627" y="255975"/>
                </a:cubicBezTo>
                <a:cubicBezTo>
                  <a:pt x="73723" y="269565"/>
                  <a:pt x="70230" y="283344"/>
                  <a:pt x="62863" y="294076"/>
                </a:cubicBezTo>
                <a:lnTo>
                  <a:pt x="62417" y="294648"/>
                </a:lnTo>
                <a:lnTo>
                  <a:pt x="116772" y="294648"/>
                </a:lnTo>
                <a:cubicBezTo>
                  <a:pt x="142047" y="294648"/>
                  <a:pt x="162492" y="274201"/>
                  <a:pt x="162492" y="248929"/>
                </a:cubicBezTo>
                <a:cubicBezTo>
                  <a:pt x="162492" y="245626"/>
                  <a:pt x="162174" y="242453"/>
                  <a:pt x="161476" y="239341"/>
                </a:cubicBezTo>
                <a:lnTo>
                  <a:pt x="126297" y="204163"/>
                </a:lnTo>
                <a:lnTo>
                  <a:pt x="126429" y="204221"/>
                </a:lnTo>
                <a:moveTo>
                  <a:pt x="243841" y="216732"/>
                </a:moveTo>
                <a:cubicBezTo>
                  <a:pt x="231713" y="232923"/>
                  <a:pt x="212978" y="242830"/>
                  <a:pt x="192851" y="243782"/>
                </a:cubicBezTo>
                <a:cubicBezTo>
                  <a:pt x="192979" y="245496"/>
                  <a:pt x="193041" y="247213"/>
                  <a:pt x="193041" y="248926"/>
                </a:cubicBezTo>
                <a:cubicBezTo>
                  <a:pt x="193041" y="291026"/>
                  <a:pt x="158941" y="325126"/>
                  <a:pt x="116842" y="325126"/>
                </a:cubicBezTo>
                <a:lnTo>
                  <a:pt x="20322" y="325126"/>
                </a:lnTo>
                <a:cubicBezTo>
                  <a:pt x="9082" y="325126"/>
                  <a:pt x="0" y="316045"/>
                  <a:pt x="0" y="304805"/>
                </a:cubicBezTo>
                <a:cubicBezTo>
                  <a:pt x="0" y="293566"/>
                  <a:pt x="9082" y="284485"/>
                  <a:pt x="20322" y="284485"/>
                </a:cubicBezTo>
                <a:lnTo>
                  <a:pt x="24133" y="284485"/>
                </a:lnTo>
                <a:cubicBezTo>
                  <a:pt x="35625" y="284485"/>
                  <a:pt x="43248" y="271912"/>
                  <a:pt x="41532" y="260608"/>
                </a:cubicBezTo>
                <a:cubicBezTo>
                  <a:pt x="40962" y="256797"/>
                  <a:pt x="40643" y="252925"/>
                  <a:pt x="40643" y="248923"/>
                </a:cubicBezTo>
                <a:cubicBezTo>
                  <a:pt x="40643" y="206822"/>
                  <a:pt x="74743" y="172723"/>
                  <a:pt x="116842" y="172723"/>
                </a:cubicBezTo>
                <a:cubicBezTo>
                  <a:pt x="118558" y="172723"/>
                  <a:pt x="120273" y="172788"/>
                  <a:pt x="121985" y="172915"/>
                </a:cubicBezTo>
                <a:cubicBezTo>
                  <a:pt x="122936" y="152786"/>
                  <a:pt x="132778" y="134118"/>
                  <a:pt x="148970" y="121925"/>
                </a:cubicBezTo>
                <a:lnTo>
                  <a:pt x="300673" y="8135"/>
                </a:lnTo>
                <a:cubicBezTo>
                  <a:pt x="316865" y="-3993"/>
                  <a:pt x="339473" y="-2406"/>
                  <a:pt x="353822" y="11880"/>
                </a:cubicBezTo>
                <a:cubicBezTo>
                  <a:pt x="368174" y="26166"/>
                  <a:pt x="369761" y="48837"/>
                  <a:pt x="357633" y="65028"/>
                </a:cubicBezTo>
                <a:lnTo>
                  <a:pt x="243841" y="21673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Crear un mural utilizando materiales reciclados para fomentar la creatividad.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 actividad promueve la conciencia ambiental y el trabajo en equipo.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Mural con materiales reciclados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Realizar un baile acompañado de instrumentos para explorar la expresión artística.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actividad fomenta la coordinación y el sentido del ritmo.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Baile con instrumentos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Crear un juego de equilibrio que desafíe las habilidades motoras.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 actividad ayuda a desarrollar la concentración y el control físico.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Juego de equilibrio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Actividades de Extensión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687" b="-168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voluntariado en el salón de clase permite a los padres involucrarse directamente en el entorno educativo.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una forma de apoyar a los maestros y enriquecer la experiencia de aprendizaje de los estudiantes.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Voluntariado en el salón de clase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Las tareas en el hogar fomentan la participación activa de los padres en el aprendizaje de sus hijos.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Ayudan a reforzar los conceptos aprendidos en clase y a crear hábitos de estudio.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Tareas en el hogar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Las reuniones mensuales de padres son una oportunidad para discutir el progreso de los estudiantes.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También permiten a los padres colaborar en estrategias educativas con los maestros.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Reuniones mensuales de padres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Participación de los Padres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94373" y="3139054"/>
            <a:ext cx="514296" cy="548640"/>
          </a:xfrm>
          <a:custGeom>
            <a:avLst/>
            <a:gdLst/>
            <a:ahLst/>
            <a:cxnLst/>
            <a:rect l="l" t="t" r="r" b="b"/>
            <a:pathLst>
              <a:path w="514296" h="548640">
                <a:moveTo>
                  <a:pt x="274264" y="0"/>
                </a:moveTo>
                <a:cubicBezTo>
                  <a:pt x="247155" y="0"/>
                  <a:pt x="223688" y="15751"/>
                  <a:pt x="212543" y="38575"/>
                </a:cubicBezTo>
                <a:cubicBezTo>
                  <a:pt x="205045" y="35788"/>
                  <a:pt x="197006" y="34290"/>
                  <a:pt x="188541" y="34290"/>
                </a:cubicBezTo>
                <a:cubicBezTo>
                  <a:pt x="150715" y="34290"/>
                  <a:pt x="119960" y="65041"/>
                  <a:pt x="119960" y="102870"/>
                </a:cubicBezTo>
                <a:lnTo>
                  <a:pt x="119960" y="280212"/>
                </a:lnTo>
                <a:lnTo>
                  <a:pt x="117064" y="277321"/>
                </a:lnTo>
                <a:cubicBezTo>
                  <a:pt x="90274" y="250531"/>
                  <a:pt x="46878" y="250531"/>
                  <a:pt x="20088" y="277321"/>
                </a:cubicBezTo>
                <a:cubicBezTo>
                  <a:pt x="-6701" y="304111"/>
                  <a:pt x="-6701" y="347509"/>
                  <a:pt x="20088" y="374299"/>
                </a:cubicBezTo>
                <a:lnTo>
                  <a:pt x="114066" y="468275"/>
                </a:lnTo>
                <a:cubicBezTo>
                  <a:pt x="165501" y="519710"/>
                  <a:pt x="235260" y="548640"/>
                  <a:pt x="308017" y="548640"/>
                </a:cubicBezTo>
                <a:lnTo>
                  <a:pt x="317125" y="548640"/>
                </a:lnTo>
                <a:lnTo>
                  <a:pt x="325699" y="548640"/>
                </a:lnTo>
                <a:cubicBezTo>
                  <a:pt x="327309" y="548640"/>
                  <a:pt x="328913" y="548530"/>
                  <a:pt x="330523" y="548212"/>
                </a:cubicBezTo>
                <a:cubicBezTo>
                  <a:pt x="428784" y="541568"/>
                  <a:pt x="507333" y="463129"/>
                  <a:pt x="513870" y="364868"/>
                </a:cubicBezTo>
                <a:cubicBezTo>
                  <a:pt x="514194" y="363260"/>
                  <a:pt x="514296" y="361652"/>
                  <a:pt x="514296" y="360045"/>
                </a:cubicBezTo>
                <a:lnTo>
                  <a:pt x="514296" y="171450"/>
                </a:lnTo>
                <a:cubicBezTo>
                  <a:pt x="514296" y="133621"/>
                  <a:pt x="483542" y="102870"/>
                  <a:pt x="445715" y="102870"/>
                </a:cubicBezTo>
                <a:cubicBezTo>
                  <a:pt x="439821" y="102870"/>
                  <a:pt x="434035" y="103622"/>
                  <a:pt x="428568" y="105015"/>
                </a:cubicBezTo>
                <a:lnTo>
                  <a:pt x="428568" y="102870"/>
                </a:lnTo>
                <a:cubicBezTo>
                  <a:pt x="428568" y="65041"/>
                  <a:pt x="397814" y="34290"/>
                  <a:pt x="359987" y="34290"/>
                </a:cubicBezTo>
                <a:cubicBezTo>
                  <a:pt x="351522" y="34290"/>
                  <a:pt x="343483" y="35788"/>
                  <a:pt x="335985" y="38575"/>
                </a:cubicBezTo>
                <a:cubicBezTo>
                  <a:pt x="324840" y="15751"/>
                  <a:pt x="301373" y="0"/>
                  <a:pt x="274264" y="0"/>
                </a:cubicBezTo>
                <a:lnTo>
                  <a:pt x="274264" y="0"/>
                </a:lnTo>
                <a:moveTo>
                  <a:pt x="257123" y="102980"/>
                </a:moveTo>
                <a:lnTo>
                  <a:pt x="257123" y="102870"/>
                </a:lnTo>
                <a:lnTo>
                  <a:pt x="257123" y="68580"/>
                </a:lnTo>
                <a:cubicBezTo>
                  <a:pt x="257123" y="59149"/>
                  <a:pt x="264837" y="51435"/>
                  <a:pt x="274269" y="51435"/>
                </a:cubicBezTo>
                <a:cubicBezTo>
                  <a:pt x="283701" y="51435"/>
                  <a:pt x="291416" y="59149"/>
                  <a:pt x="291416" y="68580"/>
                </a:cubicBezTo>
                <a:lnTo>
                  <a:pt x="291416" y="102760"/>
                </a:lnTo>
                <a:lnTo>
                  <a:pt x="291416" y="102870"/>
                </a:lnTo>
                <a:lnTo>
                  <a:pt x="291416" y="248605"/>
                </a:lnTo>
                <a:cubicBezTo>
                  <a:pt x="291416" y="262859"/>
                  <a:pt x="302879" y="274326"/>
                  <a:pt x="317136" y="274326"/>
                </a:cubicBezTo>
                <a:cubicBezTo>
                  <a:pt x="331387" y="274326"/>
                  <a:pt x="342856" y="262859"/>
                  <a:pt x="342856" y="248611"/>
                </a:cubicBezTo>
                <a:lnTo>
                  <a:pt x="342856" y="102881"/>
                </a:lnTo>
                <a:cubicBezTo>
                  <a:pt x="342856" y="102881"/>
                  <a:pt x="342856" y="102881"/>
                  <a:pt x="342856" y="102771"/>
                </a:cubicBezTo>
                <a:cubicBezTo>
                  <a:pt x="342856" y="93340"/>
                  <a:pt x="350570" y="85626"/>
                  <a:pt x="360002" y="85626"/>
                </a:cubicBezTo>
                <a:cubicBezTo>
                  <a:pt x="369435" y="85626"/>
                  <a:pt x="377149" y="93340"/>
                  <a:pt x="377149" y="102771"/>
                </a:cubicBezTo>
                <a:lnTo>
                  <a:pt x="377149" y="162672"/>
                </a:lnTo>
                <a:lnTo>
                  <a:pt x="377149" y="162782"/>
                </a:lnTo>
                <a:lnTo>
                  <a:pt x="377149" y="248507"/>
                </a:lnTo>
                <a:cubicBezTo>
                  <a:pt x="377149" y="262760"/>
                  <a:pt x="388613" y="274227"/>
                  <a:pt x="402869" y="274227"/>
                </a:cubicBezTo>
                <a:cubicBezTo>
                  <a:pt x="417120" y="274227"/>
                  <a:pt x="428589" y="262760"/>
                  <a:pt x="428589" y="248512"/>
                </a:cubicBezTo>
                <a:lnTo>
                  <a:pt x="428589" y="171467"/>
                </a:lnTo>
                <a:lnTo>
                  <a:pt x="428589" y="171357"/>
                </a:lnTo>
                <a:cubicBezTo>
                  <a:pt x="428589" y="161926"/>
                  <a:pt x="436303" y="154212"/>
                  <a:pt x="445736" y="154212"/>
                </a:cubicBezTo>
                <a:cubicBezTo>
                  <a:pt x="455168" y="154212"/>
                  <a:pt x="462882" y="161926"/>
                  <a:pt x="462882" y="171357"/>
                </a:cubicBezTo>
                <a:lnTo>
                  <a:pt x="462882" y="356633"/>
                </a:lnTo>
                <a:cubicBezTo>
                  <a:pt x="462774" y="357274"/>
                  <a:pt x="462774" y="358026"/>
                  <a:pt x="462666" y="358668"/>
                </a:cubicBezTo>
                <a:cubicBezTo>
                  <a:pt x="459025" y="433354"/>
                  <a:pt x="399125" y="493255"/>
                  <a:pt x="324434" y="496898"/>
                </a:cubicBezTo>
                <a:cubicBezTo>
                  <a:pt x="323791" y="496898"/>
                  <a:pt x="323040" y="497008"/>
                  <a:pt x="322397" y="497112"/>
                </a:cubicBezTo>
                <a:lnTo>
                  <a:pt x="317146" y="497112"/>
                </a:lnTo>
                <a:lnTo>
                  <a:pt x="308038" y="497112"/>
                </a:lnTo>
                <a:cubicBezTo>
                  <a:pt x="248889" y="497112"/>
                  <a:pt x="192203" y="473647"/>
                  <a:pt x="150411" y="431851"/>
                </a:cubicBezTo>
                <a:lnTo>
                  <a:pt x="56434" y="337875"/>
                </a:lnTo>
                <a:cubicBezTo>
                  <a:pt x="49789" y="331231"/>
                  <a:pt x="49789" y="320302"/>
                  <a:pt x="56434" y="313658"/>
                </a:cubicBezTo>
                <a:cubicBezTo>
                  <a:pt x="63078" y="307014"/>
                  <a:pt x="74007" y="307014"/>
                  <a:pt x="80652" y="313658"/>
                </a:cubicBezTo>
                <a:lnTo>
                  <a:pt x="127479" y="360484"/>
                </a:lnTo>
                <a:cubicBezTo>
                  <a:pt x="134874" y="367880"/>
                  <a:pt x="145911" y="370019"/>
                  <a:pt x="155554" y="366058"/>
                </a:cubicBezTo>
                <a:cubicBezTo>
                  <a:pt x="165197" y="362092"/>
                  <a:pt x="171415" y="352666"/>
                  <a:pt x="171415" y="342269"/>
                </a:cubicBezTo>
                <a:lnTo>
                  <a:pt x="171415" y="102881"/>
                </a:lnTo>
                <a:cubicBezTo>
                  <a:pt x="171415" y="93450"/>
                  <a:pt x="179129" y="85736"/>
                  <a:pt x="188562" y="85736"/>
                </a:cubicBezTo>
                <a:cubicBezTo>
                  <a:pt x="197994" y="85736"/>
                  <a:pt x="205708" y="93346"/>
                  <a:pt x="205708" y="102771"/>
                </a:cubicBezTo>
                <a:lnTo>
                  <a:pt x="205708" y="248611"/>
                </a:lnTo>
                <a:cubicBezTo>
                  <a:pt x="205708" y="262865"/>
                  <a:pt x="217172" y="274331"/>
                  <a:pt x="231428" y="274331"/>
                </a:cubicBezTo>
                <a:cubicBezTo>
                  <a:pt x="245679" y="274331"/>
                  <a:pt x="257148" y="262865"/>
                  <a:pt x="257148" y="248616"/>
                </a:cubicBezTo>
                <a:lnTo>
                  <a:pt x="257123" y="1029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69539"/>
            <a:ext cx="548640" cy="487671"/>
          </a:xfrm>
          <a:custGeom>
            <a:avLst/>
            <a:gdLst/>
            <a:ahLst/>
            <a:cxnLst/>
            <a:rect l="l" t="t" r="r" b="b"/>
            <a:pathLst>
              <a:path w="548640" h="487671">
                <a:moveTo>
                  <a:pt x="289133" y="5428"/>
                </a:moveTo>
                <a:cubicBezTo>
                  <a:pt x="280564" y="-1809"/>
                  <a:pt x="268082" y="-1809"/>
                  <a:pt x="259512" y="5428"/>
                </a:cubicBezTo>
                <a:lnTo>
                  <a:pt x="8060" y="218784"/>
                </a:lnTo>
                <a:cubicBezTo>
                  <a:pt x="-1558" y="226977"/>
                  <a:pt x="-2705" y="241358"/>
                  <a:pt x="5393" y="250980"/>
                </a:cubicBezTo>
                <a:cubicBezTo>
                  <a:pt x="13491" y="260602"/>
                  <a:pt x="27970" y="261743"/>
                  <a:pt x="37587" y="253647"/>
                </a:cubicBezTo>
                <a:lnTo>
                  <a:pt x="61020" y="233833"/>
                </a:lnTo>
                <a:lnTo>
                  <a:pt x="61020" y="411472"/>
                </a:lnTo>
                <a:cubicBezTo>
                  <a:pt x="61020" y="453573"/>
                  <a:pt x="95118" y="487671"/>
                  <a:pt x="137220" y="487671"/>
                </a:cubicBezTo>
                <a:lnTo>
                  <a:pt x="411535" y="487671"/>
                </a:lnTo>
                <a:cubicBezTo>
                  <a:pt x="453632" y="487671"/>
                  <a:pt x="487735" y="453573"/>
                  <a:pt x="487735" y="411472"/>
                </a:cubicBezTo>
                <a:lnTo>
                  <a:pt x="487735" y="233833"/>
                </a:lnTo>
                <a:lnTo>
                  <a:pt x="511069" y="253647"/>
                </a:lnTo>
                <a:cubicBezTo>
                  <a:pt x="520687" y="261840"/>
                  <a:pt x="535165" y="260602"/>
                  <a:pt x="543263" y="250980"/>
                </a:cubicBezTo>
                <a:cubicBezTo>
                  <a:pt x="551361" y="241358"/>
                  <a:pt x="550215" y="226884"/>
                  <a:pt x="540597" y="218784"/>
                </a:cubicBezTo>
                <a:lnTo>
                  <a:pt x="289133" y="5428"/>
                </a:lnTo>
                <a:moveTo>
                  <a:pt x="106732" y="411472"/>
                </a:moveTo>
                <a:lnTo>
                  <a:pt x="106732" y="195068"/>
                </a:lnTo>
                <a:lnTo>
                  <a:pt x="274369" y="52864"/>
                </a:lnTo>
                <a:lnTo>
                  <a:pt x="442006" y="195068"/>
                </a:lnTo>
                <a:lnTo>
                  <a:pt x="442006" y="411472"/>
                </a:lnTo>
                <a:cubicBezTo>
                  <a:pt x="442006" y="428331"/>
                  <a:pt x="428384" y="441952"/>
                  <a:pt x="411529" y="441952"/>
                </a:cubicBezTo>
                <a:lnTo>
                  <a:pt x="365811" y="441952"/>
                </a:lnTo>
                <a:lnTo>
                  <a:pt x="365811" y="297177"/>
                </a:lnTo>
                <a:cubicBezTo>
                  <a:pt x="365811" y="276129"/>
                  <a:pt x="348759" y="259080"/>
                  <a:pt x="327714" y="259080"/>
                </a:cubicBezTo>
                <a:lnTo>
                  <a:pt x="221036" y="259080"/>
                </a:lnTo>
                <a:cubicBezTo>
                  <a:pt x="199985" y="259080"/>
                  <a:pt x="182939" y="276129"/>
                  <a:pt x="182939" y="297182"/>
                </a:cubicBezTo>
                <a:lnTo>
                  <a:pt x="182939" y="441961"/>
                </a:lnTo>
                <a:lnTo>
                  <a:pt x="137220" y="441961"/>
                </a:lnTo>
                <a:cubicBezTo>
                  <a:pt x="120361" y="441961"/>
                  <a:pt x="106743" y="428341"/>
                  <a:pt x="106743" y="411482"/>
                </a:cubicBezTo>
                <a:lnTo>
                  <a:pt x="106732" y="411472"/>
                </a:lnTo>
                <a:moveTo>
                  <a:pt x="228651" y="441952"/>
                </a:moveTo>
                <a:lnTo>
                  <a:pt x="228651" y="304794"/>
                </a:lnTo>
                <a:lnTo>
                  <a:pt x="320088" y="304794"/>
                </a:lnTo>
                <a:lnTo>
                  <a:pt x="320088" y="441952"/>
                </a:lnTo>
                <a:lnTo>
                  <a:pt x="228651" y="4419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5808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162880" y="25720"/>
                </a:moveTo>
                <a:cubicBezTo>
                  <a:pt x="162880" y="11467"/>
                  <a:pt x="151416" y="6"/>
                  <a:pt x="137163" y="6"/>
                </a:cubicBezTo>
                <a:cubicBezTo>
                  <a:pt x="122910" y="6"/>
                  <a:pt x="111446" y="11472"/>
                  <a:pt x="111446" y="25726"/>
                </a:cubicBezTo>
                <a:lnTo>
                  <a:pt x="111446" y="68591"/>
                </a:lnTo>
                <a:lnTo>
                  <a:pt x="68581" y="68591"/>
                </a:lnTo>
                <a:cubicBezTo>
                  <a:pt x="30757" y="68591"/>
                  <a:pt x="0" y="99342"/>
                  <a:pt x="0" y="137171"/>
                </a:cubicBezTo>
                <a:lnTo>
                  <a:pt x="0" y="154316"/>
                </a:lnTo>
                <a:lnTo>
                  <a:pt x="0" y="205751"/>
                </a:lnTo>
                <a:lnTo>
                  <a:pt x="0" y="480071"/>
                </a:lnTo>
                <a:cubicBezTo>
                  <a:pt x="0" y="517900"/>
                  <a:pt x="30753" y="548651"/>
                  <a:pt x="68581" y="548651"/>
                </a:cubicBezTo>
                <a:lnTo>
                  <a:pt x="411483" y="548651"/>
                </a:lnTo>
                <a:cubicBezTo>
                  <a:pt x="449307" y="548651"/>
                  <a:pt x="480065" y="517900"/>
                  <a:pt x="480065" y="480071"/>
                </a:cubicBezTo>
                <a:lnTo>
                  <a:pt x="480065" y="205751"/>
                </a:lnTo>
                <a:lnTo>
                  <a:pt x="480065" y="154316"/>
                </a:lnTo>
                <a:lnTo>
                  <a:pt x="480065" y="137171"/>
                </a:lnTo>
                <a:cubicBezTo>
                  <a:pt x="480065" y="99342"/>
                  <a:pt x="449312" y="68591"/>
                  <a:pt x="411483" y="68591"/>
                </a:cubicBezTo>
                <a:lnTo>
                  <a:pt x="368619" y="68591"/>
                </a:lnTo>
                <a:lnTo>
                  <a:pt x="368619" y="25731"/>
                </a:lnTo>
                <a:cubicBezTo>
                  <a:pt x="368619" y="11478"/>
                  <a:pt x="357155" y="17"/>
                  <a:pt x="342902" y="17"/>
                </a:cubicBezTo>
                <a:cubicBezTo>
                  <a:pt x="328649" y="17"/>
                  <a:pt x="317185" y="11483"/>
                  <a:pt x="317185" y="25737"/>
                </a:cubicBezTo>
                <a:lnTo>
                  <a:pt x="317185" y="68602"/>
                </a:lnTo>
                <a:lnTo>
                  <a:pt x="162880" y="68602"/>
                </a:lnTo>
                <a:lnTo>
                  <a:pt x="162880" y="25720"/>
                </a:lnTo>
                <a:moveTo>
                  <a:pt x="51434" y="205740"/>
                </a:moveTo>
                <a:lnTo>
                  <a:pt x="428622" y="205740"/>
                </a:lnTo>
                <a:lnTo>
                  <a:pt x="428622" y="480060"/>
                </a:lnTo>
                <a:cubicBezTo>
                  <a:pt x="428622" y="489491"/>
                  <a:pt x="420907" y="497205"/>
                  <a:pt x="411479" y="497205"/>
                </a:cubicBezTo>
                <a:lnTo>
                  <a:pt x="68577" y="497205"/>
                </a:lnTo>
                <a:cubicBezTo>
                  <a:pt x="59148" y="497205"/>
                  <a:pt x="51434" y="489491"/>
                  <a:pt x="51434" y="480060"/>
                </a:cubicBezTo>
                <a:lnTo>
                  <a:pt x="51434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Supervisar a los estudiantes en todo momento.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permite intervenir rápidamente en caso de cualquier incidente.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Supervisión constante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Proporcionar materiales y herramientas adecuados para cada estudiante.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asegura que puedan participar de manera efectiva y segura.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Materiales y herramientas adecuados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Asegurarse de que el espacio de juego esté libre de obstáculos y peligros.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previene accidentes y garantiza un entorno adecuado para las actividades.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Espacio de juego seguro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47092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100014" y="0"/>
                </a:moveTo>
                <a:cubicBezTo>
                  <a:pt x="76350" y="0"/>
                  <a:pt x="57151" y="19198"/>
                  <a:pt x="57151" y="42863"/>
                </a:cubicBezTo>
                <a:lnTo>
                  <a:pt x="57151" y="100013"/>
                </a:lnTo>
                <a:lnTo>
                  <a:pt x="58043" y="100013"/>
                </a:lnTo>
                <a:cubicBezTo>
                  <a:pt x="22412" y="131445"/>
                  <a:pt x="0" y="177435"/>
                  <a:pt x="0" y="228600"/>
                </a:cubicBezTo>
                <a:cubicBezTo>
                  <a:pt x="0" y="279765"/>
                  <a:pt x="22412" y="325755"/>
                  <a:pt x="58043" y="357188"/>
                </a:cubicBezTo>
                <a:lnTo>
                  <a:pt x="57151" y="357188"/>
                </a:lnTo>
                <a:lnTo>
                  <a:pt x="57151" y="414338"/>
                </a:lnTo>
                <a:cubicBezTo>
                  <a:pt x="57151" y="438002"/>
                  <a:pt x="76350" y="457200"/>
                  <a:pt x="100014" y="457200"/>
                </a:cubicBezTo>
                <a:lnTo>
                  <a:pt x="242890" y="457200"/>
                </a:lnTo>
                <a:cubicBezTo>
                  <a:pt x="266553" y="457200"/>
                  <a:pt x="285752" y="438002"/>
                  <a:pt x="285752" y="414338"/>
                </a:cubicBezTo>
                <a:lnTo>
                  <a:pt x="285752" y="357188"/>
                </a:lnTo>
                <a:lnTo>
                  <a:pt x="284861" y="357188"/>
                </a:lnTo>
                <a:cubicBezTo>
                  <a:pt x="320491" y="325755"/>
                  <a:pt x="342903" y="279765"/>
                  <a:pt x="342903" y="228600"/>
                </a:cubicBezTo>
                <a:cubicBezTo>
                  <a:pt x="342903" y="177435"/>
                  <a:pt x="320491" y="131445"/>
                  <a:pt x="284861" y="100013"/>
                </a:cubicBezTo>
                <a:lnTo>
                  <a:pt x="285752" y="100013"/>
                </a:lnTo>
                <a:lnTo>
                  <a:pt x="285752" y="42863"/>
                </a:lnTo>
                <a:cubicBezTo>
                  <a:pt x="285752" y="19198"/>
                  <a:pt x="266553" y="0"/>
                  <a:pt x="242890" y="0"/>
                </a:cubicBezTo>
                <a:lnTo>
                  <a:pt x="100014" y="0"/>
                </a:lnTo>
                <a:moveTo>
                  <a:pt x="42863" y="228600"/>
                </a:moveTo>
                <a:cubicBezTo>
                  <a:pt x="42863" y="157583"/>
                  <a:pt x="100432" y="100013"/>
                  <a:pt x="171450" y="100013"/>
                </a:cubicBezTo>
                <a:cubicBezTo>
                  <a:pt x="242468" y="100013"/>
                  <a:pt x="300038" y="157583"/>
                  <a:pt x="300038" y="228600"/>
                </a:cubicBezTo>
                <a:cubicBezTo>
                  <a:pt x="300038" y="299617"/>
                  <a:pt x="242468" y="357188"/>
                  <a:pt x="171450" y="357188"/>
                </a:cubicBezTo>
                <a:cubicBezTo>
                  <a:pt x="100432" y="357188"/>
                  <a:pt x="42863" y="299617"/>
                  <a:pt x="42863" y="228600"/>
                </a:cubicBezTo>
                <a:moveTo>
                  <a:pt x="192881" y="157163"/>
                </a:moveTo>
                <a:cubicBezTo>
                  <a:pt x="192881" y="145284"/>
                  <a:pt x="183328" y="135734"/>
                  <a:pt x="171450" y="135734"/>
                </a:cubicBezTo>
                <a:cubicBezTo>
                  <a:pt x="159572" y="135734"/>
                  <a:pt x="150019" y="145289"/>
                  <a:pt x="150019" y="157167"/>
                </a:cubicBezTo>
                <a:lnTo>
                  <a:pt x="150019" y="228605"/>
                </a:lnTo>
                <a:cubicBezTo>
                  <a:pt x="150019" y="235751"/>
                  <a:pt x="153592" y="242444"/>
                  <a:pt x="159572" y="246463"/>
                </a:cubicBezTo>
                <a:lnTo>
                  <a:pt x="202434" y="275038"/>
                </a:lnTo>
                <a:cubicBezTo>
                  <a:pt x="212259" y="281644"/>
                  <a:pt x="225563" y="278965"/>
                  <a:pt x="232171" y="269053"/>
                </a:cubicBezTo>
                <a:cubicBezTo>
                  <a:pt x="238778" y="259141"/>
                  <a:pt x="236100" y="245923"/>
                  <a:pt x="226187" y="239317"/>
                </a:cubicBezTo>
                <a:lnTo>
                  <a:pt x="192878" y="217170"/>
                </a:lnTo>
                <a:lnTo>
                  <a:pt x="192881" y="15716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24891"/>
            <a:ext cx="457200" cy="365817"/>
          </a:xfrm>
          <a:custGeom>
            <a:avLst/>
            <a:gdLst/>
            <a:ahLst/>
            <a:cxnLst/>
            <a:rect l="l" t="t" r="r" b="b"/>
            <a:pathLst>
              <a:path w="457200" h="365817">
                <a:moveTo>
                  <a:pt x="134609" y="34295"/>
                </a:moveTo>
                <a:cubicBezTo>
                  <a:pt x="115818" y="34295"/>
                  <a:pt x="98600" y="44513"/>
                  <a:pt x="89524" y="60945"/>
                </a:cubicBezTo>
                <a:lnTo>
                  <a:pt x="42081" y="147183"/>
                </a:lnTo>
                <a:cubicBezTo>
                  <a:pt x="36937" y="156471"/>
                  <a:pt x="34295" y="166904"/>
                  <a:pt x="34295" y="177476"/>
                </a:cubicBezTo>
                <a:lnTo>
                  <a:pt x="34295" y="280077"/>
                </a:lnTo>
                <a:cubicBezTo>
                  <a:pt x="34295" y="283219"/>
                  <a:pt x="36869" y="285795"/>
                  <a:pt x="40010" y="285795"/>
                </a:cubicBezTo>
                <a:lnTo>
                  <a:pt x="62874" y="285795"/>
                </a:lnTo>
                <a:cubicBezTo>
                  <a:pt x="66020" y="285795"/>
                  <a:pt x="68589" y="283223"/>
                  <a:pt x="68589" y="280081"/>
                </a:cubicBezTo>
                <a:lnTo>
                  <a:pt x="68589" y="177480"/>
                </a:lnTo>
                <a:cubicBezTo>
                  <a:pt x="68589" y="167764"/>
                  <a:pt x="71803" y="158048"/>
                  <a:pt x="75520" y="149616"/>
                </a:cubicBezTo>
                <a:cubicBezTo>
                  <a:pt x="79379" y="140971"/>
                  <a:pt x="84449" y="132181"/>
                  <a:pt x="89597" y="124038"/>
                </a:cubicBezTo>
                <a:cubicBezTo>
                  <a:pt x="98243" y="110319"/>
                  <a:pt x="108530" y="97315"/>
                  <a:pt x="116389" y="83099"/>
                </a:cubicBezTo>
                <a:cubicBezTo>
                  <a:pt x="120175" y="76240"/>
                  <a:pt x="128107" y="72809"/>
                  <a:pt x="135679" y="74740"/>
                </a:cubicBezTo>
                <a:cubicBezTo>
                  <a:pt x="143254" y="76668"/>
                  <a:pt x="148540" y="83527"/>
                  <a:pt x="148540" y="91315"/>
                </a:cubicBezTo>
                <a:lnTo>
                  <a:pt x="148540" y="205776"/>
                </a:lnTo>
                <a:lnTo>
                  <a:pt x="114314" y="205776"/>
                </a:lnTo>
                <a:lnTo>
                  <a:pt x="114314" y="149473"/>
                </a:lnTo>
                <a:cubicBezTo>
                  <a:pt x="109527" y="157546"/>
                  <a:pt x="102884" y="167837"/>
                  <a:pt x="102884" y="177480"/>
                </a:cubicBezTo>
                <a:lnTo>
                  <a:pt x="102884" y="280080"/>
                </a:lnTo>
                <a:cubicBezTo>
                  <a:pt x="102884" y="302157"/>
                  <a:pt x="84952" y="320094"/>
                  <a:pt x="62874" y="320094"/>
                </a:cubicBezTo>
                <a:lnTo>
                  <a:pt x="40010" y="320094"/>
                </a:lnTo>
                <a:cubicBezTo>
                  <a:pt x="17931" y="320094"/>
                  <a:pt x="0" y="302161"/>
                  <a:pt x="0" y="280084"/>
                </a:cubicBezTo>
                <a:lnTo>
                  <a:pt x="0" y="177483"/>
                </a:lnTo>
                <a:cubicBezTo>
                  <a:pt x="0" y="161120"/>
                  <a:pt x="4142" y="144973"/>
                  <a:pt x="12002" y="130684"/>
                </a:cubicBezTo>
                <a:lnTo>
                  <a:pt x="59445" y="44447"/>
                </a:lnTo>
                <a:cubicBezTo>
                  <a:pt x="74519" y="17010"/>
                  <a:pt x="103313" y="7"/>
                  <a:pt x="134609" y="7"/>
                </a:cubicBezTo>
                <a:lnTo>
                  <a:pt x="171477" y="7"/>
                </a:lnTo>
                <a:cubicBezTo>
                  <a:pt x="177906" y="7"/>
                  <a:pt x="183767" y="3581"/>
                  <a:pt x="186698" y="9295"/>
                </a:cubicBezTo>
                <a:lnTo>
                  <a:pt x="228637" y="90818"/>
                </a:lnTo>
                <a:lnTo>
                  <a:pt x="270576" y="9295"/>
                </a:lnTo>
                <a:cubicBezTo>
                  <a:pt x="273506" y="3581"/>
                  <a:pt x="279363" y="7"/>
                  <a:pt x="285796" y="7"/>
                </a:cubicBezTo>
                <a:lnTo>
                  <a:pt x="322664" y="7"/>
                </a:lnTo>
                <a:cubicBezTo>
                  <a:pt x="353960" y="7"/>
                  <a:pt x="382754" y="17010"/>
                  <a:pt x="397755" y="44447"/>
                </a:cubicBezTo>
                <a:lnTo>
                  <a:pt x="445198" y="130684"/>
                </a:lnTo>
                <a:cubicBezTo>
                  <a:pt x="453058" y="145046"/>
                  <a:pt x="457200" y="161120"/>
                  <a:pt x="457200" y="177483"/>
                </a:cubicBezTo>
                <a:lnTo>
                  <a:pt x="457200" y="280084"/>
                </a:lnTo>
                <a:cubicBezTo>
                  <a:pt x="457200" y="302161"/>
                  <a:pt x="439269" y="320097"/>
                  <a:pt x="417190" y="320097"/>
                </a:cubicBezTo>
                <a:lnTo>
                  <a:pt x="394399" y="320097"/>
                </a:lnTo>
                <a:cubicBezTo>
                  <a:pt x="372321" y="320097"/>
                  <a:pt x="354389" y="302165"/>
                  <a:pt x="354389" y="280088"/>
                </a:cubicBezTo>
                <a:lnTo>
                  <a:pt x="354389" y="177487"/>
                </a:lnTo>
                <a:cubicBezTo>
                  <a:pt x="354389" y="167841"/>
                  <a:pt x="347746" y="157554"/>
                  <a:pt x="342959" y="149480"/>
                </a:cubicBezTo>
                <a:lnTo>
                  <a:pt x="342959" y="205783"/>
                </a:lnTo>
                <a:lnTo>
                  <a:pt x="308665" y="205783"/>
                </a:lnTo>
                <a:lnTo>
                  <a:pt x="308665" y="91465"/>
                </a:lnTo>
                <a:cubicBezTo>
                  <a:pt x="308665" y="83607"/>
                  <a:pt x="313950" y="76818"/>
                  <a:pt x="321526" y="74890"/>
                </a:cubicBezTo>
                <a:cubicBezTo>
                  <a:pt x="329102" y="72962"/>
                  <a:pt x="337030" y="76390"/>
                  <a:pt x="340815" y="83249"/>
                </a:cubicBezTo>
                <a:cubicBezTo>
                  <a:pt x="348674" y="97468"/>
                  <a:pt x="358961" y="110469"/>
                  <a:pt x="367607" y="124188"/>
                </a:cubicBezTo>
                <a:cubicBezTo>
                  <a:pt x="372751" y="132334"/>
                  <a:pt x="377894" y="141121"/>
                  <a:pt x="381684" y="149766"/>
                </a:cubicBezTo>
                <a:cubicBezTo>
                  <a:pt x="385401" y="158198"/>
                  <a:pt x="388615" y="167914"/>
                  <a:pt x="388615" y="177630"/>
                </a:cubicBezTo>
                <a:lnTo>
                  <a:pt x="388615" y="280088"/>
                </a:lnTo>
                <a:cubicBezTo>
                  <a:pt x="388615" y="283230"/>
                  <a:pt x="391189" y="285806"/>
                  <a:pt x="394330" y="285806"/>
                </a:cubicBezTo>
                <a:lnTo>
                  <a:pt x="417195" y="285806"/>
                </a:lnTo>
                <a:cubicBezTo>
                  <a:pt x="420341" y="285806"/>
                  <a:pt x="422910" y="283234"/>
                  <a:pt x="422910" y="280092"/>
                </a:cubicBezTo>
                <a:lnTo>
                  <a:pt x="422910" y="177491"/>
                </a:lnTo>
                <a:cubicBezTo>
                  <a:pt x="422910" y="166915"/>
                  <a:pt x="420267" y="156486"/>
                  <a:pt x="415124" y="147198"/>
                </a:cubicBezTo>
                <a:lnTo>
                  <a:pt x="367753" y="60960"/>
                </a:lnTo>
                <a:cubicBezTo>
                  <a:pt x="358751" y="44527"/>
                  <a:pt x="341460" y="34310"/>
                  <a:pt x="322669" y="34310"/>
                </a:cubicBezTo>
                <a:lnTo>
                  <a:pt x="296234" y="34310"/>
                </a:lnTo>
                <a:lnTo>
                  <a:pt x="208067" y="205787"/>
                </a:lnTo>
                <a:lnTo>
                  <a:pt x="169484" y="205787"/>
                </a:lnTo>
                <a:lnTo>
                  <a:pt x="209352" y="128336"/>
                </a:lnTo>
                <a:lnTo>
                  <a:pt x="161053" y="34310"/>
                </a:lnTo>
                <a:lnTo>
                  <a:pt x="134609" y="34295"/>
                </a:lnTo>
                <a:moveTo>
                  <a:pt x="114318" y="274363"/>
                </a:moveTo>
                <a:lnTo>
                  <a:pt x="148613" y="274363"/>
                </a:lnTo>
                <a:lnTo>
                  <a:pt x="148613" y="320090"/>
                </a:lnTo>
                <a:cubicBezTo>
                  <a:pt x="148613" y="326378"/>
                  <a:pt x="153756" y="331522"/>
                  <a:pt x="160043" y="331522"/>
                </a:cubicBezTo>
                <a:lnTo>
                  <a:pt x="297226" y="331522"/>
                </a:lnTo>
                <a:cubicBezTo>
                  <a:pt x="303512" y="331522"/>
                  <a:pt x="308656" y="326378"/>
                  <a:pt x="308656" y="320090"/>
                </a:cubicBezTo>
                <a:lnTo>
                  <a:pt x="308656" y="274363"/>
                </a:lnTo>
                <a:lnTo>
                  <a:pt x="342950" y="274363"/>
                </a:lnTo>
                <a:lnTo>
                  <a:pt x="342950" y="320090"/>
                </a:lnTo>
                <a:cubicBezTo>
                  <a:pt x="342950" y="345313"/>
                  <a:pt x="322445" y="365817"/>
                  <a:pt x="297221" y="365817"/>
                </a:cubicBezTo>
                <a:lnTo>
                  <a:pt x="160038" y="365817"/>
                </a:lnTo>
                <a:cubicBezTo>
                  <a:pt x="134819" y="365817"/>
                  <a:pt x="114309" y="345313"/>
                  <a:pt x="114309" y="320090"/>
                </a:cubicBezTo>
                <a:lnTo>
                  <a:pt x="114318" y="274363"/>
                </a:lnTo>
                <a:moveTo>
                  <a:pt x="114318" y="228636"/>
                </a:moveTo>
                <a:lnTo>
                  <a:pt x="114318" y="251499"/>
                </a:lnTo>
                <a:lnTo>
                  <a:pt x="207272" y="251499"/>
                </a:lnTo>
                <a:lnTo>
                  <a:pt x="173407" y="302300"/>
                </a:lnTo>
                <a:cubicBezTo>
                  <a:pt x="169905" y="307586"/>
                  <a:pt x="171336" y="314661"/>
                  <a:pt x="176552" y="318162"/>
                </a:cubicBezTo>
                <a:cubicBezTo>
                  <a:pt x="181769" y="321663"/>
                  <a:pt x="188915" y="320233"/>
                  <a:pt x="192413" y="315020"/>
                </a:cubicBezTo>
                <a:lnTo>
                  <a:pt x="228637" y="260718"/>
                </a:lnTo>
                <a:lnTo>
                  <a:pt x="264861" y="315020"/>
                </a:lnTo>
                <a:cubicBezTo>
                  <a:pt x="268363" y="320306"/>
                  <a:pt x="275436" y="321663"/>
                  <a:pt x="280721" y="318162"/>
                </a:cubicBezTo>
                <a:cubicBezTo>
                  <a:pt x="286006" y="314661"/>
                  <a:pt x="287364" y="307586"/>
                  <a:pt x="283866" y="302300"/>
                </a:cubicBezTo>
                <a:lnTo>
                  <a:pt x="250002" y="251499"/>
                </a:lnTo>
                <a:lnTo>
                  <a:pt x="342955" y="251499"/>
                </a:lnTo>
                <a:lnTo>
                  <a:pt x="342955" y="228636"/>
                </a:lnTo>
                <a:lnTo>
                  <a:pt x="114318" y="22863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47780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17145" y="0"/>
                </a:moveTo>
                <a:cubicBezTo>
                  <a:pt x="26646" y="0"/>
                  <a:pt x="34290" y="7643"/>
                  <a:pt x="34290" y="17145"/>
                </a:cubicBezTo>
                <a:lnTo>
                  <a:pt x="34290" y="34289"/>
                </a:lnTo>
                <a:lnTo>
                  <a:pt x="422910" y="34289"/>
                </a:lnTo>
                <a:lnTo>
                  <a:pt x="422910" y="17145"/>
                </a:lnTo>
                <a:cubicBezTo>
                  <a:pt x="422910" y="7643"/>
                  <a:pt x="430554" y="0"/>
                  <a:pt x="440055" y="0"/>
                </a:cubicBezTo>
                <a:cubicBezTo>
                  <a:pt x="449556" y="0"/>
                  <a:pt x="457200" y="7643"/>
                  <a:pt x="457200" y="17145"/>
                </a:cubicBezTo>
                <a:lnTo>
                  <a:pt x="457200" y="34289"/>
                </a:lnTo>
                <a:lnTo>
                  <a:pt x="457200" y="68578"/>
                </a:lnTo>
                <a:lnTo>
                  <a:pt x="457200" y="160017"/>
                </a:lnTo>
                <a:lnTo>
                  <a:pt x="457200" y="194306"/>
                </a:lnTo>
                <a:lnTo>
                  <a:pt x="457200" y="302892"/>
                </a:lnTo>
                <a:cubicBezTo>
                  <a:pt x="457200" y="312394"/>
                  <a:pt x="449556" y="320037"/>
                  <a:pt x="440055" y="320037"/>
                </a:cubicBezTo>
                <a:cubicBezTo>
                  <a:pt x="430554" y="320037"/>
                  <a:pt x="422910" y="312394"/>
                  <a:pt x="422910" y="302892"/>
                </a:cubicBezTo>
                <a:lnTo>
                  <a:pt x="422910" y="194306"/>
                </a:lnTo>
                <a:lnTo>
                  <a:pt x="34290" y="194306"/>
                </a:lnTo>
                <a:lnTo>
                  <a:pt x="34290" y="302892"/>
                </a:lnTo>
                <a:cubicBezTo>
                  <a:pt x="34290" y="312394"/>
                  <a:pt x="26646" y="320037"/>
                  <a:pt x="17145" y="320037"/>
                </a:cubicBezTo>
                <a:cubicBezTo>
                  <a:pt x="7644" y="320037"/>
                  <a:pt x="0" y="312394"/>
                  <a:pt x="0" y="302892"/>
                </a:cubicBezTo>
                <a:lnTo>
                  <a:pt x="0" y="17141"/>
                </a:lnTo>
                <a:cubicBezTo>
                  <a:pt x="0" y="7639"/>
                  <a:pt x="7644" y="-3"/>
                  <a:pt x="17145" y="-3"/>
                </a:cubicBezTo>
                <a:lnTo>
                  <a:pt x="17145" y="0"/>
                </a:lnTo>
                <a:moveTo>
                  <a:pt x="422910" y="160020"/>
                </a:moveTo>
                <a:lnTo>
                  <a:pt x="422910" y="68581"/>
                </a:lnTo>
                <a:lnTo>
                  <a:pt x="407763" y="68581"/>
                </a:lnTo>
                <a:lnTo>
                  <a:pt x="362043" y="160020"/>
                </a:lnTo>
                <a:lnTo>
                  <a:pt x="422910" y="160020"/>
                </a:lnTo>
                <a:moveTo>
                  <a:pt x="34290" y="160020"/>
                </a:moveTo>
                <a:lnTo>
                  <a:pt x="49437" y="160020"/>
                </a:lnTo>
                <a:lnTo>
                  <a:pt x="95157" y="68581"/>
                </a:lnTo>
                <a:lnTo>
                  <a:pt x="34295" y="68581"/>
                </a:lnTo>
                <a:lnTo>
                  <a:pt x="34290" y="160020"/>
                </a:lnTo>
                <a:moveTo>
                  <a:pt x="278037" y="68581"/>
                </a:moveTo>
                <a:lnTo>
                  <a:pt x="224961" y="68581"/>
                </a:lnTo>
                <a:lnTo>
                  <a:pt x="179241" y="160020"/>
                </a:lnTo>
                <a:lnTo>
                  <a:pt x="232317" y="160020"/>
                </a:lnTo>
                <a:lnTo>
                  <a:pt x="278037" y="68581"/>
                </a:lnTo>
                <a:moveTo>
                  <a:pt x="270608" y="160020"/>
                </a:moveTo>
                <a:lnTo>
                  <a:pt x="323684" y="160020"/>
                </a:lnTo>
                <a:lnTo>
                  <a:pt x="369404" y="68581"/>
                </a:lnTo>
                <a:lnTo>
                  <a:pt x="316328" y="68581"/>
                </a:lnTo>
                <a:lnTo>
                  <a:pt x="270608" y="160020"/>
                </a:lnTo>
                <a:moveTo>
                  <a:pt x="133448" y="68581"/>
                </a:moveTo>
                <a:lnTo>
                  <a:pt x="87728" y="160020"/>
                </a:lnTo>
                <a:lnTo>
                  <a:pt x="140804" y="160020"/>
                </a:lnTo>
                <a:lnTo>
                  <a:pt x="186524" y="68581"/>
                </a:lnTo>
                <a:lnTo>
                  <a:pt x="133448" y="6858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Seguridad y Precauciones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Reflexionar sobre la enseñanza del desarrollo de la motricidad fina y gruesa.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Analizar cómo se están implementando las estrategias educativas en este ámbito.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Reflexión sobre la enseñanza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Evaluar el progreso de los estudiantes en el desarrollo de habilidades motoras.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Determinar si los objetivos de aprendizaje se están alcanzando de manera efectiva.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Evaluación del progreso estudiantil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Identificar áreas de mejora en la enseñanza de la motricidad.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Ajustar las metodologías según las necesidades detectadas en los estudiantes.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Identificación y ajuste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Reflexión y Evaluación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05652" r="-1056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0126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88197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Lección de seguimiento: "Combinación de la motricidad fina y gruesa a través de la resolución de problemas".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Integra actividades que requieren coordinación y pensamiento crítico.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3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Combinación de motricidad fina y gruesa</a:t>
            </a:r>
            <a:endParaRPr lang="en-US" sz="1734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Lección de seguimiento: "Desarrollo de la motricidad gruesa a través del juego".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enfoca en juegos dinámicos que promueven el movimiento corporal amplio.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3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Desarrollo de la motricidad gruesa</a:t>
            </a:r>
            <a:endParaRPr lang="en-US" sz="1734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Lección de seguimiento: "Desarrollo de la motricidad fina a través del arte".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 lección se centra en actividades artísticas para mejorar habilidades precisas.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3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Desarrollo de la motricidad fina</a:t>
            </a:r>
            <a:endParaRPr lang="en-US" sz="1734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Lecciones de Seguimiento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104252" y="2344218"/>
            <a:ext cx="428580" cy="457200"/>
          </a:xfrm>
          <a:custGeom>
            <a:avLst/>
            <a:gdLst/>
            <a:ahLst/>
            <a:cxnLst/>
            <a:rect l="l" t="t" r="r" b="b"/>
            <a:pathLst>
              <a:path w="428580" h="457200">
                <a:moveTo>
                  <a:pt x="228553" y="0"/>
                </a:moveTo>
                <a:cubicBezTo>
                  <a:pt x="205963" y="0"/>
                  <a:pt x="186407" y="13126"/>
                  <a:pt x="177119" y="32146"/>
                </a:cubicBezTo>
                <a:cubicBezTo>
                  <a:pt x="170871" y="29823"/>
                  <a:pt x="164172" y="28575"/>
                  <a:pt x="157118" y="28575"/>
                </a:cubicBezTo>
                <a:cubicBezTo>
                  <a:pt x="125595" y="28575"/>
                  <a:pt x="99966" y="54201"/>
                  <a:pt x="99966" y="85725"/>
                </a:cubicBezTo>
                <a:lnTo>
                  <a:pt x="99966" y="233510"/>
                </a:lnTo>
                <a:lnTo>
                  <a:pt x="97554" y="231101"/>
                </a:lnTo>
                <a:cubicBezTo>
                  <a:pt x="75229" y="208776"/>
                  <a:pt x="39065" y="208776"/>
                  <a:pt x="16740" y="231101"/>
                </a:cubicBezTo>
                <a:cubicBezTo>
                  <a:pt x="-5584" y="253426"/>
                  <a:pt x="-5584" y="289590"/>
                  <a:pt x="16740" y="311916"/>
                </a:cubicBezTo>
                <a:lnTo>
                  <a:pt x="95055" y="390229"/>
                </a:lnTo>
                <a:cubicBezTo>
                  <a:pt x="137917" y="433092"/>
                  <a:pt x="196050" y="457200"/>
                  <a:pt x="256681" y="457200"/>
                </a:cubicBezTo>
                <a:lnTo>
                  <a:pt x="264271" y="457200"/>
                </a:lnTo>
                <a:lnTo>
                  <a:pt x="271416" y="457200"/>
                </a:lnTo>
                <a:cubicBezTo>
                  <a:pt x="272757" y="457200"/>
                  <a:pt x="274094" y="457109"/>
                  <a:pt x="275436" y="456843"/>
                </a:cubicBezTo>
                <a:cubicBezTo>
                  <a:pt x="357320" y="451307"/>
                  <a:pt x="422777" y="385941"/>
                  <a:pt x="428225" y="304056"/>
                </a:cubicBezTo>
                <a:cubicBezTo>
                  <a:pt x="428495" y="302717"/>
                  <a:pt x="428580" y="301377"/>
                  <a:pt x="428580" y="300037"/>
                </a:cubicBezTo>
                <a:lnTo>
                  <a:pt x="428580" y="142875"/>
                </a:lnTo>
                <a:cubicBezTo>
                  <a:pt x="428580" y="111351"/>
                  <a:pt x="402951" y="85725"/>
                  <a:pt x="371429" y="85725"/>
                </a:cubicBezTo>
                <a:cubicBezTo>
                  <a:pt x="366518" y="85725"/>
                  <a:pt x="361696" y="86351"/>
                  <a:pt x="357140" y="87513"/>
                </a:cubicBezTo>
                <a:lnTo>
                  <a:pt x="357140" y="85725"/>
                </a:lnTo>
                <a:cubicBezTo>
                  <a:pt x="357140" y="54201"/>
                  <a:pt x="331511" y="28575"/>
                  <a:pt x="299989" y="28575"/>
                </a:cubicBezTo>
                <a:cubicBezTo>
                  <a:pt x="292935" y="28575"/>
                  <a:pt x="286236" y="29823"/>
                  <a:pt x="279987" y="32146"/>
                </a:cubicBezTo>
                <a:cubicBezTo>
                  <a:pt x="270700" y="13126"/>
                  <a:pt x="251144" y="0"/>
                  <a:pt x="228554" y="0"/>
                </a:cubicBezTo>
                <a:lnTo>
                  <a:pt x="228553" y="0"/>
                </a:lnTo>
                <a:moveTo>
                  <a:pt x="214269" y="85816"/>
                </a:moveTo>
                <a:lnTo>
                  <a:pt x="214269" y="85725"/>
                </a:lnTo>
                <a:lnTo>
                  <a:pt x="214269" y="57150"/>
                </a:lnTo>
                <a:cubicBezTo>
                  <a:pt x="214269" y="49291"/>
                  <a:pt x="220697" y="42863"/>
                  <a:pt x="228558" y="42863"/>
                </a:cubicBezTo>
                <a:cubicBezTo>
                  <a:pt x="236418" y="42863"/>
                  <a:pt x="242846" y="49291"/>
                  <a:pt x="242846" y="57150"/>
                </a:cubicBezTo>
                <a:lnTo>
                  <a:pt x="242846" y="85634"/>
                </a:lnTo>
                <a:lnTo>
                  <a:pt x="242846" y="85725"/>
                </a:lnTo>
                <a:lnTo>
                  <a:pt x="242846" y="207171"/>
                </a:lnTo>
                <a:cubicBezTo>
                  <a:pt x="242846" y="219049"/>
                  <a:pt x="252400" y="228605"/>
                  <a:pt x="264280" y="228605"/>
                </a:cubicBezTo>
                <a:cubicBezTo>
                  <a:pt x="276156" y="228605"/>
                  <a:pt x="285713" y="219049"/>
                  <a:pt x="285713" y="207176"/>
                </a:cubicBezTo>
                <a:lnTo>
                  <a:pt x="285713" y="85734"/>
                </a:lnTo>
                <a:cubicBezTo>
                  <a:pt x="285713" y="85734"/>
                  <a:pt x="285713" y="85734"/>
                  <a:pt x="285713" y="85643"/>
                </a:cubicBezTo>
                <a:cubicBezTo>
                  <a:pt x="285713" y="77783"/>
                  <a:pt x="292142" y="71355"/>
                  <a:pt x="300002" y="71355"/>
                </a:cubicBezTo>
                <a:cubicBezTo>
                  <a:pt x="307862" y="71355"/>
                  <a:pt x="314291" y="77783"/>
                  <a:pt x="314291" y="85643"/>
                </a:cubicBezTo>
                <a:lnTo>
                  <a:pt x="314291" y="135560"/>
                </a:lnTo>
                <a:lnTo>
                  <a:pt x="314291" y="135651"/>
                </a:lnTo>
                <a:lnTo>
                  <a:pt x="314291" y="207089"/>
                </a:lnTo>
                <a:cubicBezTo>
                  <a:pt x="314291" y="218967"/>
                  <a:pt x="323844" y="228522"/>
                  <a:pt x="335724" y="228522"/>
                </a:cubicBezTo>
                <a:cubicBezTo>
                  <a:pt x="347600" y="228522"/>
                  <a:pt x="357157" y="218967"/>
                  <a:pt x="357157" y="207093"/>
                </a:cubicBezTo>
                <a:lnTo>
                  <a:pt x="357157" y="142889"/>
                </a:lnTo>
                <a:lnTo>
                  <a:pt x="357157" y="142797"/>
                </a:lnTo>
                <a:cubicBezTo>
                  <a:pt x="357157" y="134938"/>
                  <a:pt x="363586" y="128510"/>
                  <a:pt x="371446" y="128510"/>
                </a:cubicBezTo>
                <a:cubicBezTo>
                  <a:pt x="379306" y="128510"/>
                  <a:pt x="385735" y="134938"/>
                  <a:pt x="385735" y="142797"/>
                </a:cubicBezTo>
                <a:lnTo>
                  <a:pt x="385735" y="297194"/>
                </a:lnTo>
                <a:cubicBezTo>
                  <a:pt x="385645" y="297729"/>
                  <a:pt x="385645" y="298355"/>
                  <a:pt x="385555" y="298890"/>
                </a:cubicBezTo>
                <a:cubicBezTo>
                  <a:pt x="382521" y="361129"/>
                  <a:pt x="332604" y="411046"/>
                  <a:pt x="270361" y="414081"/>
                </a:cubicBezTo>
                <a:cubicBezTo>
                  <a:pt x="269826" y="414081"/>
                  <a:pt x="269200" y="414173"/>
                  <a:pt x="268664" y="414260"/>
                </a:cubicBezTo>
                <a:lnTo>
                  <a:pt x="264288" y="414260"/>
                </a:lnTo>
                <a:lnTo>
                  <a:pt x="256698" y="414260"/>
                </a:lnTo>
                <a:cubicBezTo>
                  <a:pt x="207407" y="414260"/>
                  <a:pt x="160169" y="394705"/>
                  <a:pt x="125343" y="359876"/>
                </a:cubicBezTo>
                <a:lnTo>
                  <a:pt x="47028" y="281562"/>
                </a:lnTo>
                <a:cubicBezTo>
                  <a:pt x="41491" y="276025"/>
                  <a:pt x="41491" y="266918"/>
                  <a:pt x="47028" y="261381"/>
                </a:cubicBezTo>
                <a:cubicBezTo>
                  <a:pt x="52565" y="255845"/>
                  <a:pt x="61673" y="255845"/>
                  <a:pt x="67210" y="261381"/>
                </a:cubicBezTo>
                <a:lnTo>
                  <a:pt x="106232" y="300403"/>
                </a:lnTo>
                <a:cubicBezTo>
                  <a:pt x="112395" y="306566"/>
                  <a:pt x="121593" y="308349"/>
                  <a:pt x="129628" y="305048"/>
                </a:cubicBezTo>
                <a:cubicBezTo>
                  <a:pt x="137664" y="301743"/>
                  <a:pt x="142846" y="293888"/>
                  <a:pt x="142846" y="285224"/>
                </a:cubicBezTo>
                <a:lnTo>
                  <a:pt x="142846" y="85734"/>
                </a:lnTo>
                <a:cubicBezTo>
                  <a:pt x="142846" y="77875"/>
                  <a:pt x="149275" y="71447"/>
                  <a:pt x="157135" y="71447"/>
                </a:cubicBezTo>
                <a:cubicBezTo>
                  <a:pt x="164995" y="71447"/>
                  <a:pt x="171424" y="77788"/>
                  <a:pt x="171424" y="85643"/>
                </a:cubicBezTo>
                <a:lnTo>
                  <a:pt x="171424" y="207176"/>
                </a:lnTo>
                <a:cubicBezTo>
                  <a:pt x="171424" y="219054"/>
                  <a:pt x="180977" y="228609"/>
                  <a:pt x="192857" y="228609"/>
                </a:cubicBezTo>
                <a:cubicBezTo>
                  <a:pt x="204733" y="228609"/>
                  <a:pt x="214290" y="219054"/>
                  <a:pt x="214290" y="207180"/>
                </a:cubicBezTo>
                <a:lnTo>
                  <a:pt x="214269" y="8581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407480" y="2372793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50034" y="0"/>
                </a:moveTo>
                <a:cubicBezTo>
                  <a:pt x="238155" y="0"/>
                  <a:pt x="228605" y="9553"/>
                  <a:pt x="228605" y="21431"/>
                </a:cubicBezTo>
                <a:cubicBezTo>
                  <a:pt x="228605" y="33308"/>
                  <a:pt x="238160" y="42861"/>
                  <a:pt x="250038" y="42861"/>
                </a:cubicBezTo>
                <a:lnTo>
                  <a:pt x="315761" y="42861"/>
                </a:lnTo>
                <a:cubicBezTo>
                  <a:pt x="322815" y="42861"/>
                  <a:pt x="328617" y="48578"/>
                  <a:pt x="328617" y="55719"/>
                </a:cubicBezTo>
                <a:cubicBezTo>
                  <a:pt x="328617" y="59467"/>
                  <a:pt x="327008" y="63040"/>
                  <a:pt x="324150" y="65452"/>
                </a:cubicBezTo>
                <a:lnTo>
                  <a:pt x="286111" y="98044"/>
                </a:lnTo>
                <a:cubicBezTo>
                  <a:pt x="285398" y="98668"/>
                  <a:pt x="284680" y="99296"/>
                  <a:pt x="284058" y="100008"/>
                </a:cubicBezTo>
                <a:lnTo>
                  <a:pt x="274325" y="100008"/>
                </a:lnTo>
                <a:cubicBezTo>
                  <a:pt x="221820" y="100008"/>
                  <a:pt x="172524" y="121351"/>
                  <a:pt x="136717" y="157696"/>
                </a:cubicBezTo>
                <a:lnTo>
                  <a:pt x="119302" y="128584"/>
                </a:lnTo>
                <a:lnTo>
                  <a:pt x="121446" y="128584"/>
                </a:lnTo>
                <a:cubicBezTo>
                  <a:pt x="133324" y="128584"/>
                  <a:pt x="142880" y="119031"/>
                  <a:pt x="142880" y="107153"/>
                </a:cubicBezTo>
                <a:cubicBezTo>
                  <a:pt x="142880" y="95276"/>
                  <a:pt x="133324" y="85723"/>
                  <a:pt x="121451" y="85723"/>
                </a:cubicBezTo>
                <a:lnTo>
                  <a:pt x="50013" y="85723"/>
                </a:lnTo>
                <a:cubicBezTo>
                  <a:pt x="38135" y="85723"/>
                  <a:pt x="28584" y="95276"/>
                  <a:pt x="28584" y="107153"/>
                </a:cubicBezTo>
                <a:cubicBezTo>
                  <a:pt x="28584" y="119031"/>
                  <a:pt x="38140" y="128584"/>
                  <a:pt x="50018" y="128584"/>
                </a:cubicBezTo>
                <a:lnTo>
                  <a:pt x="69307" y="128584"/>
                </a:lnTo>
                <a:lnTo>
                  <a:pt x="108599" y="194128"/>
                </a:lnTo>
                <a:cubicBezTo>
                  <a:pt x="107437" y="196093"/>
                  <a:pt x="106276" y="198145"/>
                  <a:pt x="105115" y="200113"/>
                </a:cubicBezTo>
                <a:cubicBezTo>
                  <a:pt x="103419" y="200025"/>
                  <a:pt x="101631" y="200025"/>
                  <a:pt x="99935" y="200025"/>
                </a:cubicBezTo>
                <a:cubicBezTo>
                  <a:pt x="44751" y="200025"/>
                  <a:pt x="14" y="244763"/>
                  <a:pt x="14" y="300037"/>
                </a:cubicBezTo>
                <a:cubicBezTo>
                  <a:pt x="14" y="355312"/>
                  <a:pt x="44751" y="400050"/>
                  <a:pt x="100026" y="400050"/>
                </a:cubicBezTo>
                <a:cubicBezTo>
                  <a:pt x="155302" y="400050"/>
                  <a:pt x="200039" y="355312"/>
                  <a:pt x="200039" y="300038"/>
                </a:cubicBezTo>
                <a:cubicBezTo>
                  <a:pt x="200039" y="262177"/>
                  <a:pt x="178966" y="229137"/>
                  <a:pt x="147890" y="212171"/>
                </a:cubicBezTo>
                <a:cubicBezTo>
                  <a:pt x="175304" y="169217"/>
                  <a:pt x="222899" y="142878"/>
                  <a:pt x="274334" y="142878"/>
                </a:cubicBezTo>
                <a:lnTo>
                  <a:pt x="285137" y="142878"/>
                </a:lnTo>
                <a:lnTo>
                  <a:pt x="294958" y="181991"/>
                </a:lnTo>
                <a:cubicBezTo>
                  <a:pt x="255758" y="200117"/>
                  <a:pt x="228609" y="239766"/>
                  <a:pt x="228609" y="285752"/>
                </a:cubicBezTo>
                <a:cubicBezTo>
                  <a:pt x="228609" y="348884"/>
                  <a:pt x="279774" y="400050"/>
                  <a:pt x="342909" y="400050"/>
                </a:cubicBezTo>
                <a:cubicBezTo>
                  <a:pt x="406044" y="400050"/>
                  <a:pt x="457209" y="348884"/>
                  <a:pt x="457209" y="285752"/>
                </a:cubicBezTo>
                <a:cubicBezTo>
                  <a:pt x="457209" y="222620"/>
                  <a:pt x="406044" y="171453"/>
                  <a:pt x="342909" y="171453"/>
                </a:cubicBezTo>
                <a:cubicBezTo>
                  <a:pt x="340765" y="171453"/>
                  <a:pt x="338621" y="171541"/>
                  <a:pt x="336481" y="171633"/>
                </a:cubicBezTo>
                <a:lnTo>
                  <a:pt x="324068" y="121983"/>
                </a:lnTo>
                <a:lnTo>
                  <a:pt x="352017" y="97964"/>
                </a:lnTo>
                <a:cubicBezTo>
                  <a:pt x="364338" y="87427"/>
                  <a:pt x="371484" y="71977"/>
                  <a:pt x="371484" y="55727"/>
                </a:cubicBezTo>
                <a:cubicBezTo>
                  <a:pt x="371484" y="24919"/>
                  <a:pt x="346571" y="4"/>
                  <a:pt x="315765" y="4"/>
                </a:cubicBezTo>
                <a:lnTo>
                  <a:pt x="250034" y="0"/>
                </a:lnTo>
                <a:moveTo>
                  <a:pt x="305574" y="224848"/>
                </a:moveTo>
                <a:lnTo>
                  <a:pt x="322093" y="290928"/>
                </a:lnTo>
                <a:cubicBezTo>
                  <a:pt x="324950" y="302446"/>
                  <a:pt x="336559" y="309415"/>
                  <a:pt x="348080" y="306554"/>
                </a:cubicBezTo>
                <a:cubicBezTo>
                  <a:pt x="359602" y="303698"/>
                  <a:pt x="366565" y="292089"/>
                  <a:pt x="363707" y="280567"/>
                </a:cubicBezTo>
                <a:lnTo>
                  <a:pt x="347189" y="214487"/>
                </a:lnTo>
                <a:cubicBezTo>
                  <a:pt x="384693" y="216719"/>
                  <a:pt x="414338" y="247795"/>
                  <a:pt x="414338" y="285836"/>
                </a:cubicBezTo>
                <a:cubicBezTo>
                  <a:pt x="414338" y="325305"/>
                  <a:pt x="382370" y="357273"/>
                  <a:pt x="342900" y="357273"/>
                </a:cubicBezTo>
                <a:cubicBezTo>
                  <a:pt x="303430" y="357273"/>
                  <a:pt x="271463" y="325305"/>
                  <a:pt x="271463" y="285836"/>
                </a:cubicBezTo>
                <a:cubicBezTo>
                  <a:pt x="271463" y="260028"/>
                  <a:pt x="285124" y="237438"/>
                  <a:pt x="305574" y="224936"/>
                </a:cubicBezTo>
                <a:lnTo>
                  <a:pt x="305574" y="224848"/>
                </a:lnTo>
                <a:moveTo>
                  <a:pt x="100013" y="242886"/>
                </a:moveTo>
                <a:cubicBezTo>
                  <a:pt x="131578" y="242886"/>
                  <a:pt x="157163" y="268474"/>
                  <a:pt x="157163" y="300038"/>
                </a:cubicBezTo>
                <a:cubicBezTo>
                  <a:pt x="157163" y="331601"/>
                  <a:pt x="131578" y="357189"/>
                  <a:pt x="100013" y="357189"/>
                </a:cubicBezTo>
                <a:cubicBezTo>
                  <a:pt x="68447" y="357189"/>
                  <a:pt x="42863" y="331601"/>
                  <a:pt x="42863" y="300038"/>
                </a:cubicBezTo>
                <a:cubicBezTo>
                  <a:pt x="42863" y="268474"/>
                  <a:pt x="68447" y="242886"/>
                  <a:pt x="100013" y="242886"/>
                </a:cubicBezTo>
                <a:lnTo>
                  <a:pt x="100013" y="24288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369614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Conclusión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82"/>
              </a:spcBef>
              <a:buNone/>
            </a:pPr>
            <a:r>
              <a:rPr lang="en-US" sz="10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combinación de la motricidad fina y gruesa es fundamental para el desarrollo de habilidades más complejas.</a:t>
            </a:r>
            <a:endParaRPr lang="en-US" sz="1008" dirty="0"/>
          </a:p>
          <a:p>
            <a:pPr algn="l" marL="0" indent="0">
              <a:lnSpc>
                <a:spcPct val="110000"/>
              </a:lnSpc>
              <a:spcBef>
                <a:spcPts val="882"/>
              </a:spcBef>
              <a:buNone/>
            </a:pPr>
            <a:r>
              <a:rPr lang="en-US" sz="10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permite a los niños realizar tareas que requieren coordinación y precisión.</a:t>
            </a:r>
            <a:endParaRPr lang="en-US" sz="1008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Combinación de habilidades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82"/>
              </a:spcBef>
              <a:buNone/>
            </a:pPr>
            <a:r>
              <a:rPr lang="en-US" sz="10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práctica y la repetición son clave para desarrollar estas habilidades.</a:t>
            </a:r>
            <a:endParaRPr lang="en-US" sz="1008" dirty="0"/>
          </a:p>
          <a:p>
            <a:pPr algn="l" marL="0" indent="0">
              <a:lnSpc>
                <a:spcPct val="110000"/>
              </a:lnSpc>
              <a:spcBef>
                <a:spcPts val="882"/>
              </a:spcBef>
              <a:buNone/>
            </a:pPr>
            <a:r>
              <a:rPr lang="en-US" sz="10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Sin ellas, los niños podrían enfrentar dificultades en su desarrollo motor.</a:t>
            </a:r>
            <a:endParaRPr lang="en-US" sz="1008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Práctica y repetición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82"/>
              </a:spcBef>
              <a:buNone/>
            </a:pPr>
            <a:r>
              <a:rPr lang="en-US" sz="10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desarrollo de la motricidad fina y gruesa es fundamental para el crecimiento y el desarrollo de los niños.</a:t>
            </a:r>
            <a:endParaRPr lang="en-US" sz="1008" dirty="0"/>
          </a:p>
          <a:p>
            <a:pPr algn="l" marL="0" indent="0">
              <a:lnSpc>
                <a:spcPct val="110000"/>
              </a:lnSpc>
              <a:spcBef>
                <a:spcPts val="882"/>
              </a:spcBef>
              <a:buNone/>
            </a:pPr>
            <a:r>
              <a:rPr lang="en-US" sz="100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habilidades son esenciales para realizar actividades cotidianas y académicas.</a:t>
            </a:r>
            <a:endParaRPr lang="en-US" sz="1008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Importancia de la motricidad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20893"/>
            <a:ext cx="457200" cy="457155"/>
          </a:xfrm>
          <a:custGeom>
            <a:avLst/>
            <a:gdLst/>
            <a:ahLst/>
            <a:cxnLst/>
            <a:rect l="l" t="t" r="r" b="b"/>
            <a:pathLst>
              <a:path w="457200" h="457155">
                <a:moveTo>
                  <a:pt x="20382" y="250009"/>
                </a:moveTo>
                <a:cubicBezTo>
                  <a:pt x="8595" y="249383"/>
                  <a:pt x="-512" y="239293"/>
                  <a:pt x="23" y="227508"/>
                </a:cubicBezTo>
                <a:lnTo>
                  <a:pt x="379" y="220367"/>
                </a:lnTo>
                <a:cubicBezTo>
                  <a:pt x="4755" y="132954"/>
                  <a:pt x="76988" y="64290"/>
                  <a:pt x="164491" y="64290"/>
                </a:cubicBezTo>
                <a:lnTo>
                  <a:pt x="271458" y="64290"/>
                </a:lnTo>
                <a:lnTo>
                  <a:pt x="271458" y="31791"/>
                </a:lnTo>
                <a:cubicBezTo>
                  <a:pt x="271458" y="14199"/>
                  <a:pt x="285654" y="5"/>
                  <a:pt x="303242" y="5"/>
                </a:cubicBezTo>
                <a:cubicBezTo>
                  <a:pt x="311102" y="5"/>
                  <a:pt x="318691" y="2953"/>
                  <a:pt x="324493" y="8128"/>
                </a:cubicBezTo>
                <a:lnTo>
                  <a:pt x="392977" y="69739"/>
                </a:lnTo>
                <a:cubicBezTo>
                  <a:pt x="397531" y="73844"/>
                  <a:pt x="400032" y="79559"/>
                  <a:pt x="400032" y="85634"/>
                </a:cubicBezTo>
                <a:cubicBezTo>
                  <a:pt x="400032" y="91705"/>
                  <a:pt x="397444" y="97511"/>
                  <a:pt x="392977" y="101530"/>
                </a:cubicBezTo>
                <a:lnTo>
                  <a:pt x="324493" y="163140"/>
                </a:lnTo>
                <a:cubicBezTo>
                  <a:pt x="318691" y="168407"/>
                  <a:pt x="311102" y="171264"/>
                  <a:pt x="303242" y="171264"/>
                </a:cubicBezTo>
                <a:cubicBezTo>
                  <a:pt x="285741" y="171264"/>
                  <a:pt x="271458" y="157069"/>
                  <a:pt x="271458" y="139478"/>
                </a:cubicBezTo>
                <a:lnTo>
                  <a:pt x="271458" y="106979"/>
                </a:lnTo>
                <a:lnTo>
                  <a:pt x="164491" y="106979"/>
                </a:lnTo>
                <a:cubicBezTo>
                  <a:pt x="99756" y="107157"/>
                  <a:pt x="46452" y="157874"/>
                  <a:pt x="43237" y="222516"/>
                </a:cubicBezTo>
                <a:lnTo>
                  <a:pt x="42881" y="229661"/>
                </a:lnTo>
                <a:cubicBezTo>
                  <a:pt x="42254" y="241447"/>
                  <a:pt x="32164" y="250553"/>
                  <a:pt x="20382" y="250018"/>
                </a:cubicBezTo>
                <a:lnTo>
                  <a:pt x="20382" y="250009"/>
                </a:lnTo>
                <a:moveTo>
                  <a:pt x="314316" y="114737"/>
                </a:moveTo>
                <a:lnTo>
                  <a:pt x="346548" y="85717"/>
                </a:lnTo>
                <a:lnTo>
                  <a:pt x="314316" y="56696"/>
                </a:lnTo>
                <a:lnTo>
                  <a:pt x="314316" y="114737"/>
                </a:lnTo>
                <a:moveTo>
                  <a:pt x="436818" y="207151"/>
                </a:moveTo>
                <a:cubicBezTo>
                  <a:pt x="448605" y="207777"/>
                  <a:pt x="457712" y="217775"/>
                  <a:pt x="457177" y="229652"/>
                </a:cubicBezTo>
                <a:lnTo>
                  <a:pt x="456821" y="236797"/>
                </a:lnTo>
                <a:cubicBezTo>
                  <a:pt x="452445" y="324210"/>
                  <a:pt x="380212" y="392875"/>
                  <a:pt x="292709" y="392875"/>
                </a:cubicBezTo>
                <a:lnTo>
                  <a:pt x="185742" y="392875"/>
                </a:lnTo>
                <a:lnTo>
                  <a:pt x="185742" y="425374"/>
                </a:lnTo>
                <a:cubicBezTo>
                  <a:pt x="185742" y="442874"/>
                  <a:pt x="171546" y="457160"/>
                  <a:pt x="153958" y="457160"/>
                </a:cubicBezTo>
                <a:cubicBezTo>
                  <a:pt x="146098" y="457160"/>
                  <a:pt x="138509" y="454211"/>
                  <a:pt x="132707" y="449036"/>
                </a:cubicBezTo>
                <a:lnTo>
                  <a:pt x="64223" y="387425"/>
                </a:lnTo>
                <a:cubicBezTo>
                  <a:pt x="59669" y="383320"/>
                  <a:pt x="57168" y="377605"/>
                  <a:pt x="57168" y="371530"/>
                </a:cubicBezTo>
                <a:cubicBezTo>
                  <a:pt x="57168" y="365459"/>
                  <a:pt x="59756" y="359653"/>
                  <a:pt x="64223" y="355635"/>
                </a:cubicBezTo>
                <a:lnTo>
                  <a:pt x="132707" y="294024"/>
                </a:lnTo>
                <a:cubicBezTo>
                  <a:pt x="138509" y="288757"/>
                  <a:pt x="146098" y="285900"/>
                  <a:pt x="153958" y="285900"/>
                </a:cubicBezTo>
                <a:cubicBezTo>
                  <a:pt x="171459" y="285900"/>
                  <a:pt x="185742" y="300095"/>
                  <a:pt x="185742" y="317686"/>
                </a:cubicBezTo>
                <a:lnTo>
                  <a:pt x="185742" y="350185"/>
                </a:lnTo>
                <a:lnTo>
                  <a:pt x="292709" y="350185"/>
                </a:lnTo>
                <a:cubicBezTo>
                  <a:pt x="357444" y="350185"/>
                  <a:pt x="410748" y="299468"/>
                  <a:pt x="413963" y="234827"/>
                </a:cubicBezTo>
                <a:lnTo>
                  <a:pt x="414319" y="227686"/>
                </a:lnTo>
                <a:cubicBezTo>
                  <a:pt x="414946" y="215900"/>
                  <a:pt x="424945" y="206794"/>
                  <a:pt x="436818" y="207329"/>
                </a:cubicBezTo>
                <a:lnTo>
                  <a:pt x="436818" y="207151"/>
                </a:lnTo>
                <a:moveTo>
                  <a:pt x="142884" y="342418"/>
                </a:moveTo>
                <a:lnTo>
                  <a:pt x="110652" y="371439"/>
                </a:lnTo>
                <a:lnTo>
                  <a:pt x="142884" y="400459"/>
                </a:lnTo>
                <a:lnTo>
                  <a:pt x="142884" y="34241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5828" y="2201206"/>
            <a:ext cx="428580" cy="457200"/>
          </a:xfrm>
          <a:custGeom>
            <a:avLst/>
            <a:gdLst/>
            <a:ahLst/>
            <a:cxnLst/>
            <a:rect l="l" t="t" r="r" b="b"/>
            <a:pathLst>
              <a:path w="428580" h="457200">
                <a:moveTo>
                  <a:pt x="228553" y="0"/>
                </a:moveTo>
                <a:cubicBezTo>
                  <a:pt x="205963" y="0"/>
                  <a:pt x="186407" y="13126"/>
                  <a:pt x="177119" y="32146"/>
                </a:cubicBezTo>
                <a:cubicBezTo>
                  <a:pt x="170871" y="29823"/>
                  <a:pt x="164172" y="28575"/>
                  <a:pt x="157118" y="28575"/>
                </a:cubicBezTo>
                <a:cubicBezTo>
                  <a:pt x="125595" y="28575"/>
                  <a:pt x="99966" y="54201"/>
                  <a:pt x="99966" y="85725"/>
                </a:cubicBezTo>
                <a:lnTo>
                  <a:pt x="99966" y="233510"/>
                </a:lnTo>
                <a:lnTo>
                  <a:pt x="97554" y="231101"/>
                </a:lnTo>
                <a:cubicBezTo>
                  <a:pt x="75229" y="208776"/>
                  <a:pt x="39065" y="208776"/>
                  <a:pt x="16740" y="231101"/>
                </a:cubicBezTo>
                <a:cubicBezTo>
                  <a:pt x="-5584" y="253426"/>
                  <a:pt x="-5584" y="289590"/>
                  <a:pt x="16740" y="311916"/>
                </a:cubicBezTo>
                <a:lnTo>
                  <a:pt x="95055" y="390229"/>
                </a:lnTo>
                <a:cubicBezTo>
                  <a:pt x="137917" y="433092"/>
                  <a:pt x="196050" y="457200"/>
                  <a:pt x="256681" y="457200"/>
                </a:cubicBezTo>
                <a:lnTo>
                  <a:pt x="264271" y="457200"/>
                </a:lnTo>
                <a:lnTo>
                  <a:pt x="271416" y="457200"/>
                </a:lnTo>
                <a:cubicBezTo>
                  <a:pt x="272757" y="457200"/>
                  <a:pt x="274094" y="457109"/>
                  <a:pt x="275436" y="456843"/>
                </a:cubicBezTo>
                <a:cubicBezTo>
                  <a:pt x="357320" y="451307"/>
                  <a:pt x="422777" y="385941"/>
                  <a:pt x="428225" y="304056"/>
                </a:cubicBezTo>
                <a:cubicBezTo>
                  <a:pt x="428495" y="302717"/>
                  <a:pt x="428580" y="301377"/>
                  <a:pt x="428580" y="300037"/>
                </a:cubicBezTo>
                <a:lnTo>
                  <a:pt x="428580" y="142875"/>
                </a:lnTo>
                <a:cubicBezTo>
                  <a:pt x="428580" y="111351"/>
                  <a:pt x="402951" y="85725"/>
                  <a:pt x="371429" y="85725"/>
                </a:cubicBezTo>
                <a:cubicBezTo>
                  <a:pt x="366518" y="85725"/>
                  <a:pt x="361696" y="86351"/>
                  <a:pt x="357140" y="87513"/>
                </a:cubicBezTo>
                <a:lnTo>
                  <a:pt x="357140" y="85725"/>
                </a:lnTo>
                <a:cubicBezTo>
                  <a:pt x="357140" y="54201"/>
                  <a:pt x="331511" y="28575"/>
                  <a:pt x="299989" y="28575"/>
                </a:cubicBezTo>
                <a:cubicBezTo>
                  <a:pt x="292935" y="28575"/>
                  <a:pt x="286236" y="29823"/>
                  <a:pt x="279987" y="32146"/>
                </a:cubicBezTo>
                <a:cubicBezTo>
                  <a:pt x="270700" y="13126"/>
                  <a:pt x="251144" y="0"/>
                  <a:pt x="228554" y="0"/>
                </a:cubicBezTo>
                <a:lnTo>
                  <a:pt x="228553" y="0"/>
                </a:lnTo>
                <a:moveTo>
                  <a:pt x="214269" y="85816"/>
                </a:moveTo>
                <a:lnTo>
                  <a:pt x="214269" y="85725"/>
                </a:lnTo>
                <a:lnTo>
                  <a:pt x="214269" y="57150"/>
                </a:lnTo>
                <a:cubicBezTo>
                  <a:pt x="214269" y="49291"/>
                  <a:pt x="220697" y="42863"/>
                  <a:pt x="228558" y="42863"/>
                </a:cubicBezTo>
                <a:cubicBezTo>
                  <a:pt x="236418" y="42863"/>
                  <a:pt x="242846" y="49291"/>
                  <a:pt x="242846" y="57150"/>
                </a:cubicBezTo>
                <a:lnTo>
                  <a:pt x="242846" y="85634"/>
                </a:lnTo>
                <a:lnTo>
                  <a:pt x="242846" y="85725"/>
                </a:lnTo>
                <a:lnTo>
                  <a:pt x="242846" y="207171"/>
                </a:lnTo>
                <a:cubicBezTo>
                  <a:pt x="242846" y="219049"/>
                  <a:pt x="252400" y="228605"/>
                  <a:pt x="264280" y="228605"/>
                </a:cubicBezTo>
                <a:cubicBezTo>
                  <a:pt x="276156" y="228605"/>
                  <a:pt x="285713" y="219049"/>
                  <a:pt x="285713" y="207176"/>
                </a:cubicBezTo>
                <a:lnTo>
                  <a:pt x="285713" y="85734"/>
                </a:lnTo>
                <a:cubicBezTo>
                  <a:pt x="285713" y="85734"/>
                  <a:pt x="285713" y="85734"/>
                  <a:pt x="285713" y="85643"/>
                </a:cubicBezTo>
                <a:cubicBezTo>
                  <a:pt x="285713" y="77783"/>
                  <a:pt x="292142" y="71355"/>
                  <a:pt x="300002" y="71355"/>
                </a:cubicBezTo>
                <a:cubicBezTo>
                  <a:pt x="307862" y="71355"/>
                  <a:pt x="314291" y="77783"/>
                  <a:pt x="314291" y="85643"/>
                </a:cubicBezTo>
                <a:lnTo>
                  <a:pt x="314291" y="135560"/>
                </a:lnTo>
                <a:lnTo>
                  <a:pt x="314291" y="135651"/>
                </a:lnTo>
                <a:lnTo>
                  <a:pt x="314291" y="207089"/>
                </a:lnTo>
                <a:cubicBezTo>
                  <a:pt x="314291" y="218967"/>
                  <a:pt x="323844" y="228522"/>
                  <a:pt x="335724" y="228522"/>
                </a:cubicBezTo>
                <a:cubicBezTo>
                  <a:pt x="347600" y="228522"/>
                  <a:pt x="357157" y="218967"/>
                  <a:pt x="357157" y="207093"/>
                </a:cubicBezTo>
                <a:lnTo>
                  <a:pt x="357157" y="142889"/>
                </a:lnTo>
                <a:lnTo>
                  <a:pt x="357157" y="142797"/>
                </a:lnTo>
                <a:cubicBezTo>
                  <a:pt x="357157" y="134938"/>
                  <a:pt x="363586" y="128510"/>
                  <a:pt x="371446" y="128510"/>
                </a:cubicBezTo>
                <a:cubicBezTo>
                  <a:pt x="379306" y="128510"/>
                  <a:pt x="385735" y="134938"/>
                  <a:pt x="385735" y="142797"/>
                </a:cubicBezTo>
                <a:lnTo>
                  <a:pt x="385735" y="297194"/>
                </a:lnTo>
                <a:cubicBezTo>
                  <a:pt x="385645" y="297729"/>
                  <a:pt x="385645" y="298355"/>
                  <a:pt x="385555" y="298890"/>
                </a:cubicBezTo>
                <a:cubicBezTo>
                  <a:pt x="382521" y="361129"/>
                  <a:pt x="332604" y="411046"/>
                  <a:pt x="270361" y="414081"/>
                </a:cubicBezTo>
                <a:cubicBezTo>
                  <a:pt x="269826" y="414081"/>
                  <a:pt x="269200" y="414173"/>
                  <a:pt x="268664" y="414260"/>
                </a:cubicBezTo>
                <a:lnTo>
                  <a:pt x="264288" y="414260"/>
                </a:lnTo>
                <a:lnTo>
                  <a:pt x="256698" y="414260"/>
                </a:lnTo>
                <a:cubicBezTo>
                  <a:pt x="207407" y="414260"/>
                  <a:pt x="160169" y="394705"/>
                  <a:pt x="125343" y="359876"/>
                </a:cubicBezTo>
                <a:lnTo>
                  <a:pt x="47028" y="281562"/>
                </a:lnTo>
                <a:cubicBezTo>
                  <a:pt x="41491" y="276025"/>
                  <a:pt x="41491" y="266918"/>
                  <a:pt x="47028" y="261381"/>
                </a:cubicBezTo>
                <a:cubicBezTo>
                  <a:pt x="52565" y="255845"/>
                  <a:pt x="61673" y="255845"/>
                  <a:pt x="67210" y="261381"/>
                </a:cubicBezTo>
                <a:lnTo>
                  <a:pt x="106232" y="300403"/>
                </a:lnTo>
                <a:cubicBezTo>
                  <a:pt x="112395" y="306566"/>
                  <a:pt x="121593" y="308349"/>
                  <a:pt x="129628" y="305048"/>
                </a:cubicBezTo>
                <a:cubicBezTo>
                  <a:pt x="137664" y="301743"/>
                  <a:pt x="142846" y="293888"/>
                  <a:pt x="142846" y="285224"/>
                </a:cubicBezTo>
                <a:lnTo>
                  <a:pt x="142846" y="85734"/>
                </a:lnTo>
                <a:cubicBezTo>
                  <a:pt x="142846" y="77875"/>
                  <a:pt x="149275" y="71447"/>
                  <a:pt x="157135" y="71447"/>
                </a:cubicBezTo>
                <a:cubicBezTo>
                  <a:pt x="164995" y="71447"/>
                  <a:pt x="171424" y="77788"/>
                  <a:pt x="171424" y="85643"/>
                </a:cubicBezTo>
                <a:lnTo>
                  <a:pt x="171424" y="207176"/>
                </a:lnTo>
                <a:cubicBezTo>
                  <a:pt x="171424" y="219054"/>
                  <a:pt x="180977" y="228609"/>
                  <a:pt x="192857" y="228609"/>
                </a:cubicBezTo>
                <a:cubicBezTo>
                  <a:pt x="204733" y="228609"/>
                  <a:pt x="214290" y="219054"/>
                  <a:pt x="214290" y="207180"/>
                </a:cubicBezTo>
                <a:lnTo>
                  <a:pt x="214269" y="8581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3437" b="-1343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Expertos en el campo del desarrollo infantil.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Brindan orientación personalizada y estrategias basadas en investigaciones actuales.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Consultas con expertos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Recursos en línea y sitios web educativos.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Proveen herramientas interactivas y materiales didácticos para apoyar el aprendizaje.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Recursos en línea educativos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Libros y artículos sobre el desarrollo de la motricidad fina y gruesa.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Estos recursos ofrecen una base teórica y práctica para entender el desarrollo infantil.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Libros y artículos especializados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Referencias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73344"/>
            <a:ext cx="548640" cy="480060"/>
          </a:xfrm>
          <a:custGeom>
            <a:avLst/>
            <a:gdLst/>
            <a:ahLst/>
            <a:cxnLst/>
            <a:rect l="l" t="t" r="r" b="b"/>
            <a:pathLst>
              <a:path w="548640" h="480060">
                <a:moveTo>
                  <a:pt x="53152" y="246458"/>
                </a:moveTo>
                <a:cubicBezTo>
                  <a:pt x="66868" y="136515"/>
                  <a:pt x="160631" y="51434"/>
                  <a:pt x="274326" y="51434"/>
                </a:cubicBezTo>
                <a:cubicBezTo>
                  <a:pt x="388020" y="51434"/>
                  <a:pt x="481783" y="136515"/>
                  <a:pt x="495493" y="246458"/>
                </a:cubicBezTo>
                <a:cubicBezTo>
                  <a:pt x="485420" y="242277"/>
                  <a:pt x="474491" y="240030"/>
                  <a:pt x="462921" y="240030"/>
                </a:cubicBezTo>
                <a:cubicBezTo>
                  <a:pt x="434523" y="240030"/>
                  <a:pt x="411486" y="263068"/>
                  <a:pt x="411486" y="291464"/>
                </a:cubicBezTo>
                <a:lnTo>
                  <a:pt x="411486" y="428622"/>
                </a:lnTo>
                <a:cubicBezTo>
                  <a:pt x="411486" y="457017"/>
                  <a:pt x="434523" y="480055"/>
                  <a:pt x="462921" y="480055"/>
                </a:cubicBezTo>
                <a:cubicBezTo>
                  <a:pt x="510285" y="480055"/>
                  <a:pt x="548646" y="441694"/>
                  <a:pt x="548646" y="394331"/>
                </a:cubicBezTo>
                <a:lnTo>
                  <a:pt x="548646" y="360040"/>
                </a:lnTo>
                <a:lnTo>
                  <a:pt x="548646" y="325750"/>
                </a:lnTo>
                <a:lnTo>
                  <a:pt x="548646" y="274316"/>
                </a:lnTo>
                <a:cubicBezTo>
                  <a:pt x="548646" y="122799"/>
                  <a:pt x="425843" y="-5"/>
                  <a:pt x="274326" y="-5"/>
                </a:cubicBezTo>
                <a:cubicBezTo>
                  <a:pt x="122808" y="-5"/>
                  <a:pt x="6" y="122795"/>
                  <a:pt x="6" y="274316"/>
                </a:cubicBezTo>
                <a:lnTo>
                  <a:pt x="6" y="325750"/>
                </a:lnTo>
                <a:lnTo>
                  <a:pt x="6" y="360040"/>
                </a:lnTo>
                <a:lnTo>
                  <a:pt x="6" y="394331"/>
                </a:lnTo>
                <a:cubicBezTo>
                  <a:pt x="6" y="441694"/>
                  <a:pt x="38366" y="480055"/>
                  <a:pt x="85731" y="480055"/>
                </a:cubicBezTo>
                <a:cubicBezTo>
                  <a:pt x="114128" y="480055"/>
                  <a:pt x="137166" y="457017"/>
                  <a:pt x="137166" y="428622"/>
                </a:cubicBezTo>
                <a:lnTo>
                  <a:pt x="137166" y="291464"/>
                </a:lnTo>
                <a:cubicBezTo>
                  <a:pt x="137166" y="263068"/>
                  <a:pt x="114128" y="240030"/>
                  <a:pt x="85731" y="240030"/>
                </a:cubicBezTo>
                <a:cubicBezTo>
                  <a:pt x="74160" y="240030"/>
                  <a:pt x="63225" y="242282"/>
                  <a:pt x="53158" y="246458"/>
                </a:cubicBezTo>
                <a:lnTo>
                  <a:pt x="53152" y="246458"/>
                </a:lnTo>
                <a:moveTo>
                  <a:pt x="51435" y="325754"/>
                </a:moveTo>
                <a:cubicBezTo>
                  <a:pt x="51435" y="306787"/>
                  <a:pt x="66759" y="291464"/>
                  <a:pt x="85725" y="291464"/>
                </a:cubicBezTo>
                <a:lnTo>
                  <a:pt x="85725" y="428622"/>
                </a:lnTo>
                <a:cubicBezTo>
                  <a:pt x="66759" y="428622"/>
                  <a:pt x="51435" y="413298"/>
                  <a:pt x="51435" y="394331"/>
                </a:cubicBezTo>
                <a:lnTo>
                  <a:pt x="51435" y="360040"/>
                </a:lnTo>
                <a:lnTo>
                  <a:pt x="51435" y="325754"/>
                </a:lnTo>
                <a:moveTo>
                  <a:pt x="497205" y="325754"/>
                </a:moveTo>
                <a:lnTo>
                  <a:pt x="497205" y="360045"/>
                </a:lnTo>
                <a:lnTo>
                  <a:pt x="497205" y="394336"/>
                </a:lnTo>
                <a:cubicBezTo>
                  <a:pt x="497205" y="413303"/>
                  <a:pt x="481881" y="428626"/>
                  <a:pt x="462915" y="428626"/>
                </a:cubicBezTo>
                <a:lnTo>
                  <a:pt x="462915" y="291468"/>
                </a:lnTo>
                <a:cubicBezTo>
                  <a:pt x="481881" y="291468"/>
                  <a:pt x="497205" y="306792"/>
                  <a:pt x="497205" y="325759"/>
                </a:cubicBezTo>
                <a:lnTo>
                  <a:pt x="497205" y="32575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221350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329184" y="41147"/>
                </a:moveTo>
                <a:cubicBezTo>
                  <a:pt x="336728" y="41147"/>
                  <a:pt x="342900" y="47318"/>
                  <a:pt x="342900" y="54861"/>
                </a:cubicBezTo>
                <a:lnTo>
                  <a:pt x="342900" y="246885"/>
                </a:lnTo>
                <a:cubicBezTo>
                  <a:pt x="342900" y="254428"/>
                  <a:pt x="336728" y="260600"/>
                  <a:pt x="329184" y="260600"/>
                </a:cubicBezTo>
                <a:lnTo>
                  <a:pt x="241144" y="260600"/>
                </a:lnTo>
                <a:lnTo>
                  <a:pt x="226314" y="260600"/>
                </a:lnTo>
                <a:lnTo>
                  <a:pt x="157734" y="260600"/>
                </a:lnTo>
                <a:lnTo>
                  <a:pt x="142904" y="260600"/>
                </a:lnTo>
                <a:lnTo>
                  <a:pt x="54864" y="260600"/>
                </a:lnTo>
                <a:cubicBezTo>
                  <a:pt x="47320" y="260600"/>
                  <a:pt x="41148" y="254428"/>
                  <a:pt x="41148" y="246885"/>
                </a:cubicBezTo>
                <a:lnTo>
                  <a:pt x="41148" y="54861"/>
                </a:lnTo>
                <a:cubicBezTo>
                  <a:pt x="41148" y="47319"/>
                  <a:pt x="47320" y="41147"/>
                  <a:pt x="54864" y="41147"/>
                </a:cubicBezTo>
                <a:lnTo>
                  <a:pt x="329184" y="41147"/>
                </a:lnTo>
                <a:moveTo>
                  <a:pt x="54864" y="301750"/>
                </a:moveTo>
                <a:lnTo>
                  <a:pt x="129188" y="301750"/>
                </a:lnTo>
                <a:lnTo>
                  <a:pt x="115472" y="342897"/>
                </a:lnTo>
                <a:lnTo>
                  <a:pt x="75438" y="342897"/>
                </a:lnTo>
                <a:cubicBezTo>
                  <a:pt x="64037" y="342897"/>
                  <a:pt x="54864" y="352068"/>
                  <a:pt x="54864" y="363471"/>
                </a:cubicBezTo>
                <a:cubicBezTo>
                  <a:pt x="54864" y="374873"/>
                  <a:pt x="64037" y="384044"/>
                  <a:pt x="75438" y="384044"/>
                </a:cubicBezTo>
                <a:lnTo>
                  <a:pt x="101756" y="384044"/>
                </a:lnTo>
                <a:lnTo>
                  <a:pt x="130302" y="384044"/>
                </a:lnTo>
                <a:lnTo>
                  <a:pt x="253746" y="384044"/>
                </a:lnTo>
                <a:lnTo>
                  <a:pt x="282292" y="384044"/>
                </a:lnTo>
                <a:lnTo>
                  <a:pt x="308610" y="384044"/>
                </a:lnTo>
                <a:cubicBezTo>
                  <a:pt x="320011" y="384044"/>
                  <a:pt x="329184" y="374873"/>
                  <a:pt x="329184" y="363471"/>
                </a:cubicBezTo>
                <a:cubicBezTo>
                  <a:pt x="329184" y="352068"/>
                  <a:pt x="320011" y="342897"/>
                  <a:pt x="308610" y="342897"/>
                </a:cubicBezTo>
                <a:lnTo>
                  <a:pt x="268576" y="342897"/>
                </a:lnTo>
                <a:lnTo>
                  <a:pt x="254860" y="301750"/>
                </a:lnTo>
                <a:lnTo>
                  <a:pt x="329184" y="301750"/>
                </a:lnTo>
                <a:cubicBezTo>
                  <a:pt x="359447" y="301750"/>
                  <a:pt x="384048" y="277148"/>
                  <a:pt x="384048" y="246885"/>
                </a:cubicBezTo>
                <a:lnTo>
                  <a:pt x="384048" y="54861"/>
                </a:lnTo>
                <a:cubicBezTo>
                  <a:pt x="384048" y="24602"/>
                  <a:pt x="359447" y="-4"/>
                  <a:pt x="329184" y="-4"/>
                </a:cubicBezTo>
                <a:lnTo>
                  <a:pt x="54864" y="-4"/>
                </a:lnTo>
                <a:cubicBezTo>
                  <a:pt x="24601" y="-4"/>
                  <a:pt x="0" y="24598"/>
                  <a:pt x="0" y="54861"/>
                </a:cubicBezTo>
                <a:lnTo>
                  <a:pt x="0" y="246885"/>
                </a:lnTo>
                <a:cubicBezTo>
                  <a:pt x="0" y="277144"/>
                  <a:pt x="24601" y="301750"/>
                  <a:pt x="54864" y="301750"/>
                </a:cubicBezTo>
                <a:lnTo>
                  <a:pt x="54864" y="301750"/>
                </a:lnTo>
                <a:moveTo>
                  <a:pt x="158848" y="342901"/>
                </a:moveTo>
                <a:lnTo>
                  <a:pt x="172564" y="301754"/>
                </a:lnTo>
                <a:lnTo>
                  <a:pt x="211484" y="301754"/>
                </a:lnTo>
                <a:lnTo>
                  <a:pt x="225200" y="342901"/>
                </a:lnTo>
                <a:lnTo>
                  <a:pt x="158848" y="342901"/>
                </a:lnTo>
                <a:moveTo>
                  <a:pt x="452628" y="41147"/>
                </a:moveTo>
                <a:lnTo>
                  <a:pt x="507492" y="41147"/>
                </a:lnTo>
                <a:lnTo>
                  <a:pt x="507492" y="68579"/>
                </a:lnTo>
                <a:lnTo>
                  <a:pt x="452628" y="68579"/>
                </a:lnTo>
                <a:lnTo>
                  <a:pt x="452628" y="41147"/>
                </a:lnTo>
                <a:moveTo>
                  <a:pt x="452628" y="109726"/>
                </a:moveTo>
                <a:lnTo>
                  <a:pt x="507492" y="109726"/>
                </a:lnTo>
                <a:lnTo>
                  <a:pt x="507492" y="137159"/>
                </a:lnTo>
                <a:lnTo>
                  <a:pt x="452628" y="137159"/>
                </a:lnTo>
                <a:lnTo>
                  <a:pt x="452628" y="109726"/>
                </a:lnTo>
                <a:moveTo>
                  <a:pt x="507492" y="178310"/>
                </a:moveTo>
                <a:lnTo>
                  <a:pt x="507492" y="342901"/>
                </a:lnTo>
                <a:lnTo>
                  <a:pt x="452628" y="342901"/>
                </a:lnTo>
                <a:lnTo>
                  <a:pt x="452628" y="178310"/>
                </a:lnTo>
                <a:lnTo>
                  <a:pt x="507492" y="178310"/>
                </a:lnTo>
                <a:moveTo>
                  <a:pt x="411480" y="41147"/>
                </a:moveTo>
                <a:lnTo>
                  <a:pt x="411480" y="342897"/>
                </a:lnTo>
                <a:cubicBezTo>
                  <a:pt x="411480" y="365614"/>
                  <a:pt x="429909" y="384044"/>
                  <a:pt x="452628" y="384044"/>
                </a:cubicBezTo>
                <a:lnTo>
                  <a:pt x="507492" y="384044"/>
                </a:lnTo>
                <a:cubicBezTo>
                  <a:pt x="530211" y="384044"/>
                  <a:pt x="548640" y="365614"/>
                  <a:pt x="548640" y="342897"/>
                </a:cubicBezTo>
                <a:lnTo>
                  <a:pt x="548640" y="41147"/>
                </a:lnTo>
                <a:cubicBezTo>
                  <a:pt x="548640" y="18430"/>
                  <a:pt x="530211" y="0"/>
                  <a:pt x="507492" y="0"/>
                </a:cubicBezTo>
                <a:lnTo>
                  <a:pt x="452628" y="0"/>
                </a:lnTo>
                <a:cubicBezTo>
                  <a:pt x="429909" y="0"/>
                  <a:pt x="411480" y="18430"/>
                  <a:pt x="411480" y="41147"/>
                </a:cubicBezTo>
                <a:lnTo>
                  <a:pt x="411480" y="41147"/>
                </a:lnTo>
                <a:moveTo>
                  <a:pt x="480060" y="281177"/>
                </a:moveTo>
                <a:cubicBezTo>
                  <a:pt x="491422" y="281177"/>
                  <a:pt x="500634" y="271967"/>
                  <a:pt x="500634" y="260603"/>
                </a:cubicBezTo>
                <a:cubicBezTo>
                  <a:pt x="500634" y="249239"/>
                  <a:pt x="491422" y="240030"/>
                  <a:pt x="480060" y="240030"/>
                </a:cubicBezTo>
                <a:cubicBezTo>
                  <a:pt x="468698" y="240030"/>
                  <a:pt x="459486" y="249239"/>
                  <a:pt x="459486" y="260603"/>
                </a:cubicBezTo>
                <a:cubicBezTo>
                  <a:pt x="459486" y="271967"/>
                  <a:pt x="468698" y="281177"/>
                  <a:pt x="480060" y="281177"/>
                </a:cubicBezTo>
                <a:lnTo>
                  <a:pt x="480060" y="28117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05740" y="0"/>
                </a:moveTo>
                <a:cubicBezTo>
                  <a:pt x="186774" y="0"/>
                  <a:pt x="171450" y="15324"/>
                  <a:pt x="171450" y="34290"/>
                </a:cubicBezTo>
                <a:cubicBezTo>
                  <a:pt x="152484" y="34290"/>
                  <a:pt x="137160" y="49614"/>
                  <a:pt x="137160" y="68580"/>
                </a:cubicBezTo>
                <a:lnTo>
                  <a:pt x="137160" y="308610"/>
                </a:lnTo>
                <a:cubicBezTo>
                  <a:pt x="137160" y="327576"/>
                  <a:pt x="152484" y="342900"/>
                  <a:pt x="171450" y="342900"/>
                </a:cubicBezTo>
                <a:cubicBezTo>
                  <a:pt x="171450" y="361866"/>
                  <a:pt x="186774" y="377190"/>
                  <a:pt x="205740" y="377190"/>
                </a:cubicBezTo>
                <a:lnTo>
                  <a:pt x="240030" y="377190"/>
                </a:lnTo>
                <a:cubicBezTo>
                  <a:pt x="258996" y="377190"/>
                  <a:pt x="274320" y="361866"/>
                  <a:pt x="274320" y="342900"/>
                </a:cubicBezTo>
                <a:cubicBezTo>
                  <a:pt x="293286" y="342900"/>
                  <a:pt x="308610" y="327576"/>
                  <a:pt x="308610" y="308610"/>
                </a:cubicBezTo>
                <a:lnTo>
                  <a:pt x="308610" y="68580"/>
                </a:lnTo>
                <a:cubicBezTo>
                  <a:pt x="308610" y="49614"/>
                  <a:pt x="293286" y="34290"/>
                  <a:pt x="274320" y="34290"/>
                </a:cubicBezTo>
                <a:cubicBezTo>
                  <a:pt x="274320" y="15324"/>
                  <a:pt x="258996" y="0"/>
                  <a:pt x="240030" y="0"/>
                </a:cubicBezTo>
                <a:lnTo>
                  <a:pt x="205740" y="0"/>
                </a:lnTo>
                <a:moveTo>
                  <a:pt x="188595" y="291465"/>
                </a:moveTo>
                <a:lnTo>
                  <a:pt x="188595" y="85725"/>
                </a:lnTo>
                <a:lnTo>
                  <a:pt x="257175" y="85725"/>
                </a:lnTo>
                <a:lnTo>
                  <a:pt x="257175" y="291465"/>
                </a:lnTo>
                <a:lnTo>
                  <a:pt x="188595" y="291465"/>
                </a:lnTo>
                <a:moveTo>
                  <a:pt x="25720" y="497205"/>
                </a:moveTo>
                <a:cubicBezTo>
                  <a:pt x="11467" y="497205"/>
                  <a:pt x="6" y="508672"/>
                  <a:pt x="6" y="522925"/>
                </a:cubicBezTo>
                <a:cubicBezTo>
                  <a:pt x="6" y="537179"/>
                  <a:pt x="11472" y="548646"/>
                  <a:pt x="25726" y="548646"/>
                </a:cubicBezTo>
                <a:lnTo>
                  <a:pt x="342911" y="548646"/>
                </a:lnTo>
                <a:lnTo>
                  <a:pt x="522936" y="548646"/>
                </a:lnTo>
                <a:cubicBezTo>
                  <a:pt x="537190" y="548646"/>
                  <a:pt x="548657" y="537179"/>
                  <a:pt x="548657" y="522931"/>
                </a:cubicBezTo>
                <a:cubicBezTo>
                  <a:pt x="548657" y="508677"/>
                  <a:pt x="537190" y="497216"/>
                  <a:pt x="522942" y="497216"/>
                </a:cubicBezTo>
                <a:lnTo>
                  <a:pt x="479007" y="497216"/>
                </a:lnTo>
                <a:cubicBezTo>
                  <a:pt x="521762" y="459497"/>
                  <a:pt x="548657" y="404309"/>
                  <a:pt x="548657" y="342911"/>
                </a:cubicBezTo>
                <a:cubicBezTo>
                  <a:pt x="548657" y="229326"/>
                  <a:pt x="456502" y="137171"/>
                  <a:pt x="342917" y="137171"/>
                </a:cubicBezTo>
                <a:lnTo>
                  <a:pt x="342917" y="137171"/>
                </a:lnTo>
                <a:lnTo>
                  <a:pt x="342917" y="188606"/>
                </a:lnTo>
                <a:lnTo>
                  <a:pt x="342917" y="188606"/>
                </a:lnTo>
                <a:cubicBezTo>
                  <a:pt x="428104" y="188606"/>
                  <a:pt x="497222" y="257724"/>
                  <a:pt x="497222" y="342911"/>
                </a:cubicBezTo>
                <a:cubicBezTo>
                  <a:pt x="497222" y="428098"/>
                  <a:pt x="428104" y="497216"/>
                  <a:pt x="342917" y="497216"/>
                </a:cubicBezTo>
                <a:lnTo>
                  <a:pt x="342917" y="497216"/>
                </a:lnTo>
                <a:lnTo>
                  <a:pt x="25720" y="497205"/>
                </a:lnTo>
                <a:moveTo>
                  <a:pt x="102870" y="437200"/>
                </a:moveTo>
                <a:cubicBezTo>
                  <a:pt x="102870" y="451454"/>
                  <a:pt x="114337" y="462921"/>
                  <a:pt x="128590" y="462921"/>
                </a:cubicBezTo>
                <a:lnTo>
                  <a:pt x="317185" y="462921"/>
                </a:lnTo>
                <a:cubicBezTo>
                  <a:pt x="331439" y="462921"/>
                  <a:pt x="342906" y="451454"/>
                  <a:pt x="342906" y="437206"/>
                </a:cubicBezTo>
                <a:cubicBezTo>
                  <a:pt x="342906" y="422952"/>
                  <a:pt x="331439" y="411491"/>
                  <a:pt x="317191" y="411491"/>
                </a:cubicBezTo>
                <a:lnTo>
                  <a:pt x="128596" y="411491"/>
                </a:lnTo>
                <a:cubicBezTo>
                  <a:pt x="114342" y="411491"/>
                  <a:pt x="102881" y="422958"/>
                  <a:pt x="102881" y="437211"/>
                </a:cubicBezTo>
                <a:lnTo>
                  <a:pt x="102870" y="43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las instituciones y organizaciones que apoyaron la creación de este contenido.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 respaldo fue clave para llevar a cabo este proyecto.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Apoyo institucional y organizacional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los expertos y profesionales que contribuyeron con su conocimiento y experiencia.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 aporte enriqueció significativamente la calidad del contenido.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Contribución de expertos y profesionales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los estudiantes y padres que participaron en la creación de este contenido.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 colaboración fue esencial para el desarrollo del material.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Reconocimiento a estudiantes y padres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70011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82169" y="2379200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9590" y="109134"/>
                </a:moveTo>
                <a:cubicBezTo>
                  <a:pt x="169594" y="103327"/>
                  <a:pt x="176827" y="93772"/>
                  <a:pt x="179684" y="82520"/>
                </a:cubicBezTo>
                <a:lnTo>
                  <a:pt x="184416" y="63857"/>
                </a:lnTo>
                <a:lnTo>
                  <a:pt x="197812" y="77701"/>
                </a:lnTo>
                <a:cubicBezTo>
                  <a:pt x="205850" y="86008"/>
                  <a:pt x="216923" y="90649"/>
                  <a:pt x="228536" y="90649"/>
                </a:cubicBezTo>
                <a:cubicBezTo>
                  <a:pt x="240144" y="90649"/>
                  <a:pt x="251222" y="86004"/>
                  <a:pt x="259260" y="77701"/>
                </a:cubicBezTo>
                <a:lnTo>
                  <a:pt x="272656" y="63857"/>
                </a:lnTo>
                <a:lnTo>
                  <a:pt x="277388" y="82520"/>
                </a:lnTo>
                <a:cubicBezTo>
                  <a:pt x="280245" y="93772"/>
                  <a:pt x="287478" y="103327"/>
                  <a:pt x="297482" y="109134"/>
                </a:cubicBezTo>
                <a:cubicBezTo>
                  <a:pt x="307485" y="114940"/>
                  <a:pt x="319450" y="116367"/>
                  <a:pt x="330524" y="113244"/>
                </a:cubicBezTo>
                <a:lnTo>
                  <a:pt x="349100" y="107977"/>
                </a:lnTo>
                <a:lnTo>
                  <a:pt x="343833" y="126553"/>
                </a:lnTo>
                <a:cubicBezTo>
                  <a:pt x="340705" y="137718"/>
                  <a:pt x="342136" y="149596"/>
                  <a:pt x="347943" y="159595"/>
                </a:cubicBezTo>
                <a:cubicBezTo>
                  <a:pt x="353749" y="169598"/>
                  <a:pt x="363305" y="176831"/>
                  <a:pt x="374557" y="179689"/>
                </a:cubicBezTo>
                <a:lnTo>
                  <a:pt x="393219" y="184421"/>
                </a:lnTo>
                <a:lnTo>
                  <a:pt x="379375" y="197817"/>
                </a:lnTo>
                <a:cubicBezTo>
                  <a:pt x="371068" y="205854"/>
                  <a:pt x="366428" y="216928"/>
                  <a:pt x="366428" y="228541"/>
                </a:cubicBezTo>
                <a:cubicBezTo>
                  <a:pt x="366428" y="240149"/>
                  <a:pt x="371073" y="251227"/>
                  <a:pt x="379375" y="259264"/>
                </a:cubicBezTo>
                <a:lnTo>
                  <a:pt x="393219" y="272660"/>
                </a:lnTo>
                <a:lnTo>
                  <a:pt x="374557" y="277392"/>
                </a:lnTo>
                <a:cubicBezTo>
                  <a:pt x="363305" y="280250"/>
                  <a:pt x="353749" y="287483"/>
                  <a:pt x="347943" y="297486"/>
                </a:cubicBezTo>
                <a:cubicBezTo>
                  <a:pt x="342136" y="307490"/>
                  <a:pt x="340710" y="319455"/>
                  <a:pt x="343833" y="330528"/>
                </a:cubicBezTo>
                <a:lnTo>
                  <a:pt x="349100" y="349104"/>
                </a:lnTo>
                <a:lnTo>
                  <a:pt x="330524" y="343837"/>
                </a:lnTo>
                <a:cubicBezTo>
                  <a:pt x="319359" y="340710"/>
                  <a:pt x="307481" y="342141"/>
                  <a:pt x="297482" y="347947"/>
                </a:cubicBezTo>
                <a:cubicBezTo>
                  <a:pt x="287478" y="353754"/>
                  <a:pt x="280245" y="363309"/>
                  <a:pt x="277388" y="374561"/>
                </a:cubicBezTo>
                <a:lnTo>
                  <a:pt x="272656" y="393224"/>
                </a:lnTo>
                <a:lnTo>
                  <a:pt x="259260" y="379380"/>
                </a:lnTo>
                <a:cubicBezTo>
                  <a:pt x="251222" y="371073"/>
                  <a:pt x="240149" y="366432"/>
                  <a:pt x="228536" y="366432"/>
                </a:cubicBezTo>
                <a:cubicBezTo>
                  <a:pt x="216928" y="366432"/>
                  <a:pt x="205850" y="371077"/>
                  <a:pt x="197812" y="379380"/>
                </a:cubicBezTo>
                <a:lnTo>
                  <a:pt x="184416" y="393224"/>
                </a:lnTo>
                <a:lnTo>
                  <a:pt x="179684" y="374561"/>
                </a:lnTo>
                <a:cubicBezTo>
                  <a:pt x="176827" y="363309"/>
                  <a:pt x="169594" y="353754"/>
                  <a:pt x="159590" y="347947"/>
                </a:cubicBezTo>
                <a:cubicBezTo>
                  <a:pt x="149587" y="342141"/>
                  <a:pt x="137622" y="340715"/>
                  <a:pt x="126548" y="343837"/>
                </a:cubicBezTo>
                <a:lnTo>
                  <a:pt x="107972" y="349104"/>
                </a:lnTo>
                <a:lnTo>
                  <a:pt x="113239" y="330528"/>
                </a:lnTo>
                <a:cubicBezTo>
                  <a:pt x="116367" y="319363"/>
                  <a:pt x="114936" y="307485"/>
                  <a:pt x="109129" y="297486"/>
                </a:cubicBezTo>
                <a:cubicBezTo>
                  <a:pt x="103323" y="287483"/>
                  <a:pt x="93767" y="280250"/>
                  <a:pt x="82515" y="277392"/>
                </a:cubicBezTo>
                <a:lnTo>
                  <a:pt x="63853" y="272660"/>
                </a:lnTo>
                <a:lnTo>
                  <a:pt x="77697" y="259264"/>
                </a:lnTo>
                <a:cubicBezTo>
                  <a:pt x="86004" y="251227"/>
                  <a:pt x="90644" y="240153"/>
                  <a:pt x="90644" y="228541"/>
                </a:cubicBezTo>
                <a:cubicBezTo>
                  <a:pt x="90644" y="216932"/>
                  <a:pt x="85999" y="205854"/>
                  <a:pt x="77697" y="197817"/>
                </a:cubicBezTo>
                <a:lnTo>
                  <a:pt x="63853" y="184421"/>
                </a:lnTo>
                <a:lnTo>
                  <a:pt x="82515" y="179689"/>
                </a:lnTo>
                <a:cubicBezTo>
                  <a:pt x="93767" y="176831"/>
                  <a:pt x="103323" y="169598"/>
                  <a:pt x="109129" y="159595"/>
                </a:cubicBezTo>
                <a:cubicBezTo>
                  <a:pt x="114936" y="149591"/>
                  <a:pt x="116362" y="137626"/>
                  <a:pt x="113239" y="126553"/>
                </a:cubicBezTo>
                <a:lnTo>
                  <a:pt x="107972" y="107977"/>
                </a:lnTo>
                <a:lnTo>
                  <a:pt x="126548" y="113244"/>
                </a:lnTo>
                <a:cubicBezTo>
                  <a:pt x="137713" y="116371"/>
                  <a:pt x="149591" y="114940"/>
                  <a:pt x="159682" y="109134"/>
                </a:cubicBezTo>
                <a:lnTo>
                  <a:pt x="159590" y="109134"/>
                </a:lnTo>
                <a:moveTo>
                  <a:pt x="198708" y="17058"/>
                </a:moveTo>
                <a:lnTo>
                  <a:pt x="188440" y="6520"/>
                </a:lnTo>
                <a:cubicBezTo>
                  <a:pt x="183081" y="892"/>
                  <a:pt x="175044" y="-1248"/>
                  <a:pt x="167541" y="713"/>
                </a:cubicBezTo>
                <a:cubicBezTo>
                  <a:pt x="160038" y="2679"/>
                  <a:pt x="154236" y="8659"/>
                  <a:pt x="152270" y="16162"/>
                </a:cubicBezTo>
                <a:lnTo>
                  <a:pt x="148700" y="30363"/>
                </a:lnTo>
                <a:lnTo>
                  <a:pt x="138161" y="71982"/>
                </a:lnTo>
                <a:lnTo>
                  <a:pt x="96904" y="60282"/>
                </a:lnTo>
                <a:lnTo>
                  <a:pt x="82794" y="56354"/>
                </a:lnTo>
                <a:cubicBezTo>
                  <a:pt x="75292" y="54210"/>
                  <a:pt x="67254" y="56354"/>
                  <a:pt x="61809" y="61804"/>
                </a:cubicBezTo>
                <a:cubicBezTo>
                  <a:pt x="56359" y="67254"/>
                  <a:pt x="54219" y="75292"/>
                  <a:pt x="56359" y="82790"/>
                </a:cubicBezTo>
                <a:lnTo>
                  <a:pt x="60378" y="96899"/>
                </a:lnTo>
                <a:lnTo>
                  <a:pt x="72078" y="138157"/>
                </a:lnTo>
                <a:lnTo>
                  <a:pt x="30459" y="148695"/>
                </a:lnTo>
                <a:lnTo>
                  <a:pt x="16258" y="152266"/>
                </a:lnTo>
                <a:cubicBezTo>
                  <a:pt x="8755" y="154140"/>
                  <a:pt x="2862" y="160034"/>
                  <a:pt x="809" y="167536"/>
                </a:cubicBezTo>
                <a:cubicBezTo>
                  <a:pt x="-1244" y="175039"/>
                  <a:pt x="901" y="183077"/>
                  <a:pt x="6524" y="188435"/>
                </a:cubicBezTo>
                <a:lnTo>
                  <a:pt x="17063" y="198704"/>
                </a:lnTo>
                <a:lnTo>
                  <a:pt x="47787" y="228623"/>
                </a:lnTo>
                <a:lnTo>
                  <a:pt x="17063" y="258542"/>
                </a:lnTo>
                <a:lnTo>
                  <a:pt x="6524" y="268811"/>
                </a:lnTo>
                <a:cubicBezTo>
                  <a:pt x="896" y="274169"/>
                  <a:pt x="-1244" y="282207"/>
                  <a:pt x="718" y="289709"/>
                </a:cubicBezTo>
                <a:cubicBezTo>
                  <a:pt x="2684" y="297212"/>
                  <a:pt x="8664" y="303014"/>
                  <a:pt x="16167" y="304980"/>
                </a:cubicBezTo>
                <a:lnTo>
                  <a:pt x="30367" y="308551"/>
                </a:lnTo>
                <a:lnTo>
                  <a:pt x="71895" y="319089"/>
                </a:lnTo>
                <a:lnTo>
                  <a:pt x="60286" y="360347"/>
                </a:lnTo>
                <a:lnTo>
                  <a:pt x="56268" y="374456"/>
                </a:lnTo>
                <a:cubicBezTo>
                  <a:pt x="54123" y="381959"/>
                  <a:pt x="56268" y="389996"/>
                  <a:pt x="61717" y="395441"/>
                </a:cubicBezTo>
                <a:cubicBezTo>
                  <a:pt x="67167" y="400891"/>
                  <a:pt x="75205" y="403031"/>
                  <a:pt x="82703" y="400891"/>
                </a:cubicBezTo>
                <a:lnTo>
                  <a:pt x="96812" y="396872"/>
                </a:lnTo>
                <a:lnTo>
                  <a:pt x="138070" y="385173"/>
                </a:lnTo>
                <a:lnTo>
                  <a:pt x="148608" y="426700"/>
                </a:lnTo>
                <a:lnTo>
                  <a:pt x="152179" y="440901"/>
                </a:lnTo>
                <a:cubicBezTo>
                  <a:pt x="154054" y="448403"/>
                  <a:pt x="159947" y="454297"/>
                  <a:pt x="167449" y="456350"/>
                </a:cubicBezTo>
                <a:cubicBezTo>
                  <a:pt x="174952" y="458402"/>
                  <a:pt x="182898" y="456171"/>
                  <a:pt x="188348" y="450635"/>
                </a:cubicBezTo>
                <a:lnTo>
                  <a:pt x="198708" y="440274"/>
                </a:lnTo>
                <a:lnTo>
                  <a:pt x="228627" y="409464"/>
                </a:lnTo>
                <a:lnTo>
                  <a:pt x="258547" y="440274"/>
                </a:lnTo>
                <a:lnTo>
                  <a:pt x="268815" y="450721"/>
                </a:lnTo>
                <a:cubicBezTo>
                  <a:pt x="274265" y="456258"/>
                  <a:pt x="282211" y="458489"/>
                  <a:pt x="289714" y="456436"/>
                </a:cubicBezTo>
                <a:cubicBezTo>
                  <a:pt x="297217" y="454384"/>
                  <a:pt x="303018" y="448490"/>
                  <a:pt x="304984" y="440988"/>
                </a:cubicBezTo>
                <a:lnTo>
                  <a:pt x="308555" y="426787"/>
                </a:lnTo>
                <a:lnTo>
                  <a:pt x="319094" y="385260"/>
                </a:lnTo>
                <a:lnTo>
                  <a:pt x="360351" y="396959"/>
                </a:lnTo>
                <a:lnTo>
                  <a:pt x="374461" y="400978"/>
                </a:lnTo>
                <a:cubicBezTo>
                  <a:pt x="381963" y="403122"/>
                  <a:pt x="390001" y="400978"/>
                  <a:pt x="395446" y="395528"/>
                </a:cubicBezTo>
                <a:cubicBezTo>
                  <a:pt x="400896" y="390078"/>
                  <a:pt x="403036" y="382041"/>
                  <a:pt x="400896" y="374543"/>
                </a:cubicBezTo>
                <a:lnTo>
                  <a:pt x="396877" y="360434"/>
                </a:lnTo>
                <a:lnTo>
                  <a:pt x="385177" y="319176"/>
                </a:lnTo>
                <a:lnTo>
                  <a:pt x="426705" y="308637"/>
                </a:lnTo>
                <a:lnTo>
                  <a:pt x="440905" y="305067"/>
                </a:lnTo>
                <a:cubicBezTo>
                  <a:pt x="448408" y="303192"/>
                  <a:pt x="454301" y="297299"/>
                  <a:pt x="456354" y="289796"/>
                </a:cubicBezTo>
                <a:cubicBezTo>
                  <a:pt x="458407" y="282294"/>
                  <a:pt x="456176" y="274256"/>
                  <a:pt x="450639" y="268898"/>
                </a:cubicBezTo>
                <a:lnTo>
                  <a:pt x="440279" y="258537"/>
                </a:lnTo>
                <a:lnTo>
                  <a:pt x="409468" y="228618"/>
                </a:lnTo>
                <a:lnTo>
                  <a:pt x="440279" y="198699"/>
                </a:lnTo>
                <a:lnTo>
                  <a:pt x="450726" y="188430"/>
                </a:lnTo>
                <a:cubicBezTo>
                  <a:pt x="456263" y="182981"/>
                  <a:pt x="458494" y="175034"/>
                  <a:pt x="456441" y="167532"/>
                </a:cubicBezTo>
                <a:cubicBezTo>
                  <a:pt x="454388" y="160029"/>
                  <a:pt x="448495" y="154227"/>
                  <a:pt x="440992" y="152261"/>
                </a:cubicBezTo>
                <a:lnTo>
                  <a:pt x="426792" y="148691"/>
                </a:lnTo>
                <a:lnTo>
                  <a:pt x="385264" y="138152"/>
                </a:lnTo>
                <a:lnTo>
                  <a:pt x="396964" y="96894"/>
                </a:lnTo>
                <a:lnTo>
                  <a:pt x="400983" y="82785"/>
                </a:lnTo>
                <a:cubicBezTo>
                  <a:pt x="403127" y="75283"/>
                  <a:pt x="400983" y="67245"/>
                  <a:pt x="395533" y="61800"/>
                </a:cubicBezTo>
                <a:cubicBezTo>
                  <a:pt x="390083" y="56350"/>
                  <a:pt x="382045" y="54210"/>
                  <a:pt x="374547" y="56350"/>
                </a:cubicBezTo>
                <a:lnTo>
                  <a:pt x="360438" y="60369"/>
                </a:lnTo>
                <a:lnTo>
                  <a:pt x="319089" y="71977"/>
                </a:lnTo>
                <a:lnTo>
                  <a:pt x="308551" y="30450"/>
                </a:lnTo>
                <a:lnTo>
                  <a:pt x="304980" y="16249"/>
                </a:lnTo>
                <a:cubicBezTo>
                  <a:pt x="303105" y="8746"/>
                  <a:pt x="297212" y="2853"/>
                  <a:pt x="289709" y="800"/>
                </a:cubicBezTo>
                <a:cubicBezTo>
                  <a:pt x="282207" y="-1253"/>
                  <a:pt x="274169" y="892"/>
                  <a:pt x="268811" y="6515"/>
                </a:cubicBezTo>
                <a:lnTo>
                  <a:pt x="258542" y="17054"/>
                </a:lnTo>
                <a:lnTo>
                  <a:pt x="228623" y="47777"/>
                </a:lnTo>
                <a:lnTo>
                  <a:pt x="198708" y="1705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Agradecimientos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Nombre del autor.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Título del autor.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Nombre del autor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Institución o organización del autor.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Título del autor.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Institución del autor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Nombre del autor.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Institución o organización del autor.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Detalles adicionales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Autores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50229" y="2201206"/>
            <a:ext cx="271461" cy="457200"/>
          </a:xfrm>
          <a:custGeom>
            <a:avLst/>
            <a:gdLst/>
            <a:ahLst/>
            <a:cxnLst/>
            <a:rect l="l" t="t" r="r" b="b"/>
            <a:pathLst>
              <a:path w="271461" h="457200">
                <a:moveTo>
                  <a:pt x="92859" y="42863"/>
                </a:moveTo>
                <a:cubicBezTo>
                  <a:pt x="92859" y="19189"/>
                  <a:pt x="112048" y="0"/>
                  <a:pt x="135722" y="0"/>
                </a:cubicBezTo>
                <a:cubicBezTo>
                  <a:pt x="159394" y="0"/>
                  <a:pt x="178586" y="19189"/>
                  <a:pt x="178586" y="42863"/>
                </a:cubicBezTo>
                <a:cubicBezTo>
                  <a:pt x="178586" y="66536"/>
                  <a:pt x="159397" y="85725"/>
                  <a:pt x="135722" y="85725"/>
                </a:cubicBezTo>
                <a:cubicBezTo>
                  <a:pt x="112051" y="85725"/>
                  <a:pt x="92859" y="66536"/>
                  <a:pt x="92859" y="42863"/>
                </a:cubicBezTo>
                <a:moveTo>
                  <a:pt x="121433" y="157254"/>
                </a:moveTo>
                <a:lnTo>
                  <a:pt x="121433" y="271463"/>
                </a:lnTo>
                <a:lnTo>
                  <a:pt x="150007" y="271463"/>
                </a:lnTo>
                <a:lnTo>
                  <a:pt x="150007" y="157254"/>
                </a:lnTo>
                <a:cubicBezTo>
                  <a:pt x="149382" y="157254"/>
                  <a:pt x="148669" y="157163"/>
                  <a:pt x="147952" y="157163"/>
                </a:cubicBezTo>
                <a:lnTo>
                  <a:pt x="123396" y="157163"/>
                </a:lnTo>
                <a:cubicBezTo>
                  <a:pt x="122682" y="157163"/>
                  <a:pt x="122057" y="157163"/>
                  <a:pt x="121341" y="157254"/>
                </a:cubicBezTo>
                <a:lnTo>
                  <a:pt x="121433" y="157254"/>
                </a:lnTo>
                <a:moveTo>
                  <a:pt x="121433" y="314325"/>
                </a:moveTo>
                <a:lnTo>
                  <a:pt x="121433" y="435771"/>
                </a:lnTo>
                <a:cubicBezTo>
                  <a:pt x="121433" y="447649"/>
                  <a:pt x="111877" y="457205"/>
                  <a:pt x="100001" y="457205"/>
                </a:cubicBezTo>
                <a:cubicBezTo>
                  <a:pt x="88125" y="457205"/>
                  <a:pt x="78569" y="447649"/>
                  <a:pt x="78569" y="435776"/>
                </a:cubicBezTo>
                <a:lnTo>
                  <a:pt x="78569" y="199673"/>
                </a:lnTo>
                <a:lnTo>
                  <a:pt x="40081" y="267718"/>
                </a:lnTo>
                <a:cubicBezTo>
                  <a:pt x="34278" y="277987"/>
                  <a:pt x="21150" y="281649"/>
                  <a:pt x="10880" y="275842"/>
                </a:cubicBezTo>
                <a:cubicBezTo>
                  <a:pt x="611" y="270036"/>
                  <a:pt x="-3051" y="256910"/>
                  <a:pt x="2755" y="246641"/>
                </a:cubicBezTo>
                <a:lnTo>
                  <a:pt x="55082" y="154218"/>
                </a:lnTo>
                <a:cubicBezTo>
                  <a:pt x="69014" y="129570"/>
                  <a:pt x="95177" y="114305"/>
                  <a:pt x="123482" y="114305"/>
                </a:cubicBezTo>
                <a:lnTo>
                  <a:pt x="148039" y="114305"/>
                </a:lnTo>
                <a:cubicBezTo>
                  <a:pt x="176347" y="114305"/>
                  <a:pt x="202510" y="129575"/>
                  <a:pt x="216439" y="154218"/>
                </a:cubicBezTo>
                <a:lnTo>
                  <a:pt x="268679" y="246641"/>
                </a:lnTo>
                <a:cubicBezTo>
                  <a:pt x="274483" y="256910"/>
                  <a:pt x="270910" y="270036"/>
                  <a:pt x="260554" y="275842"/>
                </a:cubicBezTo>
                <a:cubicBezTo>
                  <a:pt x="250195" y="281649"/>
                  <a:pt x="237159" y="278074"/>
                  <a:pt x="231353" y="267718"/>
                </a:cubicBezTo>
                <a:lnTo>
                  <a:pt x="192865" y="199673"/>
                </a:lnTo>
                <a:lnTo>
                  <a:pt x="192865" y="435776"/>
                </a:lnTo>
                <a:cubicBezTo>
                  <a:pt x="192865" y="447654"/>
                  <a:pt x="183310" y="457209"/>
                  <a:pt x="171433" y="457209"/>
                </a:cubicBezTo>
                <a:cubicBezTo>
                  <a:pt x="159557" y="457209"/>
                  <a:pt x="150002" y="447654"/>
                  <a:pt x="150002" y="435780"/>
                </a:cubicBezTo>
                <a:lnTo>
                  <a:pt x="150002" y="314339"/>
                </a:lnTo>
                <a:lnTo>
                  <a:pt x="121433" y="31432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88197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57151" y="42863"/>
                </a:moveTo>
                <a:cubicBezTo>
                  <a:pt x="49292" y="42863"/>
                  <a:pt x="42863" y="49291"/>
                  <a:pt x="42863" y="5715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128588" y="414338"/>
                </a:lnTo>
                <a:lnTo>
                  <a:pt x="128588" y="357188"/>
                </a:lnTo>
                <a:cubicBezTo>
                  <a:pt x="128588" y="333523"/>
                  <a:pt x="147786" y="314325"/>
                  <a:pt x="171450" y="314325"/>
                </a:cubicBezTo>
                <a:cubicBezTo>
                  <a:pt x="195114" y="314325"/>
                  <a:pt x="214313" y="333523"/>
                  <a:pt x="214313" y="357188"/>
                </a:cubicBezTo>
                <a:lnTo>
                  <a:pt x="214313" y="414338"/>
                </a:lnTo>
                <a:lnTo>
                  <a:pt x="285749" y="414338"/>
                </a:lnTo>
                <a:cubicBezTo>
                  <a:pt x="293608" y="414338"/>
                  <a:pt x="300038" y="407909"/>
                  <a:pt x="300038" y="400050"/>
                </a:cubicBezTo>
                <a:lnTo>
                  <a:pt x="300038" y="57150"/>
                </a:lnTo>
                <a:cubicBezTo>
                  <a:pt x="300038" y="49291"/>
                  <a:pt x="293608" y="42863"/>
                  <a:pt x="285749" y="42863"/>
                </a:cubicBezTo>
                <a:lnTo>
                  <a:pt x="57151" y="42863"/>
                </a:lnTo>
                <a:moveTo>
                  <a:pt x="0" y="57150"/>
                </a:moveTo>
                <a:cubicBezTo>
                  <a:pt x="0" y="25626"/>
                  <a:pt x="25628" y="0"/>
                  <a:pt x="57151" y="0"/>
                </a:cubicBezTo>
                <a:lnTo>
                  <a:pt x="285752" y="0"/>
                </a:lnTo>
                <a:cubicBezTo>
                  <a:pt x="317275" y="0"/>
                  <a:pt x="342903" y="25626"/>
                  <a:pt x="342903" y="5715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57150"/>
                </a:lnTo>
                <a:moveTo>
                  <a:pt x="78582" y="92871"/>
                </a:moveTo>
                <a:cubicBezTo>
                  <a:pt x="78582" y="85012"/>
                  <a:pt x="85012" y="78584"/>
                  <a:pt x="92871" y="78584"/>
                </a:cubicBezTo>
                <a:lnTo>
                  <a:pt x="135734" y="78584"/>
                </a:lnTo>
                <a:cubicBezTo>
                  <a:pt x="143593" y="78584"/>
                  <a:pt x="150022" y="85012"/>
                  <a:pt x="150022" y="92871"/>
                </a:cubicBezTo>
                <a:lnTo>
                  <a:pt x="150022" y="135734"/>
                </a:lnTo>
                <a:cubicBezTo>
                  <a:pt x="150022" y="143593"/>
                  <a:pt x="143593" y="150021"/>
                  <a:pt x="135734" y="150021"/>
                </a:cubicBezTo>
                <a:lnTo>
                  <a:pt x="92871" y="150021"/>
                </a:lnTo>
                <a:cubicBezTo>
                  <a:pt x="85012" y="150021"/>
                  <a:pt x="78582" y="143593"/>
                  <a:pt x="78582" y="135734"/>
                </a:cubicBezTo>
                <a:lnTo>
                  <a:pt x="78582" y="92871"/>
                </a:lnTo>
                <a:moveTo>
                  <a:pt x="207170" y="78584"/>
                </a:moveTo>
                <a:lnTo>
                  <a:pt x="250032" y="78584"/>
                </a:lnTo>
                <a:cubicBezTo>
                  <a:pt x="257892" y="78584"/>
                  <a:pt x="264321" y="85012"/>
                  <a:pt x="264321" y="92871"/>
                </a:cubicBezTo>
                <a:lnTo>
                  <a:pt x="264321" y="135734"/>
                </a:lnTo>
                <a:cubicBezTo>
                  <a:pt x="264321" y="143593"/>
                  <a:pt x="257892" y="150021"/>
                  <a:pt x="250032" y="150021"/>
                </a:cubicBezTo>
                <a:lnTo>
                  <a:pt x="207170" y="150021"/>
                </a:lnTo>
                <a:cubicBezTo>
                  <a:pt x="199311" y="150021"/>
                  <a:pt x="192881" y="143593"/>
                  <a:pt x="192881" y="135734"/>
                </a:cubicBezTo>
                <a:lnTo>
                  <a:pt x="192881" y="92871"/>
                </a:lnTo>
                <a:cubicBezTo>
                  <a:pt x="192881" y="85012"/>
                  <a:pt x="199311" y="78584"/>
                  <a:pt x="207170" y="78584"/>
                </a:cubicBezTo>
                <a:moveTo>
                  <a:pt x="78582" y="207171"/>
                </a:moveTo>
                <a:cubicBezTo>
                  <a:pt x="78582" y="199312"/>
                  <a:pt x="85012" y="192884"/>
                  <a:pt x="92871" y="192884"/>
                </a:cubicBezTo>
                <a:lnTo>
                  <a:pt x="135734" y="192884"/>
                </a:lnTo>
                <a:cubicBezTo>
                  <a:pt x="143593" y="192884"/>
                  <a:pt x="150022" y="199312"/>
                  <a:pt x="150022" y="207171"/>
                </a:cubicBezTo>
                <a:lnTo>
                  <a:pt x="150022" y="250034"/>
                </a:lnTo>
                <a:cubicBezTo>
                  <a:pt x="150022" y="257893"/>
                  <a:pt x="143593" y="264321"/>
                  <a:pt x="135734" y="264321"/>
                </a:cubicBezTo>
                <a:lnTo>
                  <a:pt x="92871" y="264321"/>
                </a:lnTo>
                <a:cubicBezTo>
                  <a:pt x="85012" y="264321"/>
                  <a:pt x="78582" y="257893"/>
                  <a:pt x="78582" y="250034"/>
                </a:cubicBezTo>
                <a:lnTo>
                  <a:pt x="78582" y="207171"/>
                </a:lnTo>
                <a:moveTo>
                  <a:pt x="207170" y="192884"/>
                </a:moveTo>
                <a:lnTo>
                  <a:pt x="250032" y="192884"/>
                </a:lnTo>
                <a:cubicBezTo>
                  <a:pt x="257892" y="192884"/>
                  <a:pt x="264321" y="199312"/>
                  <a:pt x="264321" y="207171"/>
                </a:cubicBezTo>
                <a:lnTo>
                  <a:pt x="264321" y="250034"/>
                </a:lnTo>
                <a:cubicBezTo>
                  <a:pt x="264321" y="257893"/>
                  <a:pt x="257892" y="264321"/>
                  <a:pt x="250032" y="264321"/>
                </a:cubicBezTo>
                <a:lnTo>
                  <a:pt x="207170" y="264321"/>
                </a:lnTo>
                <a:cubicBezTo>
                  <a:pt x="199311" y="264321"/>
                  <a:pt x="192881" y="257893"/>
                  <a:pt x="192881" y="250034"/>
                </a:cubicBezTo>
                <a:lnTo>
                  <a:pt x="192881" y="207171"/>
                </a:lnTo>
                <a:cubicBezTo>
                  <a:pt x="192881" y="199312"/>
                  <a:pt x="199311" y="192884"/>
                  <a:pt x="207170" y="192884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50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42466" r="-424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Derechos de Autor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contenido está protegido bajo derechos de autor.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 se permite el uso sin autorización previa.</a:t>
            </a:r>
            <a:endParaRPr lang="en-US" sz="1019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Garantía de exclusividad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Prohibida la reproducción total o parcial.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requiere permiso expreso para cualquier reproducción.</a:t>
            </a:r>
            <a:endParaRPr lang="en-US" sz="1019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Restricciones de reproducción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Derechos de autor reservados.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Todos los derechos reservados.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Protección de los derechos de autor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87173" y="84966"/>
                </a:moveTo>
                <a:cubicBezTo>
                  <a:pt x="178998" y="93141"/>
                  <a:pt x="167911" y="97777"/>
                  <a:pt x="156376" y="97777"/>
                </a:cubicBezTo>
                <a:lnTo>
                  <a:pt x="97777" y="97777"/>
                </a:lnTo>
                <a:lnTo>
                  <a:pt x="97777" y="156376"/>
                </a:lnTo>
                <a:cubicBezTo>
                  <a:pt x="97777" y="167916"/>
                  <a:pt x="93145" y="178998"/>
                  <a:pt x="84966" y="187173"/>
                </a:cubicBezTo>
                <a:lnTo>
                  <a:pt x="43631" y="228600"/>
                </a:lnTo>
                <a:lnTo>
                  <a:pt x="85057" y="270027"/>
                </a:lnTo>
                <a:cubicBezTo>
                  <a:pt x="93232" y="278202"/>
                  <a:pt x="97868" y="289289"/>
                  <a:pt x="97868" y="300824"/>
                </a:cubicBezTo>
                <a:lnTo>
                  <a:pt x="97868" y="359423"/>
                </a:lnTo>
                <a:lnTo>
                  <a:pt x="156468" y="359423"/>
                </a:lnTo>
                <a:cubicBezTo>
                  <a:pt x="168007" y="359423"/>
                  <a:pt x="179090" y="364055"/>
                  <a:pt x="187265" y="372234"/>
                </a:cubicBezTo>
                <a:lnTo>
                  <a:pt x="228600" y="413569"/>
                </a:lnTo>
                <a:lnTo>
                  <a:pt x="270027" y="372143"/>
                </a:lnTo>
                <a:cubicBezTo>
                  <a:pt x="278202" y="363968"/>
                  <a:pt x="289289" y="359332"/>
                  <a:pt x="300824" y="359332"/>
                </a:cubicBezTo>
                <a:lnTo>
                  <a:pt x="359423" y="359332"/>
                </a:lnTo>
                <a:lnTo>
                  <a:pt x="359423" y="300732"/>
                </a:lnTo>
                <a:cubicBezTo>
                  <a:pt x="359423" y="289193"/>
                  <a:pt x="364055" y="278110"/>
                  <a:pt x="372234" y="269935"/>
                </a:cubicBezTo>
                <a:lnTo>
                  <a:pt x="413569" y="228600"/>
                </a:lnTo>
                <a:lnTo>
                  <a:pt x="372143" y="187173"/>
                </a:lnTo>
                <a:cubicBezTo>
                  <a:pt x="363968" y="178998"/>
                  <a:pt x="359332" y="167911"/>
                  <a:pt x="359332" y="156376"/>
                </a:cubicBezTo>
                <a:lnTo>
                  <a:pt x="359332" y="97777"/>
                </a:lnTo>
                <a:lnTo>
                  <a:pt x="300732" y="97777"/>
                </a:lnTo>
                <a:cubicBezTo>
                  <a:pt x="289193" y="97777"/>
                  <a:pt x="278110" y="93145"/>
                  <a:pt x="269935" y="84966"/>
                </a:cubicBezTo>
                <a:lnTo>
                  <a:pt x="228600" y="43631"/>
                </a:lnTo>
                <a:lnTo>
                  <a:pt x="187173" y="84966"/>
                </a:lnTo>
                <a:moveTo>
                  <a:pt x="197712" y="12742"/>
                </a:moveTo>
                <a:cubicBezTo>
                  <a:pt x="214701" y="-4247"/>
                  <a:pt x="242321" y="-4247"/>
                  <a:pt x="259397" y="12742"/>
                </a:cubicBezTo>
                <a:lnTo>
                  <a:pt x="300824" y="54169"/>
                </a:lnTo>
                <a:lnTo>
                  <a:pt x="359423" y="54169"/>
                </a:lnTo>
                <a:cubicBezTo>
                  <a:pt x="383499" y="54169"/>
                  <a:pt x="403031" y="73701"/>
                  <a:pt x="403031" y="97777"/>
                </a:cubicBezTo>
                <a:lnTo>
                  <a:pt x="403031" y="156376"/>
                </a:lnTo>
                <a:lnTo>
                  <a:pt x="444458" y="197803"/>
                </a:lnTo>
                <a:cubicBezTo>
                  <a:pt x="461447" y="214793"/>
                  <a:pt x="461447" y="242412"/>
                  <a:pt x="444458" y="259488"/>
                </a:cubicBezTo>
                <a:lnTo>
                  <a:pt x="403031" y="300824"/>
                </a:lnTo>
                <a:lnTo>
                  <a:pt x="403031" y="359423"/>
                </a:lnTo>
                <a:cubicBezTo>
                  <a:pt x="403031" y="383499"/>
                  <a:pt x="383499" y="403031"/>
                  <a:pt x="359423" y="403031"/>
                </a:cubicBezTo>
                <a:lnTo>
                  <a:pt x="300824" y="403031"/>
                </a:lnTo>
                <a:lnTo>
                  <a:pt x="259397" y="444458"/>
                </a:lnTo>
                <a:cubicBezTo>
                  <a:pt x="242407" y="461447"/>
                  <a:pt x="214788" y="461447"/>
                  <a:pt x="197712" y="444458"/>
                </a:cubicBezTo>
                <a:lnTo>
                  <a:pt x="156376" y="403031"/>
                </a:lnTo>
                <a:lnTo>
                  <a:pt x="97777" y="403031"/>
                </a:lnTo>
                <a:cubicBezTo>
                  <a:pt x="73701" y="403031"/>
                  <a:pt x="54169" y="383499"/>
                  <a:pt x="54169" y="359423"/>
                </a:cubicBezTo>
                <a:lnTo>
                  <a:pt x="54169" y="300824"/>
                </a:lnTo>
                <a:lnTo>
                  <a:pt x="12742" y="259397"/>
                </a:lnTo>
                <a:cubicBezTo>
                  <a:pt x="-4247" y="242407"/>
                  <a:pt x="-4247" y="214788"/>
                  <a:pt x="12742" y="197712"/>
                </a:cubicBezTo>
                <a:lnTo>
                  <a:pt x="54169" y="156376"/>
                </a:lnTo>
                <a:lnTo>
                  <a:pt x="54169" y="97777"/>
                </a:lnTo>
                <a:cubicBezTo>
                  <a:pt x="54169" y="73701"/>
                  <a:pt x="73701" y="54169"/>
                  <a:pt x="97777" y="54169"/>
                </a:cubicBezTo>
                <a:lnTo>
                  <a:pt x="156376" y="54169"/>
                </a:lnTo>
                <a:lnTo>
                  <a:pt x="197803" y="12742"/>
                </a:lnTo>
                <a:lnTo>
                  <a:pt x="197712" y="127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093" y="3720871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28588" y="114300"/>
                </a:moveTo>
                <a:lnTo>
                  <a:pt x="128588" y="171450"/>
                </a:lnTo>
                <a:lnTo>
                  <a:pt x="271462" y="171450"/>
                </a:lnTo>
                <a:lnTo>
                  <a:pt x="271462" y="114300"/>
                </a:lnTo>
                <a:cubicBezTo>
                  <a:pt x="271462" y="74830"/>
                  <a:pt x="239494" y="42863"/>
                  <a:pt x="200025" y="42863"/>
                </a:cubicBezTo>
                <a:cubicBezTo>
                  <a:pt x="160556" y="42863"/>
                  <a:pt x="128588" y="74830"/>
                  <a:pt x="128588" y="114300"/>
                </a:cubicBezTo>
                <a:lnTo>
                  <a:pt x="128588" y="114300"/>
                </a:lnTo>
                <a:moveTo>
                  <a:pt x="85727" y="171450"/>
                </a:moveTo>
                <a:lnTo>
                  <a:pt x="85727" y="114300"/>
                </a:lnTo>
                <a:cubicBezTo>
                  <a:pt x="85727" y="51165"/>
                  <a:pt x="136893" y="0"/>
                  <a:pt x="200025" y="0"/>
                </a:cubicBezTo>
                <a:cubicBezTo>
                  <a:pt x="263157" y="0"/>
                  <a:pt x="314323" y="51165"/>
                  <a:pt x="314323" y="114300"/>
                </a:cubicBezTo>
                <a:lnTo>
                  <a:pt x="314323" y="171450"/>
                </a:lnTo>
                <a:lnTo>
                  <a:pt x="342899" y="171450"/>
                </a:lnTo>
                <a:cubicBezTo>
                  <a:pt x="374419" y="171450"/>
                  <a:pt x="400050" y="197076"/>
                  <a:pt x="400050" y="228600"/>
                </a:cubicBezTo>
                <a:lnTo>
                  <a:pt x="400050" y="400050"/>
                </a:lnTo>
                <a:cubicBezTo>
                  <a:pt x="400050" y="431574"/>
                  <a:pt x="374423" y="457200"/>
                  <a:pt x="342899" y="457200"/>
                </a:cubicBezTo>
                <a:lnTo>
                  <a:pt x="57147" y="457200"/>
                </a:lnTo>
                <a:cubicBezTo>
                  <a:pt x="25627" y="457200"/>
                  <a:pt x="-4" y="431574"/>
                  <a:pt x="-4" y="400050"/>
                </a:cubicBezTo>
                <a:lnTo>
                  <a:pt x="-4" y="228600"/>
                </a:lnTo>
                <a:cubicBezTo>
                  <a:pt x="-4" y="197076"/>
                  <a:pt x="25623" y="171450"/>
                  <a:pt x="57147" y="171450"/>
                </a:cubicBezTo>
                <a:lnTo>
                  <a:pt x="85727" y="171450"/>
                </a:lnTo>
                <a:moveTo>
                  <a:pt x="42861" y="228600"/>
                </a:moveTo>
                <a:lnTo>
                  <a:pt x="42861" y="400050"/>
                </a:lnTo>
                <a:cubicBezTo>
                  <a:pt x="42861" y="407909"/>
                  <a:pt x="49290" y="414338"/>
                  <a:pt x="57147" y="414338"/>
                </a:cubicBezTo>
                <a:lnTo>
                  <a:pt x="342899" y="414338"/>
                </a:lnTo>
                <a:cubicBezTo>
                  <a:pt x="350756" y="414338"/>
                  <a:pt x="357185" y="407909"/>
                  <a:pt x="357185" y="400050"/>
                </a:cubicBezTo>
                <a:lnTo>
                  <a:pt x="357185" y="228600"/>
                </a:lnTo>
                <a:cubicBezTo>
                  <a:pt x="357185" y="220741"/>
                  <a:pt x="350756" y="214313"/>
                  <a:pt x="342899" y="214313"/>
                </a:cubicBezTo>
                <a:lnTo>
                  <a:pt x="57147" y="214313"/>
                </a:lnTo>
                <a:cubicBezTo>
                  <a:pt x="49290" y="214313"/>
                  <a:pt x="42861" y="220741"/>
                  <a:pt x="42861" y="228600"/>
                </a:cubicBezTo>
                <a:lnTo>
                  <a:pt x="42861" y="2286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2863"/>
                </a:moveTo>
                <a:cubicBezTo>
                  <a:pt x="331182" y="42863"/>
                  <a:pt x="414338" y="126018"/>
                  <a:pt x="414338" y="228600"/>
                </a:cubicBez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moveTo>
                  <a:pt x="228600" y="457200"/>
                </a:move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cubicBezTo>
                  <a:pt x="0" y="354851"/>
                  <a:pt x="102349" y="457200"/>
                  <a:pt x="228600" y="457200"/>
                </a:cubicBezTo>
                <a:moveTo>
                  <a:pt x="178057" y="279143"/>
                </a:moveTo>
                <a:cubicBezTo>
                  <a:pt x="150195" y="251282"/>
                  <a:pt x="150195" y="206010"/>
                  <a:pt x="178057" y="178148"/>
                </a:cubicBezTo>
                <a:cubicBezTo>
                  <a:pt x="205918" y="150286"/>
                  <a:pt x="251190" y="150286"/>
                  <a:pt x="279052" y="178148"/>
                </a:cubicBezTo>
                <a:cubicBezTo>
                  <a:pt x="287446" y="186542"/>
                  <a:pt x="301020" y="186542"/>
                  <a:pt x="309323" y="178148"/>
                </a:cubicBezTo>
                <a:cubicBezTo>
                  <a:pt x="317626" y="169754"/>
                  <a:pt x="317717" y="156180"/>
                  <a:pt x="309323" y="147877"/>
                </a:cubicBezTo>
                <a:cubicBezTo>
                  <a:pt x="264673" y="103227"/>
                  <a:pt x="192344" y="103227"/>
                  <a:pt x="147694" y="147877"/>
                </a:cubicBezTo>
                <a:cubicBezTo>
                  <a:pt x="103044" y="192527"/>
                  <a:pt x="103044" y="264856"/>
                  <a:pt x="147694" y="309506"/>
                </a:cubicBezTo>
                <a:cubicBezTo>
                  <a:pt x="192344" y="354156"/>
                  <a:pt x="264673" y="354156"/>
                  <a:pt x="309323" y="309506"/>
                </a:cubicBezTo>
                <a:cubicBezTo>
                  <a:pt x="317717" y="301112"/>
                  <a:pt x="317717" y="287538"/>
                  <a:pt x="309323" y="279235"/>
                </a:cubicBezTo>
                <a:cubicBezTo>
                  <a:pt x="300929" y="270932"/>
                  <a:pt x="287355" y="270841"/>
                  <a:pt x="279052" y="279235"/>
                </a:cubicBezTo>
                <a:cubicBezTo>
                  <a:pt x="251190" y="307097"/>
                  <a:pt x="205918" y="307097"/>
                  <a:pt x="178057" y="279235"/>
                </a:cubicBezTo>
                <a:lnTo>
                  <a:pt x="178057" y="27914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Explora los conceptos básicos y la importancia de la motricidad en el desarrollo humano.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Establece el contexto para entender cómo se desarrollan las habilidades motoras.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Introducción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Analiza las diferencias entre motricidad fina y gruesa, y su impacto en la vida diaria.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Incluye ejemplos prácticos para ilustrar cómo se desarrollan estas habilidades.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Desarrollo de la motricidad fina y gruesa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Resume los puntos clave sobre el desarrollo motor y su relevancia en el crecimiento personal.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Destaca la importancia de fomentar estas habilidades desde una edad temprana.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Conclusión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Índice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9414521" y="2201206"/>
            <a:ext cx="342878" cy="457200"/>
          </a:xfrm>
          <a:custGeom>
            <a:avLst/>
            <a:gdLst/>
            <a:ahLst/>
            <a:cxnLst/>
            <a:rect l="l" t="t" r="r" b="b"/>
            <a:pathLst>
              <a:path w="342878" h="457200">
                <a:moveTo>
                  <a:pt x="171484" y="100008"/>
                </a:moveTo>
                <a:cubicBezTo>
                  <a:pt x="187263" y="100008"/>
                  <a:pt x="200056" y="87215"/>
                  <a:pt x="200056" y="71433"/>
                </a:cubicBezTo>
                <a:cubicBezTo>
                  <a:pt x="200056" y="55650"/>
                  <a:pt x="187263" y="42858"/>
                  <a:pt x="171484" y="42858"/>
                </a:cubicBezTo>
                <a:cubicBezTo>
                  <a:pt x="155704" y="42858"/>
                  <a:pt x="142912" y="55650"/>
                  <a:pt x="142912" y="71433"/>
                </a:cubicBezTo>
                <a:cubicBezTo>
                  <a:pt x="142912" y="87215"/>
                  <a:pt x="155704" y="100008"/>
                  <a:pt x="171484" y="100008"/>
                </a:cubicBezTo>
                <a:moveTo>
                  <a:pt x="171484" y="0"/>
                </a:moveTo>
                <a:cubicBezTo>
                  <a:pt x="210935" y="0"/>
                  <a:pt x="242915" y="31981"/>
                  <a:pt x="242915" y="71433"/>
                </a:cubicBezTo>
                <a:cubicBezTo>
                  <a:pt x="242915" y="110885"/>
                  <a:pt x="210935" y="142866"/>
                  <a:pt x="171484" y="142866"/>
                </a:cubicBezTo>
                <a:cubicBezTo>
                  <a:pt x="132032" y="142866"/>
                  <a:pt x="100052" y="110885"/>
                  <a:pt x="100052" y="71433"/>
                </a:cubicBezTo>
                <a:cubicBezTo>
                  <a:pt x="100052" y="31981"/>
                  <a:pt x="132032" y="0"/>
                  <a:pt x="171484" y="0"/>
                </a:cubicBezTo>
                <a:lnTo>
                  <a:pt x="171484" y="0"/>
                </a:lnTo>
                <a:moveTo>
                  <a:pt x="67280" y="161350"/>
                </a:moveTo>
                <a:cubicBezTo>
                  <a:pt x="61742" y="155814"/>
                  <a:pt x="52635" y="155814"/>
                  <a:pt x="47101" y="161350"/>
                </a:cubicBezTo>
                <a:cubicBezTo>
                  <a:pt x="41564" y="166887"/>
                  <a:pt x="41564" y="175995"/>
                  <a:pt x="47101" y="181531"/>
                </a:cubicBezTo>
                <a:lnTo>
                  <a:pt x="63799" y="198228"/>
                </a:lnTo>
                <a:cubicBezTo>
                  <a:pt x="75227" y="209658"/>
                  <a:pt x="88353" y="219122"/>
                  <a:pt x="102551" y="226355"/>
                </a:cubicBezTo>
                <a:cubicBezTo>
                  <a:pt x="109783" y="230017"/>
                  <a:pt x="114247" y="237429"/>
                  <a:pt x="114247" y="245462"/>
                </a:cubicBezTo>
                <a:lnTo>
                  <a:pt x="114247" y="257070"/>
                </a:lnTo>
                <a:lnTo>
                  <a:pt x="114247" y="257070"/>
                </a:lnTo>
                <a:lnTo>
                  <a:pt x="228539" y="257070"/>
                </a:lnTo>
                <a:lnTo>
                  <a:pt x="228539" y="245462"/>
                </a:lnTo>
                <a:cubicBezTo>
                  <a:pt x="228539" y="237424"/>
                  <a:pt x="233092" y="230013"/>
                  <a:pt x="240234" y="226355"/>
                </a:cubicBezTo>
                <a:cubicBezTo>
                  <a:pt x="254433" y="219122"/>
                  <a:pt x="267558" y="209745"/>
                  <a:pt x="278986" y="198228"/>
                </a:cubicBezTo>
                <a:lnTo>
                  <a:pt x="295684" y="181531"/>
                </a:lnTo>
                <a:cubicBezTo>
                  <a:pt x="301222" y="175995"/>
                  <a:pt x="301222" y="166887"/>
                  <a:pt x="295684" y="161350"/>
                </a:cubicBezTo>
                <a:cubicBezTo>
                  <a:pt x="290147" y="155814"/>
                  <a:pt x="281040" y="155814"/>
                  <a:pt x="275506" y="161350"/>
                </a:cubicBezTo>
                <a:lnTo>
                  <a:pt x="258808" y="178047"/>
                </a:lnTo>
                <a:cubicBezTo>
                  <a:pt x="235592" y="201264"/>
                  <a:pt x="204163" y="214299"/>
                  <a:pt x="171391" y="214299"/>
                </a:cubicBezTo>
                <a:cubicBezTo>
                  <a:pt x="138622" y="214299"/>
                  <a:pt x="107101" y="201264"/>
                  <a:pt x="83974" y="178047"/>
                </a:cubicBezTo>
                <a:lnTo>
                  <a:pt x="67280" y="161350"/>
                </a:lnTo>
                <a:moveTo>
                  <a:pt x="243454" y="304930"/>
                </a:moveTo>
                <a:lnTo>
                  <a:pt x="221935" y="323771"/>
                </a:lnTo>
                <a:lnTo>
                  <a:pt x="242919" y="350828"/>
                </a:lnTo>
                <a:cubicBezTo>
                  <a:pt x="248991" y="358687"/>
                  <a:pt x="248902" y="369669"/>
                  <a:pt x="242741" y="377345"/>
                </a:cubicBezTo>
                <a:lnTo>
                  <a:pt x="231758" y="391098"/>
                </a:lnTo>
                <a:cubicBezTo>
                  <a:pt x="226848" y="397261"/>
                  <a:pt x="227829" y="406277"/>
                  <a:pt x="233990" y="411187"/>
                </a:cubicBezTo>
                <a:cubicBezTo>
                  <a:pt x="240152" y="416098"/>
                  <a:pt x="249170" y="415115"/>
                  <a:pt x="254080" y="408956"/>
                </a:cubicBezTo>
                <a:lnTo>
                  <a:pt x="282652" y="373240"/>
                </a:lnTo>
                <a:cubicBezTo>
                  <a:pt x="286759" y="368060"/>
                  <a:pt x="286848" y="360740"/>
                  <a:pt x="282741" y="355560"/>
                </a:cubicBezTo>
                <a:lnTo>
                  <a:pt x="243365" y="304930"/>
                </a:lnTo>
                <a:lnTo>
                  <a:pt x="243454" y="304930"/>
                </a:lnTo>
                <a:moveTo>
                  <a:pt x="121125" y="323771"/>
                </a:moveTo>
                <a:lnTo>
                  <a:pt x="99606" y="304930"/>
                </a:lnTo>
                <a:lnTo>
                  <a:pt x="60230" y="355560"/>
                </a:lnTo>
                <a:cubicBezTo>
                  <a:pt x="56211" y="360740"/>
                  <a:pt x="56211" y="368060"/>
                  <a:pt x="60319" y="373240"/>
                </a:cubicBezTo>
                <a:lnTo>
                  <a:pt x="88891" y="408956"/>
                </a:lnTo>
                <a:cubicBezTo>
                  <a:pt x="93801" y="415119"/>
                  <a:pt x="102819" y="416098"/>
                  <a:pt x="108980" y="411187"/>
                </a:cubicBezTo>
                <a:cubicBezTo>
                  <a:pt x="115142" y="406277"/>
                  <a:pt x="116123" y="397257"/>
                  <a:pt x="111213" y="391098"/>
                </a:cubicBezTo>
                <a:lnTo>
                  <a:pt x="100230" y="377345"/>
                </a:lnTo>
                <a:cubicBezTo>
                  <a:pt x="94069" y="369578"/>
                  <a:pt x="93979" y="358596"/>
                  <a:pt x="100052" y="350828"/>
                </a:cubicBezTo>
                <a:lnTo>
                  <a:pt x="121125" y="323771"/>
                </a:lnTo>
                <a:moveTo>
                  <a:pt x="16743" y="130992"/>
                </a:moveTo>
                <a:cubicBezTo>
                  <a:pt x="39064" y="108667"/>
                  <a:pt x="75227" y="108667"/>
                  <a:pt x="97552" y="130992"/>
                </a:cubicBezTo>
                <a:lnTo>
                  <a:pt x="114340" y="147781"/>
                </a:lnTo>
                <a:cubicBezTo>
                  <a:pt x="129519" y="162960"/>
                  <a:pt x="150057" y="171441"/>
                  <a:pt x="171487" y="171441"/>
                </a:cubicBezTo>
                <a:cubicBezTo>
                  <a:pt x="192917" y="171441"/>
                  <a:pt x="213455" y="162960"/>
                  <a:pt x="228635" y="147781"/>
                </a:cubicBezTo>
                <a:lnTo>
                  <a:pt x="245333" y="131084"/>
                </a:lnTo>
                <a:cubicBezTo>
                  <a:pt x="267654" y="108759"/>
                  <a:pt x="303818" y="108759"/>
                  <a:pt x="326142" y="131084"/>
                </a:cubicBezTo>
                <a:cubicBezTo>
                  <a:pt x="348464" y="153409"/>
                  <a:pt x="348464" y="189569"/>
                  <a:pt x="326142" y="211894"/>
                </a:cubicBezTo>
                <a:lnTo>
                  <a:pt x="309444" y="228591"/>
                </a:lnTo>
                <a:cubicBezTo>
                  <a:pt x="297927" y="240108"/>
                  <a:pt x="285158" y="249933"/>
                  <a:pt x="271494" y="258144"/>
                </a:cubicBezTo>
                <a:lnTo>
                  <a:pt x="271494" y="271179"/>
                </a:lnTo>
                <a:lnTo>
                  <a:pt x="316586" y="329221"/>
                </a:lnTo>
                <a:cubicBezTo>
                  <a:pt x="332839" y="350115"/>
                  <a:pt x="332660" y="379403"/>
                  <a:pt x="316141" y="400027"/>
                </a:cubicBezTo>
                <a:lnTo>
                  <a:pt x="287569" y="435744"/>
                </a:lnTo>
                <a:cubicBezTo>
                  <a:pt x="267836" y="460387"/>
                  <a:pt x="231851" y="464405"/>
                  <a:pt x="207205" y="444673"/>
                </a:cubicBezTo>
                <a:cubicBezTo>
                  <a:pt x="182559" y="424940"/>
                  <a:pt x="178544" y="388954"/>
                  <a:pt x="198276" y="364311"/>
                </a:cubicBezTo>
                <a:lnTo>
                  <a:pt x="198722" y="363776"/>
                </a:lnTo>
                <a:lnTo>
                  <a:pt x="193544" y="357169"/>
                </a:lnTo>
                <a:lnTo>
                  <a:pt x="149433" y="357169"/>
                </a:lnTo>
                <a:lnTo>
                  <a:pt x="144256" y="363776"/>
                </a:lnTo>
                <a:lnTo>
                  <a:pt x="144702" y="364311"/>
                </a:lnTo>
                <a:cubicBezTo>
                  <a:pt x="164434" y="388954"/>
                  <a:pt x="160416" y="424940"/>
                  <a:pt x="135773" y="444673"/>
                </a:cubicBezTo>
                <a:cubicBezTo>
                  <a:pt x="111130" y="464405"/>
                  <a:pt x="75145" y="460387"/>
                  <a:pt x="55413" y="435744"/>
                </a:cubicBezTo>
                <a:lnTo>
                  <a:pt x="26841" y="400027"/>
                </a:lnTo>
                <a:cubicBezTo>
                  <a:pt x="10321" y="379403"/>
                  <a:pt x="10142" y="350115"/>
                  <a:pt x="26395" y="329221"/>
                </a:cubicBezTo>
                <a:lnTo>
                  <a:pt x="71487" y="271179"/>
                </a:lnTo>
                <a:lnTo>
                  <a:pt x="71487" y="258144"/>
                </a:lnTo>
                <a:cubicBezTo>
                  <a:pt x="57737" y="249928"/>
                  <a:pt x="44969" y="240016"/>
                  <a:pt x="33537" y="228591"/>
                </a:cubicBezTo>
                <a:lnTo>
                  <a:pt x="16750" y="211894"/>
                </a:lnTo>
                <a:cubicBezTo>
                  <a:pt x="-5572" y="189569"/>
                  <a:pt x="-5572" y="153409"/>
                  <a:pt x="16750" y="131084"/>
                </a:cubicBezTo>
                <a:lnTo>
                  <a:pt x="16743" y="13099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45357" y="2201206"/>
            <a:ext cx="428580" cy="457200"/>
          </a:xfrm>
          <a:custGeom>
            <a:avLst/>
            <a:gdLst/>
            <a:ahLst/>
            <a:cxnLst/>
            <a:rect l="l" t="t" r="r" b="b"/>
            <a:pathLst>
              <a:path w="428580" h="457200">
                <a:moveTo>
                  <a:pt x="228553" y="0"/>
                </a:moveTo>
                <a:cubicBezTo>
                  <a:pt x="205963" y="0"/>
                  <a:pt x="186407" y="13126"/>
                  <a:pt x="177119" y="32146"/>
                </a:cubicBezTo>
                <a:cubicBezTo>
                  <a:pt x="170871" y="29823"/>
                  <a:pt x="164172" y="28575"/>
                  <a:pt x="157118" y="28575"/>
                </a:cubicBezTo>
                <a:cubicBezTo>
                  <a:pt x="125595" y="28575"/>
                  <a:pt x="99966" y="54201"/>
                  <a:pt x="99966" y="85725"/>
                </a:cubicBezTo>
                <a:lnTo>
                  <a:pt x="99966" y="233510"/>
                </a:lnTo>
                <a:lnTo>
                  <a:pt x="97554" y="231101"/>
                </a:lnTo>
                <a:cubicBezTo>
                  <a:pt x="75229" y="208776"/>
                  <a:pt x="39065" y="208776"/>
                  <a:pt x="16740" y="231101"/>
                </a:cubicBezTo>
                <a:cubicBezTo>
                  <a:pt x="-5584" y="253426"/>
                  <a:pt x="-5584" y="289590"/>
                  <a:pt x="16740" y="311916"/>
                </a:cubicBezTo>
                <a:lnTo>
                  <a:pt x="95055" y="390229"/>
                </a:lnTo>
                <a:cubicBezTo>
                  <a:pt x="137917" y="433092"/>
                  <a:pt x="196050" y="457200"/>
                  <a:pt x="256681" y="457200"/>
                </a:cubicBezTo>
                <a:lnTo>
                  <a:pt x="264271" y="457200"/>
                </a:lnTo>
                <a:lnTo>
                  <a:pt x="271416" y="457200"/>
                </a:lnTo>
                <a:cubicBezTo>
                  <a:pt x="272757" y="457200"/>
                  <a:pt x="274094" y="457109"/>
                  <a:pt x="275436" y="456843"/>
                </a:cubicBezTo>
                <a:cubicBezTo>
                  <a:pt x="357320" y="451307"/>
                  <a:pt x="422777" y="385941"/>
                  <a:pt x="428225" y="304056"/>
                </a:cubicBezTo>
                <a:cubicBezTo>
                  <a:pt x="428495" y="302717"/>
                  <a:pt x="428580" y="301377"/>
                  <a:pt x="428580" y="300037"/>
                </a:cubicBezTo>
                <a:lnTo>
                  <a:pt x="428580" y="142875"/>
                </a:lnTo>
                <a:cubicBezTo>
                  <a:pt x="428580" y="111351"/>
                  <a:pt x="402951" y="85725"/>
                  <a:pt x="371429" y="85725"/>
                </a:cubicBezTo>
                <a:cubicBezTo>
                  <a:pt x="366518" y="85725"/>
                  <a:pt x="361696" y="86351"/>
                  <a:pt x="357140" y="87513"/>
                </a:cubicBezTo>
                <a:lnTo>
                  <a:pt x="357140" y="85725"/>
                </a:lnTo>
                <a:cubicBezTo>
                  <a:pt x="357140" y="54201"/>
                  <a:pt x="331511" y="28575"/>
                  <a:pt x="299989" y="28575"/>
                </a:cubicBezTo>
                <a:cubicBezTo>
                  <a:pt x="292935" y="28575"/>
                  <a:pt x="286236" y="29823"/>
                  <a:pt x="279987" y="32146"/>
                </a:cubicBezTo>
                <a:cubicBezTo>
                  <a:pt x="270700" y="13126"/>
                  <a:pt x="251144" y="0"/>
                  <a:pt x="228554" y="0"/>
                </a:cubicBezTo>
                <a:lnTo>
                  <a:pt x="228553" y="0"/>
                </a:lnTo>
                <a:moveTo>
                  <a:pt x="214269" y="85816"/>
                </a:moveTo>
                <a:lnTo>
                  <a:pt x="214269" y="85725"/>
                </a:lnTo>
                <a:lnTo>
                  <a:pt x="214269" y="57150"/>
                </a:lnTo>
                <a:cubicBezTo>
                  <a:pt x="214269" y="49291"/>
                  <a:pt x="220697" y="42863"/>
                  <a:pt x="228558" y="42863"/>
                </a:cubicBezTo>
                <a:cubicBezTo>
                  <a:pt x="236418" y="42863"/>
                  <a:pt x="242846" y="49291"/>
                  <a:pt x="242846" y="57150"/>
                </a:cubicBezTo>
                <a:lnTo>
                  <a:pt x="242846" y="85634"/>
                </a:lnTo>
                <a:lnTo>
                  <a:pt x="242846" y="85725"/>
                </a:lnTo>
                <a:lnTo>
                  <a:pt x="242846" y="207171"/>
                </a:lnTo>
                <a:cubicBezTo>
                  <a:pt x="242846" y="219049"/>
                  <a:pt x="252400" y="228605"/>
                  <a:pt x="264280" y="228605"/>
                </a:cubicBezTo>
                <a:cubicBezTo>
                  <a:pt x="276156" y="228605"/>
                  <a:pt x="285713" y="219049"/>
                  <a:pt x="285713" y="207176"/>
                </a:cubicBezTo>
                <a:lnTo>
                  <a:pt x="285713" y="85734"/>
                </a:lnTo>
                <a:cubicBezTo>
                  <a:pt x="285713" y="85734"/>
                  <a:pt x="285713" y="85734"/>
                  <a:pt x="285713" y="85643"/>
                </a:cubicBezTo>
                <a:cubicBezTo>
                  <a:pt x="285713" y="77783"/>
                  <a:pt x="292142" y="71355"/>
                  <a:pt x="300002" y="71355"/>
                </a:cubicBezTo>
                <a:cubicBezTo>
                  <a:pt x="307862" y="71355"/>
                  <a:pt x="314291" y="77783"/>
                  <a:pt x="314291" y="85643"/>
                </a:cubicBezTo>
                <a:lnTo>
                  <a:pt x="314291" y="135560"/>
                </a:lnTo>
                <a:lnTo>
                  <a:pt x="314291" y="135651"/>
                </a:lnTo>
                <a:lnTo>
                  <a:pt x="314291" y="207089"/>
                </a:lnTo>
                <a:cubicBezTo>
                  <a:pt x="314291" y="218967"/>
                  <a:pt x="323844" y="228522"/>
                  <a:pt x="335724" y="228522"/>
                </a:cubicBezTo>
                <a:cubicBezTo>
                  <a:pt x="347600" y="228522"/>
                  <a:pt x="357157" y="218967"/>
                  <a:pt x="357157" y="207093"/>
                </a:cubicBezTo>
                <a:lnTo>
                  <a:pt x="357157" y="142889"/>
                </a:lnTo>
                <a:lnTo>
                  <a:pt x="357157" y="142797"/>
                </a:lnTo>
                <a:cubicBezTo>
                  <a:pt x="357157" y="134938"/>
                  <a:pt x="363586" y="128510"/>
                  <a:pt x="371446" y="128510"/>
                </a:cubicBezTo>
                <a:cubicBezTo>
                  <a:pt x="379306" y="128510"/>
                  <a:pt x="385735" y="134938"/>
                  <a:pt x="385735" y="142797"/>
                </a:cubicBezTo>
                <a:lnTo>
                  <a:pt x="385735" y="297194"/>
                </a:lnTo>
                <a:cubicBezTo>
                  <a:pt x="385645" y="297729"/>
                  <a:pt x="385645" y="298355"/>
                  <a:pt x="385555" y="298890"/>
                </a:cubicBezTo>
                <a:cubicBezTo>
                  <a:pt x="382521" y="361129"/>
                  <a:pt x="332604" y="411046"/>
                  <a:pt x="270361" y="414081"/>
                </a:cubicBezTo>
                <a:cubicBezTo>
                  <a:pt x="269826" y="414081"/>
                  <a:pt x="269200" y="414173"/>
                  <a:pt x="268664" y="414260"/>
                </a:cubicBezTo>
                <a:lnTo>
                  <a:pt x="264288" y="414260"/>
                </a:lnTo>
                <a:lnTo>
                  <a:pt x="256698" y="414260"/>
                </a:lnTo>
                <a:cubicBezTo>
                  <a:pt x="207407" y="414260"/>
                  <a:pt x="160169" y="394705"/>
                  <a:pt x="125343" y="359876"/>
                </a:cubicBezTo>
                <a:lnTo>
                  <a:pt x="47028" y="281562"/>
                </a:lnTo>
                <a:cubicBezTo>
                  <a:pt x="41491" y="276025"/>
                  <a:pt x="41491" y="266918"/>
                  <a:pt x="47028" y="261381"/>
                </a:cubicBezTo>
                <a:cubicBezTo>
                  <a:pt x="52565" y="255845"/>
                  <a:pt x="61673" y="255845"/>
                  <a:pt x="67210" y="261381"/>
                </a:cubicBezTo>
                <a:lnTo>
                  <a:pt x="106232" y="300403"/>
                </a:lnTo>
                <a:cubicBezTo>
                  <a:pt x="112395" y="306566"/>
                  <a:pt x="121593" y="308349"/>
                  <a:pt x="129628" y="305048"/>
                </a:cubicBezTo>
                <a:cubicBezTo>
                  <a:pt x="137664" y="301743"/>
                  <a:pt x="142846" y="293888"/>
                  <a:pt x="142846" y="285224"/>
                </a:cubicBezTo>
                <a:lnTo>
                  <a:pt x="142846" y="85734"/>
                </a:lnTo>
                <a:cubicBezTo>
                  <a:pt x="142846" y="77875"/>
                  <a:pt x="149275" y="71447"/>
                  <a:pt x="157135" y="71447"/>
                </a:cubicBezTo>
                <a:cubicBezTo>
                  <a:pt x="164995" y="71447"/>
                  <a:pt x="171424" y="77788"/>
                  <a:pt x="171424" y="85643"/>
                </a:cubicBezTo>
                <a:lnTo>
                  <a:pt x="171424" y="207176"/>
                </a:lnTo>
                <a:cubicBezTo>
                  <a:pt x="171424" y="219054"/>
                  <a:pt x="180977" y="228609"/>
                  <a:pt x="192857" y="228609"/>
                </a:cubicBezTo>
                <a:cubicBezTo>
                  <a:pt x="204733" y="228609"/>
                  <a:pt x="214290" y="219054"/>
                  <a:pt x="214290" y="207180"/>
                </a:cubicBezTo>
                <a:lnTo>
                  <a:pt x="214269" y="8581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04734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0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7398" b="-1739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Información de contacto para obtener más información.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Canales disponibles para resolver dudas o ampliar detalles.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Información de Contacto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Enlaces a recursos en línea y sitios web educativos.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Acceso a materiales adicionales para profundizar en el tema.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Recursos en Línea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Lista de referencias citadas en el contenido.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Incluye fuentes utilizadas para respaldar la información presentada.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Referencias Citadas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Bibliografía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55" y="3139054"/>
            <a:ext cx="548533" cy="548640"/>
          </a:xfrm>
          <a:custGeom>
            <a:avLst/>
            <a:gdLst/>
            <a:ahLst/>
            <a:cxnLst/>
            <a:rect l="l" t="t" r="r" b="b"/>
            <a:pathLst>
              <a:path w="548533" h="548640">
                <a:moveTo>
                  <a:pt x="402623" y="294828"/>
                </a:moveTo>
                <a:cubicBezTo>
                  <a:pt x="385054" y="287328"/>
                  <a:pt x="364697" y="292255"/>
                  <a:pt x="352591" y="307041"/>
                </a:cubicBezTo>
                <a:lnTo>
                  <a:pt x="317019" y="350537"/>
                </a:lnTo>
                <a:cubicBezTo>
                  <a:pt x="267733" y="321931"/>
                  <a:pt x="226593" y="280789"/>
                  <a:pt x="197987" y="231510"/>
                </a:cubicBezTo>
                <a:lnTo>
                  <a:pt x="241376" y="196046"/>
                </a:lnTo>
                <a:cubicBezTo>
                  <a:pt x="256159" y="183937"/>
                  <a:pt x="261195" y="163583"/>
                  <a:pt x="253592" y="146010"/>
                </a:cubicBezTo>
                <a:lnTo>
                  <a:pt x="202167" y="26017"/>
                </a:lnTo>
                <a:cubicBezTo>
                  <a:pt x="194131" y="7160"/>
                  <a:pt x="173885" y="-3341"/>
                  <a:pt x="153847" y="944"/>
                </a:cubicBezTo>
                <a:lnTo>
                  <a:pt x="33855" y="26658"/>
                </a:lnTo>
                <a:cubicBezTo>
                  <a:pt x="14141" y="30839"/>
                  <a:pt x="0" y="48302"/>
                  <a:pt x="0" y="68547"/>
                </a:cubicBezTo>
                <a:lnTo>
                  <a:pt x="0" y="68547"/>
                </a:lnTo>
                <a:cubicBezTo>
                  <a:pt x="0" y="316247"/>
                  <a:pt x="187708" y="520237"/>
                  <a:pt x="428656" y="545847"/>
                </a:cubicBezTo>
                <a:cubicBezTo>
                  <a:pt x="439155" y="546917"/>
                  <a:pt x="449654" y="547779"/>
                  <a:pt x="460367" y="548207"/>
                </a:cubicBezTo>
                <a:lnTo>
                  <a:pt x="460367" y="548207"/>
                </a:lnTo>
                <a:lnTo>
                  <a:pt x="460477" y="548207"/>
                </a:lnTo>
                <a:cubicBezTo>
                  <a:pt x="467010" y="548421"/>
                  <a:pt x="473439" y="548635"/>
                  <a:pt x="479977" y="548635"/>
                </a:cubicBezTo>
                <a:lnTo>
                  <a:pt x="479977" y="548635"/>
                </a:lnTo>
                <a:cubicBezTo>
                  <a:pt x="500224" y="548635"/>
                  <a:pt x="517689" y="534491"/>
                  <a:pt x="521869" y="514778"/>
                </a:cubicBezTo>
                <a:lnTo>
                  <a:pt x="547584" y="394785"/>
                </a:lnTo>
                <a:cubicBezTo>
                  <a:pt x="551868" y="374749"/>
                  <a:pt x="541369" y="354504"/>
                  <a:pt x="522516" y="346466"/>
                </a:cubicBezTo>
                <a:lnTo>
                  <a:pt x="402524" y="295042"/>
                </a:lnTo>
                <a:lnTo>
                  <a:pt x="402623" y="294828"/>
                </a:lnTo>
                <a:moveTo>
                  <a:pt x="473011" y="497106"/>
                </a:moveTo>
                <a:cubicBezTo>
                  <a:pt x="241914" y="493359"/>
                  <a:pt x="55171" y="306613"/>
                  <a:pt x="51529" y="75520"/>
                </a:cubicBezTo>
                <a:lnTo>
                  <a:pt x="157807" y="52702"/>
                </a:lnTo>
                <a:lnTo>
                  <a:pt x="203879" y="160269"/>
                </a:lnTo>
                <a:lnTo>
                  <a:pt x="165416" y="191766"/>
                </a:lnTo>
                <a:cubicBezTo>
                  <a:pt x="145915" y="207732"/>
                  <a:pt x="140880" y="235476"/>
                  <a:pt x="153523" y="257334"/>
                </a:cubicBezTo>
                <a:cubicBezTo>
                  <a:pt x="186627" y="314437"/>
                  <a:pt x="234196" y="362009"/>
                  <a:pt x="291304" y="395114"/>
                </a:cubicBezTo>
                <a:cubicBezTo>
                  <a:pt x="313157" y="407755"/>
                  <a:pt x="340908" y="402718"/>
                  <a:pt x="356870" y="383220"/>
                </a:cubicBezTo>
                <a:lnTo>
                  <a:pt x="388367" y="344755"/>
                </a:lnTo>
                <a:lnTo>
                  <a:pt x="495934" y="390824"/>
                </a:lnTo>
                <a:lnTo>
                  <a:pt x="473011" y="497106"/>
                </a:lnTo>
                <a:moveTo>
                  <a:pt x="51425" y="68558"/>
                </a:move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  <a:lnTo>
                  <a:pt x="51425" y="6855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5808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Contacto con los autores.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Biografía de los autores.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Contacto con los Autores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Experiencia y credenciales de los autores.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Contacto con los autores.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Experiencia y Credenciales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Biografía de los autores.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Experiencia y credenciales de los autores.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Biografía de los Autores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36350"/>
            <a:ext cx="457200" cy="342900"/>
          </a:xfrm>
          <a:custGeom>
            <a:avLst/>
            <a:gdLst/>
            <a:ahLst/>
            <a:cxnLst/>
            <a:rect l="l" t="t" r="r" b="b"/>
            <a:pathLst>
              <a:path w="457200" h="342900">
                <a:moveTo>
                  <a:pt x="57150" y="42863"/>
                </a:moveTo>
                <a:cubicBezTo>
                  <a:pt x="49291" y="42863"/>
                  <a:pt x="42863" y="49292"/>
                  <a:pt x="42863" y="57151"/>
                </a:cubicBezTo>
                <a:lnTo>
                  <a:pt x="42863" y="76885"/>
                </a:lnTo>
                <a:lnTo>
                  <a:pt x="196898" y="203329"/>
                </a:lnTo>
                <a:cubicBezTo>
                  <a:pt x="215382" y="218510"/>
                  <a:pt x="241905" y="218510"/>
                  <a:pt x="260389" y="203329"/>
                </a:cubicBezTo>
                <a:lnTo>
                  <a:pt x="414338" y="76885"/>
                </a:lnTo>
                <a:lnTo>
                  <a:pt x="414338" y="57151"/>
                </a:lnTo>
                <a:cubicBezTo>
                  <a:pt x="414338" y="49292"/>
                  <a:pt x="407909" y="42863"/>
                  <a:pt x="400050" y="42863"/>
                </a:cubicBezTo>
                <a:lnTo>
                  <a:pt x="57150" y="42863"/>
                </a:lnTo>
                <a:moveTo>
                  <a:pt x="42863" y="132339"/>
                </a:moveTo>
                <a:lnTo>
                  <a:pt x="42863" y="285752"/>
                </a:lnTo>
                <a:cubicBezTo>
                  <a:pt x="42863" y="293612"/>
                  <a:pt x="49291" y="300041"/>
                  <a:pt x="57150" y="300041"/>
                </a:cubicBezTo>
                <a:lnTo>
                  <a:pt x="400050" y="300041"/>
                </a:lnTo>
                <a:cubicBezTo>
                  <a:pt x="407909" y="300041"/>
                  <a:pt x="414338" y="293612"/>
                  <a:pt x="414338" y="285752"/>
                </a:cubicBezTo>
                <a:lnTo>
                  <a:pt x="414338" y="132339"/>
                </a:lnTo>
                <a:lnTo>
                  <a:pt x="287538" y="236460"/>
                </a:lnTo>
                <a:cubicBezTo>
                  <a:pt x="253248" y="264588"/>
                  <a:pt x="203865" y="264588"/>
                  <a:pt x="169667" y="236460"/>
                </a:cubicBezTo>
                <a:lnTo>
                  <a:pt x="42863" y="132339"/>
                </a:lnTo>
                <a:moveTo>
                  <a:pt x="0" y="57151"/>
                </a:moveTo>
                <a:cubicBezTo>
                  <a:pt x="0" y="25628"/>
                  <a:pt x="25626" y="0"/>
                  <a:pt x="57150" y="0"/>
                </a:cubicBezTo>
                <a:lnTo>
                  <a:pt x="400050" y="0"/>
                </a:lnTo>
                <a:cubicBezTo>
                  <a:pt x="431574" y="0"/>
                  <a:pt x="457200" y="25628"/>
                  <a:pt x="457200" y="57151"/>
                </a:cubicBezTo>
                <a:lnTo>
                  <a:pt x="457200" y="285752"/>
                </a:lnTo>
                <a:cubicBezTo>
                  <a:pt x="457200" y="317275"/>
                  <a:pt x="431574" y="342903"/>
                  <a:pt x="400050" y="342903"/>
                </a:cubicBezTo>
                <a:lnTo>
                  <a:pt x="57150" y="342903"/>
                </a:lnTo>
                <a:cubicBezTo>
                  <a:pt x="25626" y="342903"/>
                  <a:pt x="0" y="317275"/>
                  <a:pt x="0" y="285752"/>
                </a:cubicBezTo>
                <a:lnTo>
                  <a:pt x="0" y="571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03600" y="2379200"/>
            <a:ext cx="271461" cy="457200"/>
          </a:xfrm>
          <a:custGeom>
            <a:avLst/>
            <a:gdLst/>
            <a:ahLst/>
            <a:cxnLst/>
            <a:rect l="l" t="t" r="r" b="b"/>
            <a:pathLst>
              <a:path w="271461" h="457200">
                <a:moveTo>
                  <a:pt x="92859" y="42863"/>
                </a:moveTo>
                <a:cubicBezTo>
                  <a:pt x="92859" y="19189"/>
                  <a:pt x="112048" y="0"/>
                  <a:pt x="135722" y="0"/>
                </a:cubicBezTo>
                <a:cubicBezTo>
                  <a:pt x="159394" y="0"/>
                  <a:pt x="178586" y="19189"/>
                  <a:pt x="178586" y="42863"/>
                </a:cubicBezTo>
                <a:cubicBezTo>
                  <a:pt x="178586" y="66536"/>
                  <a:pt x="159397" y="85725"/>
                  <a:pt x="135722" y="85725"/>
                </a:cubicBezTo>
                <a:cubicBezTo>
                  <a:pt x="112051" y="85725"/>
                  <a:pt x="92859" y="66536"/>
                  <a:pt x="92859" y="42863"/>
                </a:cubicBezTo>
                <a:moveTo>
                  <a:pt x="121433" y="157254"/>
                </a:moveTo>
                <a:lnTo>
                  <a:pt x="121433" y="271463"/>
                </a:lnTo>
                <a:lnTo>
                  <a:pt x="150007" y="271463"/>
                </a:lnTo>
                <a:lnTo>
                  <a:pt x="150007" y="157254"/>
                </a:lnTo>
                <a:cubicBezTo>
                  <a:pt x="149382" y="157254"/>
                  <a:pt x="148669" y="157163"/>
                  <a:pt x="147952" y="157163"/>
                </a:cubicBezTo>
                <a:lnTo>
                  <a:pt x="123396" y="157163"/>
                </a:lnTo>
                <a:cubicBezTo>
                  <a:pt x="122682" y="157163"/>
                  <a:pt x="122057" y="157163"/>
                  <a:pt x="121341" y="157254"/>
                </a:cubicBezTo>
                <a:lnTo>
                  <a:pt x="121433" y="157254"/>
                </a:lnTo>
                <a:moveTo>
                  <a:pt x="121433" y="314325"/>
                </a:moveTo>
                <a:lnTo>
                  <a:pt x="121433" y="435771"/>
                </a:lnTo>
                <a:cubicBezTo>
                  <a:pt x="121433" y="447649"/>
                  <a:pt x="111877" y="457205"/>
                  <a:pt x="100001" y="457205"/>
                </a:cubicBezTo>
                <a:cubicBezTo>
                  <a:pt x="88125" y="457205"/>
                  <a:pt x="78569" y="447649"/>
                  <a:pt x="78569" y="435776"/>
                </a:cubicBezTo>
                <a:lnTo>
                  <a:pt x="78569" y="199673"/>
                </a:lnTo>
                <a:lnTo>
                  <a:pt x="40081" y="267718"/>
                </a:lnTo>
                <a:cubicBezTo>
                  <a:pt x="34278" y="277987"/>
                  <a:pt x="21150" y="281649"/>
                  <a:pt x="10880" y="275842"/>
                </a:cubicBezTo>
                <a:cubicBezTo>
                  <a:pt x="611" y="270036"/>
                  <a:pt x="-3051" y="256910"/>
                  <a:pt x="2755" y="246641"/>
                </a:cubicBezTo>
                <a:lnTo>
                  <a:pt x="55082" y="154218"/>
                </a:lnTo>
                <a:cubicBezTo>
                  <a:pt x="69014" y="129570"/>
                  <a:pt x="95177" y="114305"/>
                  <a:pt x="123482" y="114305"/>
                </a:cubicBezTo>
                <a:lnTo>
                  <a:pt x="148039" y="114305"/>
                </a:lnTo>
                <a:cubicBezTo>
                  <a:pt x="176347" y="114305"/>
                  <a:pt x="202510" y="129575"/>
                  <a:pt x="216439" y="154218"/>
                </a:cubicBezTo>
                <a:lnTo>
                  <a:pt x="268679" y="246641"/>
                </a:lnTo>
                <a:cubicBezTo>
                  <a:pt x="274483" y="256910"/>
                  <a:pt x="270910" y="270036"/>
                  <a:pt x="260554" y="275842"/>
                </a:cubicBezTo>
                <a:cubicBezTo>
                  <a:pt x="250195" y="281649"/>
                  <a:pt x="237159" y="278074"/>
                  <a:pt x="231353" y="267718"/>
                </a:cubicBezTo>
                <a:lnTo>
                  <a:pt x="192865" y="199673"/>
                </a:lnTo>
                <a:lnTo>
                  <a:pt x="192865" y="435776"/>
                </a:lnTo>
                <a:cubicBezTo>
                  <a:pt x="192865" y="447654"/>
                  <a:pt x="183310" y="457209"/>
                  <a:pt x="171433" y="457209"/>
                </a:cubicBezTo>
                <a:cubicBezTo>
                  <a:pt x="159557" y="457209"/>
                  <a:pt x="150002" y="447654"/>
                  <a:pt x="150002" y="435780"/>
                </a:cubicBezTo>
                <a:lnTo>
                  <a:pt x="150002" y="314339"/>
                </a:lnTo>
                <a:lnTo>
                  <a:pt x="121433" y="31432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662" y="34112"/>
                </a:moveTo>
                <a:lnTo>
                  <a:pt x="95011" y="171002"/>
                </a:lnTo>
                <a:cubicBezTo>
                  <a:pt x="105014" y="160642"/>
                  <a:pt x="116175" y="151448"/>
                  <a:pt x="128318" y="143675"/>
                </a:cubicBezTo>
                <a:lnTo>
                  <a:pt x="61077" y="42858"/>
                </a:lnTo>
                <a:lnTo>
                  <a:pt x="118675" y="42858"/>
                </a:lnTo>
                <a:lnTo>
                  <a:pt x="167701" y="124564"/>
                </a:lnTo>
                <a:cubicBezTo>
                  <a:pt x="181810" y="119654"/>
                  <a:pt x="196633" y="116440"/>
                  <a:pt x="211990" y="115100"/>
                </a:cubicBezTo>
                <a:lnTo>
                  <a:pt x="206545" y="106080"/>
                </a:lnTo>
                <a:lnTo>
                  <a:pt x="151182" y="13835"/>
                </a:lnTo>
                <a:cubicBezTo>
                  <a:pt x="146002" y="5262"/>
                  <a:pt x="136717" y="-5"/>
                  <a:pt x="126713" y="-5"/>
                </a:cubicBezTo>
                <a:lnTo>
                  <a:pt x="21968" y="-5"/>
                </a:lnTo>
                <a:cubicBezTo>
                  <a:pt x="9825" y="-5"/>
                  <a:pt x="0" y="9816"/>
                  <a:pt x="0" y="21964"/>
                </a:cubicBezTo>
                <a:cubicBezTo>
                  <a:pt x="0" y="26252"/>
                  <a:pt x="1248" y="30536"/>
                  <a:pt x="3662" y="34107"/>
                </a:cubicBezTo>
                <a:lnTo>
                  <a:pt x="3662" y="34112"/>
                </a:lnTo>
                <a:moveTo>
                  <a:pt x="250655" y="105997"/>
                </a:moveTo>
                <a:lnTo>
                  <a:pt x="245210" y="115018"/>
                </a:lnTo>
                <a:cubicBezTo>
                  <a:pt x="260567" y="116357"/>
                  <a:pt x="275394" y="119663"/>
                  <a:pt x="289504" y="124482"/>
                </a:cubicBezTo>
                <a:lnTo>
                  <a:pt x="338616" y="42863"/>
                </a:lnTo>
                <a:lnTo>
                  <a:pt x="396214" y="42863"/>
                </a:lnTo>
                <a:lnTo>
                  <a:pt x="328974" y="143680"/>
                </a:lnTo>
                <a:cubicBezTo>
                  <a:pt x="341117" y="151448"/>
                  <a:pt x="352282" y="160646"/>
                  <a:pt x="362281" y="171007"/>
                </a:cubicBezTo>
                <a:lnTo>
                  <a:pt x="453542" y="34116"/>
                </a:lnTo>
                <a:cubicBezTo>
                  <a:pt x="455952" y="30546"/>
                  <a:pt x="457205" y="26257"/>
                  <a:pt x="457205" y="21973"/>
                </a:cubicBezTo>
                <a:cubicBezTo>
                  <a:pt x="457205" y="9830"/>
                  <a:pt x="447384" y="5"/>
                  <a:pt x="435236" y="5"/>
                </a:cubicBezTo>
                <a:lnTo>
                  <a:pt x="330492" y="5"/>
                </a:lnTo>
                <a:cubicBezTo>
                  <a:pt x="320493" y="5"/>
                  <a:pt x="311115" y="5272"/>
                  <a:pt x="306022" y="13844"/>
                </a:cubicBezTo>
                <a:lnTo>
                  <a:pt x="250747" y="105997"/>
                </a:lnTo>
                <a:lnTo>
                  <a:pt x="250655" y="105997"/>
                </a:lnTo>
                <a:moveTo>
                  <a:pt x="228600" y="185738"/>
                </a:moveTo>
                <a:cubicBezTo>
                  <a:pt x="291726" y="185738"/>
                  <a:pt x="342900" y="236912"/>
                  <a:pt x="342900" y="300038"/>
                </a:cubicBezTo>
                <a:cubicBezTo>
                  <a:pt x="342900" y="363163"/>
                  <a:pt x="291726" y="414338"/>
                  <a:pt x="228600" y="414338"/>
                </a:cubicBezTo>
                <a:cubicBezTo>
                  <a:pt x="165474" y="414338"/>
                  <a:pt x="114300" y="363163"/>
                  <a:pt x="114300" y="300038"/>
                </a:cubicBezTo>
                <a:cubicBezTo>
                  <a:pt x="114300" y="236912"/>
                  <a:pt x="165474" y="185738"/>
                  <a:pt x="228600" y="185738"/>
                </a:cubicBezTo>
                <a:moveTo>
                  <a:pt x="228600" y="457200"/>
                </a:moveTo>
                <a:cubicBezTo>
                  <a:pt x="315399" y="457200"/>
                  <a:pt x="385763" y="386837"/>
                  <a:pt x="385763" y="300038"/>
                </a:cubicBezTo>
                <a:cubicBezTo>
                  <a:pt x="385763" y="213238"/>
                  <a:pt x="315399" y="142875"/>
                  <a:pt x="228600" y="142875"/>
                </a:cubicBezTo>
                <a:cubicBezTo>
                  <a:pt x="141801" y="142875"/>
                  <a:pt x="71438" y="213238"/>
                  <a:pt x="71438" y="300038"/>
                </a:cubicBezTo>
                <a:cubicBezTo>
                  <a:pt x="71438" y="386837"/>
                  <a:pt x="141801" y="457200"/>
                  <a:pt x="228600" y="457200"/>
                </a:cubicBezTo>
                <a:moveTo>
                  <a:pt x="235028" y="227260"/>
                </a:moveTo>
                <a:cubicBezTo>
                  <a:pt x="232440" y="221993"/>
                  <a:pt x="224846" y="221993"/>
                  <a:pt x="222259" y="227260"/>
                </a:cubicBezTo>
                <a:lnTo>
                  <a:pt x="205114" y="261998"/>
                </a:lnTo>
                <a:cubicBezTo>
                  <a:pt x="204044" y="264143"/>
                  <a:pt x="202078" y="265569"/>
                  <a:pt x="199755" y="265926"/>
                </a:cubicBezTo>
                <a:lnTo>
                  <a:pt x="161360" y="271463"/>
                </a:lnTo>
                <a:cubicBezTo>
                  <a:pt x="155466" y="272354"/>
                  <a:pt x="153144" y="279500"/>
                  <a:pt x="157432" y="283606"/>
                </a:cubicBezTo>
                <a:lnTo>
                  <a:pt x="185116" y="310571"/>
                </a:lnTo>
                <a:cubicBezTo>
                  <a:pt x="186812" y="312181"/>
                  <a:pt x="187525" y="314590"/>
                  <a:pt x="187169" y="316913"/>
                </a:cubicBezTo>
                <a:lnTo>
                  <a:pt x="180649" y="355043"/>
                </a:lnTo>
                <a:cubicBezTo>
                  <a:pt x="179666" y="360850"/>
                  <a:pt x="185738" y="365312"/>
                  <a:pt x="191009" y="362546"/>
                </a:cubicBezTo>
                <a:lnTo>
                  <a:pt x="225299" y="344688"/>
                </a:lnTo>
                <a:cubicBezTo>
                  <a:pt x="227352" y="343618"/>
                  <a:pt x="229853" y="343618"/>
                  <a:pt x="231906" y="344688"/>
                </a:cubicBezTo>
                <a:lnTo>
                  <a:pt x="266196" y="362724"/>
                </a:lnTo>
                <a:cubicBezTo>
                  <a:pt x="271463" y="365490"/>
                  <a:pt x="277534" y="361028"/>
                  <a:pt x="276556" y="355222"/>
                </a:cubicBezTo>
                <a:lnTo>
                  <a:pt x="270036" y="317004"/>
                </a:lnTo>
                <a:cubicBezTo>
                  <a:pt x="269679" y="314682"/>
                  <a:pt x="270393" y="312359"/>
                  <a:pt x="272089" y="310663"/>
                </a:cubicBezTo>
                <a:lnTo>
                  <a:pt x="299772" y="283697"/>
                </a:lnTo>
                <a:cubicBezTo>
                  <a:pt x="303969" y="279592"/>
                  <a:pt x="301647" y="272359"/>
                  <a:pt x="295845" y="271554"/>
                </a:cubicBezTo>
                <a:lnTo>
                  <a:pt x="257536" y="266017"/>
                </a:lnTo>
                <a:cubicBezTo>
                  <a:pt x="255214" y="265661"/>
                  <a:pt x="253161" y="264230"/>
                  <a:pt x="252178" y="262090"/>
                </a:cubicBezTo>
                <a:lnTo>
                  <a:pt x="235033" y="227352"/>
                </a:lnTo>
                <a:lnTo>
                  <a:pt x="235028" y="2272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Acerca de los Autores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Lista de ilustraciones y figuras utilizadas en el contenido.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Incluye detalles sobre cada elemento visual presentado.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Lista de ilustraciones y figuras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Créditos de las ilustraciones y figuras utilizadas.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Reconocimiento a los autores y fuentes originales.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Créditos de las ilustraciones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Información de contacto para obtener más información.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Detalles para consultas relacionadas con las ilustraciones.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Información de contacto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Índice de Ilustraciones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71648" y="2201206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314324" y="42863"/>
                </a:moveTo>
                <a:cubicBezTo>
                  <a:pt x="322180" y="42863"/>
                  <a:pt x="328610" y="49291"/>
                  <a:pt x="328610" y="57150"/>
                </a:cubicBezTo>
                <a:lnTo>
                  <a:pt x="328610" y="400050"/>
                </a:lnTo>
                <a:cubicBezTo>
                  <a:pt x="328610" y="407909"/>
                  <a:pt x="322180" y="414338"/>
                  <a:pt x="314324" y="414338"/>
                </a:cubicBezTo>
                <a:lnTo>
                  <a:pt x="57149" y="414338"/>
                </a:lnTo>
                <a:cubicBezTo>
                  <a:pt x="49292" y="414338"/>
                  <a:pt x="42863" y="407909"/>
                  <a:pt x="42863" y="400050"/>
                </a:cubicBezTo>
                <a:lnTo>
                  <a:pt x="42863" y="57150"/>
                </a:lnTo>
                <a:cubicBezTo>
                  <a:pt x="42863" y="49291"/>
                  <a:pt x="49292" y="42863"/>
                  <a:pt x="57149" y="42863"/>
                </a:cubicBezTo>
                <a:lnTo>
                  <a:pt x="314324" y="42863"/>
                </a:lnTo>
                <a:moveTo>
                  <a:pt x="57149" y="0"/>
                </a:moveTo>
                <a:cubicBezTo>
                  <a:pt x="25627" y="0"/>
                  <a:pt x="0" y="25626"/>
                  <a:pt x="0" y="57150"/>
                </a:cubicBezTo>
                <a:lnTo>
                  <a:pt x="0" y="400050"/>
                </a:lnTo>
                <a:cubicBezTo>
                  <a:pt x="0" y="431574"/>
                  <a:pt x="25627" y="457200"/>
                  <a:pt x="57149" y="457200"/>
                </a:cubicBezTo>
                <a:lnTo>
                  <a:pt x="314324" y="457200"/>
                </a:lnTo>
                <a:cubicBezTo>
                  <a:pt x="345845" y="457200"/>
                  <a:pt x="371472" y="431574"/>
                  <a:pt x="371472" y="400050"/>
                </a:cubicBezTo>
                <a:lnTo>
                  <a:pt x="371472" y="57150"/>
                </a:lnTo>
                <a:cubicBezTo>
                  <a:pt x="371472" y="25626"/>
                  <a:pt x="345845" y="0"/>
                  <a:pt x="314324" y="0"/>
                </a:cubicBezTo>
                <a:lnTo>
                  <a:pt x="57149" y="0"/>
                </a:lnTo>
                <a:moveTo>
                  <a:pt x="185736" y="228600"/>
                </a:moveTo>
                <a:cubicBezTo>
                  <a:pt x="217300" y="228600"/>
                  <a:pt x="242885" y="203015"/>
                  <a:pt x="242885" y="171450"/>
                </a:cubicBezTo>
                <a:cubicBezTo>
                  <a:pt x="242885" y="139885"/>
                  <a:pt x="217296" y="114300"/>
                  <a:pt x="185736" y="114300"/>
                </a:cubicBezTo>
                <a:cubicBezTo>
                  <a:pt x="154172" y="114300"/>
                  <a:pt x="128587" y="139885"/>
                  <a:pt x="128587" y="171450"/>
                </a:cubicBezTo>
                <a:cubicBezTo>
                  <a:pt x="128587" y="203015"/>
                  <a:pt x="154176" y="228600"/>
                  <a:pt x="185736" y="228600"/>
                </a:cubicBezTo>
                <a:lnTo>
                  <a:pt x="185736" y="228600"/>
                </a:lnTo>
                <a:moveTo>
                  <a:pt x="157164" y="257175"/>
                </a:moveTo>
                <a:cubicBezTo>
                  <a:pt x="117696" y="257175"/>
                  <a:pt x="85725" y="289142"/>
                  <a:pt x="85725" y="328613"/>
                </a:cubicBezTo>
                <a:cubicBezTo>
                  <a:pt x="85725" y="336472"/>
                  <a:pt x="92154" y="342900"/>
                  <a:pt x="100011" y="342900"/>
                </a:cubicBezTo>
                <a:lnTo>
                  <a:pt x="271461" y="342900"/>
                </a:lnTo>
                <a:cubicBezTo>
                  <a:pt x="279318" y="342900"/>
                  <a:pt x="285747" y="336472"/>
                  <a:pt x="285747" y="328613"/>
                </a:cubicBezTo>
                <a:cubicBezTo>
                  <a:pt x="285747" y="289142"/>
                  <a:pt x="253780" y="257175"/>
                  <a:pt x="214308" y="257175"/>
                </a:cubicBezTo>
                <a:lnTo>
                  <a:pt x="157164" y="257175"/>
                </a:lnTo>
                <a:moveTo>
                  <a:pt x="428625" y="71438"/>
                </a:moveTo>
                <a:cubicBezTo>
                  <a:pt x="428625" y="63578"/>
                  <a:pt x="422196" y="57150"/>
                  <a:pt x="414339" y="57150"/>
                </a:cubicBezTo>
                <a:cubicBezTo>
                  <a:pt x="406482" y="57150"/>
                  <a:pt x="400053" y="63578"/>
                  <a:pt x="400053" y="71438"/>
                </a:cubicBezTo>
                <a:lnTo>
                  <a:pt x="400053" y="128588"/>
                </a:lnTo>
                <a:cubicBezTo>
                  <a:pt x="400053" y="136447"/>
                  <a:pt x="406482" y="142875"/>
                  <a:pt x="414339" y="142875"/>
                </a:cubicBezTo>
                <a:cubicBezTo>
                  <a:pt x="422196" y="142875"/>
                  <a:pt x="428625" y="136447"/>
                  <a:pt x="428625" y="128588"/>
                </a:cubicBezTo>
                <a:lnTo>
                  <a:pt x="428625" y="71438"/>
                </a:lnTo>
                <a:moveTo>
                  <a:pt x="414339" y="171450"/>
                </a:moveTo>
                <a:cubicBezTo>
                  <a:pt x="406482" y="171450"/>
                  <a:pt x="400053" y="177878"/>
                  <a:pt x="400053" y="185738"/>
                </a:cubicBezTo>
                <a:lnTo>
                  <a:pt x="400053" y="242888"/>
                </a:lnTo>
                <a:cubicBezTo>
                  <a:pt x="400053" y="250747"/>
                  <a:pt x="406482" y="257175"/>
                  <a:pt x="414339" y="257175"/>
                </a:cubicBezTo>
                <a:cubicBezTo>
                  <a:pt x="422196" y="257175"/>
                  <a:pt x="428625" y="250747"/>
                  <a:pt x="428625" y="242888"/>
                </a:cubicBezTo>
                <a:lnTo>
                  <a:pt x="428625" y="185738"/>
                </a:lnTo>
                <a:cubicBezTo>
                  <a:pt x="428625" y="177878"/>
                  <a:pt x="422196" y="171450"/>
                  <a:pt x="414339" y="171450"/>
                </a:cubicBezTo>
                <a:moveTo>
                  <a:pt x="428625" y="300038"/>
                </a:moveTo>
                <a:cubicBezTo>
                  <a:pt x="428625" y="292178"/>
                  <a:pt x="422196" y="285750"/>
                  <a:pt x="414339" y="285750"/>
                </a:cubicBezTo>
                <a:cubicBezTo>
                  <a:pt x="406482" y="285750"/>
                  <a:pt x="400053" y="292178"/>
                  <a:pt x="400053" y="300038"/>
                </a:cubicBezTo>
                <a:lnTo>
                  <a:pt x="400053" y="357188"/>
                </a:lnTo>
                <a:cubicBezTo>
                  <a:pt x="400053" y="365047"/>
                  <a:pt x="406482" y="371475"/>
                  <a:pt x="414339" y="371475"/>
                </a:cubicBezTo>
                <a:cubicBezTo>
                  <a:pt x="422196" y="371475"/>
                  <a:pt x="428625" y="365047"/>
                  <a:pt x="428625" y="357188"/>
                </a:cubicBezTo>
                <a:lnTo>
                  <a:pt x="428625" y="3000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9590" y="109134"/>
                </a:moveTo>
                <a:cubicBezTo>
                  <a:pt x="169594" y="103327"/>
                  <a:pt x="176827" y="93772"/>
                  <a:pt x="179684" y="82520"/>
                </a:cubicBezTo>
                <a:lnTo>
                  <a:pt x="184416" y="63857"/>
                </a:lnTo>
                <a:lnTo>
                  <a:pt x="197812" y="77701"/>
                </a:lnTo>
                <a:cubicBezTo>
                  <a:pt x="205850" y="86008"/>
                  <a:pt x="216923" y="90649"/>
                  <a:pt x="228536" y="90649"/>
                </a:cubicBezTo>
                <a:cubicBezTo>
                  <a:pt x="240144" y="90649"/>
                  <a:pt x="251222" y="86004"/>
                  <a:pt x="259260" y="77701"/>
                </a:cubicBezTo>
                <a:lnTo>
                  <a:pt x="272656" y="63857"/>
                </a:lnTo>
                <a:lnTo>
                  <a:pt x="277388" y="82520"/>
                </a:lnTo>
                <a:cubicBezTo>
                  <a:pt x="280245" y="93772"/>
                  <a:pt x="287478" y="103327"/>
                  <a:pt x="297482" y="109134"/>
                </a:cubicBezTo>
                <a:cubicBezTo>
                  <a:pt x="307485" y="114940"/>
                  <a:pt x="319450" y="116367"/>
                  <a:pt x="330524" y="113244"/>
                </a:cubicBezTo>
                <a:lnTo>
                  <a:pt x="349100" y="107977"/>
                </a:lnTo>
                <a:lnTo>
                  <a:pt x="343833" y="126553"/>
                </a:lnTo>
                <a:cubicBezTo>
                  <a:pt x="340705" y="137718"/>
                  <a:pt x="342136" y="149596"/>
                  <a:pt x="347943" y="159595"/>
                </a:cubicBezTo>
                <a:cubicBezTo>
                  <a:pt x="353749" y="169598"/>
                  <a:pt x="363305" y="176831"/>
                  <a:pt x="374557" y="179689"/>
                </a:cubicBezTo>
                <a:lnTo>
                  <a:pt x="393219" y="184421"/>
                </a:lnTo>
                <a:lnTo>
                  <a:pt x="379375" y="197817"/>
                </a:lnTo>
                <a:cubicBezTo>
                  <a:pt x="371068" y="205854"/>
                  <a:pt x="366428" y="216928"/>
                  <a:pt x="366428" y="228541"/>
                </a:cubicBezTo>
                <a:cubicBezTo>
                  <a:pt x="366428" y="240149"/>
                  <a:pt x="371073" y="251227"/>
                  <a:pt x="379375" y="259264"/>
                </a:cubicBezTo>
                <a:lnTo>
                  <a:pt x="393219" y="272660"/>
                </a:lnTo>
                <a:lnTo>
                  <a:pt x="374557" y="277392"/>
                </a:lnTo>
                <a:cubicBezTo>
                  <a:pt x="363305" y="280250"/>
                  <a:pt x="353749" y="287483"/>
                  <a:pt x="347943" y="297486"/>
                </a:cubicBezTo>
                <a:cubicBezTo>
                  <a:pt x="342136" y="307490"/>
                  <a:pt x="340710" y="319455"/>
                  <a:pt x="343833" y="330528"/>
                </a:cubicBezTo>
                <a:lnTo>
                  <a:pt x="349100" y="349104"/>
                </a:lnTo>
                <a:lnTo>
                  <a:pt x="330524" y="343837"/>
                </a:lnTo>
                <a:cubicBezTo>
                  <a:pt x="319359" y="340710"/>
                  <a:pt x="307481" y="342141"/>
                  <a:pt x="297482" y="347947"/>
                </a:cubicBezTo>
                <a:cubicBezTo>
                  <a:pt x="287478" y="353754"/>
                  <a:pt x="280245" y="363309"/>
                  <a:pt x="277388" y="374561"/>
                </a:cubicBezTo>
                <a:lnTo>
                  <a:pt x="272656" y="393224"/>
                </a:lnTo>
                <a:lnTo>
                  <a:pt x="259260" y="379380"/>
                </a:lnTo>
                <a:cubicBezTo>
                  <a:pt x="251222" y="371073"/>
                  <a:pt x="240149" y="366432"/>
                  <a:pt x="228536" y="366432"/>
                </a:cubicBezTo>
                <a:cubicBezTo>
                  <a:pt x="216928" y="366432"/>
                  <a:pt x="205850" y="371077"/>
                  <a:pt x="197812" y="379380"/>
                </a:cubicBezTo>
                <a:lnTo>
                  <a:pt x="184416" y="393224"/>
                </a:lnTo>
                <a:lnTo>
                  <a:pt x="179684" y="374561"/>
                </a:lnTo>
                <a:cubicBezTo>
                  <a:pt x="176827" y="363309"/>
                  <a:pt x="169594" y="353754"/>
                  <a:pt x="159590" y="347947"/>
                </a:cubicBezTo>
                <a:cubicBezTo>
                  <a:pt x="149587" y="342141"/>
                  <a:pt x="137622" y="340715"/>
                  <a:pt x="126548" y="343837"/>
                </a:cubicBezTo>
                <a:lnTo>
                  <a:pt x="107972" y="349104"/>
                </a:lnTo>
                <a:lnTo>
                  <a:pt x="113239" y="330528"/>
                </a:lnTo>
                <a:cubicBezTo>
                  <a:pt x="116367" y="319363"/>
                  <a:pt x="114936" y="307485"/>
                  <a:pt x="109129" y="297486"/>
                </a:cubicBezTo>
                <a:cubicBezTo>
                  <a:pt x="103323" y="287483"/>
                  <a:pt x="93767" y="280250"/>
                  <a:pt x="82515" y="277392"/>
                </a:cubicBezTo>
                <a:lnTo>
                  <a:pt x="63853" y="272660"/>
                </a:lnTo>
                <a:lnTo>
                  <a:pt x="77697" y="259264"/>
                </a:lnTo>
                <a:cubicBezTo>
                  <a:pt x="86004" y="251227"/>
                  <a:pt x="90644" y="240153"/>
                  <a:pt x="90644" y="228541"/>
                </a:cubicBezTo>
                <a:cubicBezTo>
                  <a:pt x="90644" y="216932"/>
                  <a:pt x="85999" y="205854"/>
                  <a:pt x="77697" y="197817"/>
                </a:cubicBezTo>
                <a:lnTo>
                  <a:pt x="63853" y="184421"/>
                </a:lnTo>
                <a:lnTo>
                  <a:pt x="82515" y="179689"/>
                </a:lnTo>
                <a:cubicBezTo>
                  <a:pt x="93767" y="176831"/>
                  <a:pt x="103323" y="169598"/>
                  <a:pt x="109129" y="159595"/>
                </a:cubicBezTo>
                <a:cubicBezTo>
                  <a:pt x="114936" y="149591"/>
                  <a:pt x="116362" y="137626"/>
                  <a:pt x="113239" y="126553"/>
                </a:cubicBezTo>
                <a:lnTo>
                  <a:pt x="107972" y="107977"/>
                </a:lnTo>
                <a:lnTo>
                  <a:pt x="126548" y="113244"/>
                </a:lnTo>
                <a:cubicBezTo>
                  <a:pt x="137713" y="116371"/>
                  <a:pt x="149591" y="114940"/>
                  <a:pt x="159682" y="109134"/>
                </a:cubicBezTo>
                <a:lnTo>
                  <a:pt x="159590" y="109134"/>
                </a:lnTo>
                <a:moveTo>
                  <a:pt x="198708" y="17058"/>
                </a:moveTo>
                <a:lnTo>
                  <a:pt x="188440" y="6520"/>
                </a:lnTo>
                <a:cubicBezTo>
                  <a:pt x="183081" y="892"/>
                  <a:pt x="175044" y="-1248"/>
                  <a:pt x="167541" y="713"/>
                </a:cubicBezTo>
                <a:cubicBezTo>
                  <a:pt x="160038" y="2679"/>
                  <a:pt x="154236" y="8659"/>
                  <a:pt x="152270" y="16162"/>
                </a:cubicBezTo>
                <a:lnTo>
                  <a:pt x="148700" y="30363"/>
                </a:lnTo>
                <a:lnTo>
                  <a:pt x="138161" y="71982"/>
                </a:lnTo>
                <a:lnTo>
                  <a:pt x="96904" y="60282"/>
                </a:lnTo>
                <a:lnTo>
                  <a:pt x="82794" y="56354"/>
                </a:lnTo>
                <a:cubicBezTo>
                  <a:pt x="75292" y="54210"/>
                  <a:pt x="67254" y="56354"/>
                  <a:pt x="61809" y="61804"/>
                </a:cubicBezTo>
                <a:cubicBezTo>
                  <a:pt x="56359" y="67254"/>
                  <a:pt x="54219" y="75292"/>
                  <a:pt x="56359" y="82790"/>
                </a:cubicBezTo>
                <a:lnTo>
                  <a:pt x="60378" y="96899"/>
                </a:lnTo>
                <a:lnTo>
                  <a:pt x="72078" y="138157"/>
                </a:lnTo>
                <a:lnTo>
                  <a:pt x="30459" y="148695"/>
                </a:lnTo>
                <a:lnTo>
                  <a:pt x="16258" y="152266"/>
                </a:lnTo>
                <a:cubicBezTo>
                  <a:pt x="8755" y="154140"/>
                  <a:pt x="2862" y="160034"/>
                  <a:pt x="809" y="167536"/>
                </a:cubicBezTo>
                <a:cubicBezTo>
                  <a:pt x="-1244" y="175039"/>
                  <a:pt x="901" y="183077"/>
                  <a:pt x="6524" y="188435"/>
                </a:cubicBezTo>
                <a:lnTo>
                  <a:pt x="17063" y="198704"/>
                </a:lnTo>
                <a:lnTo>
                  <a:pt x="47787" y="228623"/>
                </a:lnTo>
                <a:lnTo>
                  <a:pt x="17063" y="258542"/>
                </a:lnTo>
                <a:lnTo>
                  <a:pt x="6524" y="268811"/>
                </a:lnTo>
                <a:cubicBezTo>
                  <a:pt x="896" y="274169"/>
                  <a:pt x="-1244" y="282207"/>
                  <a:pt x="718" y="289709"/>
                </a:cubicBezTo>
                <a:cubicBezTo>
                  <a:pt x="2684" y="297212"/>
                  <a:pt x="8664" y="303014"/>
                  <a:pt x="16167" y="304980"/>
                </a:cubicBezTo>
                <a:lnTo>
                  <a:pt x="30367" y="308551"/>
                </a:lnTo>
                <a:lnTo>
                  <a:pt x="71895" y="319089"/>
                </a:lnTo>
                <a:lnTo>
                  <a:pt x="60286" y="360347"/>
                </a:lnTo>
                <a:lnTo>
                  <a:pt x="56268" y="374456"/>
                </a:lnTo>
                <a:cubicBezTo>
                  <a:pt x="54123" y="381959"/>
                  <a:pt x="56268" y="389996"/>
                  <a:pt x="61717" y="395441"/>
                </a:cubicBezTo>
                <a:cubicBezTo>
                  <a:pt x="67167" y="400891"/>
                  <a:pt x="75205" y="403031"/>
                  <a:pt x="82703" y="400891"/>
                </a:cubicBezTo>
                <a:lnTo>
                  <a:pt x="96812" y="396872"/>
                </a:lnTo>
                <a:lnTo>
                  <a:pt x="138070" y="385173"/>
                </a:lnTo>
                <a:lnTo>
                  <a:pt x="148608" y="426700"/>
                </a:lnTo>
                <a:lnTo>
                  <a:pt x="152179" y="440901"/>
                </a:lnTo>
                <a:cubicBezTo>
                  <a:pt x="154054" y="448403"/>
                  <a:pt x="159947" y="454297"/>
                  <a:pt x="167449" y="456350"/>
                </a:cubicBezTo>
                <a:cubicBezTo>
                  <a:pt x="174952" y="458402"/>
                  <a:pt x="182898" y="456171"/>
                  <a:pt x="188348" y="450635"/>
                </a:cubicBezTo>
                <a:lnTo>
                  <a:pt x="198708" y="440274"/>
                </a:lnTo>
                <a:lnTo>
                  <a:pt x="228627" y="409464"/>
                </a:lnTo>
                <a:lnTo>
                  <a:pt x="258547" y="440274"/>
                </a:lnTo>
                <a:lnTo>
                  <a:pt x="268815" y="450721"/>
                </a:lnTo>
                <a:cubicBezTo>
                  <a:pt x="274265" y="456258"/>
                  <a:pt x="282211" y="458489"/>
                  <a:pt x="289714" y="456436"/>
                </a:cubicBezTo>
                <a:cubicBezTo>
                  <a:pt x="297217" y="454384"/>
                  <a:pt x="303018" y="448490"/>
                  <a:pt x="304984" y="440988"/>
                </a:cubicBezTo>
                <a:lnTo>
                  <a:pt x="308555" y="426787"/>
                </a:lnTo>
                <a:lnTo>
                  <a:pt x="319094" y="385260"/>
                </a:lnTo>
                <a:lnTo>
                  <a:pt x="360351" y="396959"/>
                </a:lnTo>
                <a:lnTo>
                  <a:pt x="374461" y="400978"/>
                </a:lnTo>
                <a:cubicBezTo>
                  <a:pt x="381963" y="403122"/>
                  <a:pt x="390001" y="400978"/>
                  <a:pt x="395446" y="395528"/>
                </a:cubicBezTo>
                <a:cubicBezTo>
                  <a:pt x="400896" y="390078"/>
                  <a:pt x="403036" y="382041"/>
                  <a:pt x="400896" y="374543"/>
                </a:cubicBezTo>
                <a:lnTo>
                  <a:pt x="396877" y="360434"/>
                </a:lnTo>
                <a:lnTo>
                  <a:pt x="385177" y="319176"/>
                </a:lnTo>
                <a:lnTo>
                  <a:pt x="426705" y="308637"/>
                </a:lnTo>
                <a:lnTo>
                  <a:pt x="440905" y="305067"/>
                </a:lnTo>
                <a:cubicBezTo>
                  <a:pt x="448408" y="303192"/>
                  <a:pt x="454301" y="297299"/>
                  <a:pt x="456354" y="289796"/>
                </a:cubicBezTo>
                <a:cubicBezTo>
                  <a:pt x="458407" y="282294"/>
                  <a:pt x="456176" y="274256"/>
                  <a:pt x="450639" y="268898"/>
                </a:cubicBezTo>
                <a:lnTo>
                  <a:pt x="440279" y="258537"/>
                </a:lnTo>
                <a:lnTo>
                  <a:pt x="409468" y="228618"/>
                </a:lnTo>
                <a:lnTo>
                  <a:pt x="440279" y="198699"/>
                </a:lnTo>
                <a:lnTo>
                  <a:pt x="450726" y="188430"/>
                </a:lnTo>
                <a:cubicBezTo>
                  <a:pt x="456263" y="182981"/>
                  <a:pt x="458494" y="175034"/>
                  <a:pt x="456441" y="167532"/>
                </a:cubicBezTo>
                <a:cubicBezTo>
                  <a:pt x="454388" y="160029"/>
                  <a:pt x="448495" y="154227"/>
                  <a:pt x="440992" y="152261"/>
                </a:cubicBezTo>
                <a:lnTo>
                  <a:pt x="426792" y="148691"/>
                </a:lnTo>
                <a:lnTo>
                  <a:pt x="385264" y="138152"/>
                </a:lnTo>
                <a:lnTo>
                  <a:pt x="396964" y="96894"/>
                </a:lnTo>
                <a:lnTo>
                  <a:pt x="400983" y="82785"/>
                </a:lnTo>
                <a:cubicBezTo>
                  <a:pt x="403127" y="75283"/>
                  <a:pt x="400983" y="67245"/>
                  <a:pt x="395533" y="61800"/>
                </a:cubicBezTo>
                <a:cubicBezTo>
                  <a:pt x="390083" y="56350"/>
                  <a:pt x="382045" y="54210"/>
                  <a:pt x="374547" y="56350"/>
                </a:cubicBezTo>
                <a:lnTo>
                  <a:pt x="360438" y="60369"/>
                </a:lnTo>
                <a:lnTo>
                  <a:pt x="319089" y="71977"/>
                </a:lnTo>
                <a:lnTo>
                  <a:pt x="308551" y="30450"/>
                </a:lnTo>
                <a:lnTo>
                  <a:pt x="304980" y="16249"/>
                </a:lnTo>
                <a:cubicBezTo>
                  <a:pt x="303105" y="8746"/>
                  <a:pt x="297212" y="2853"/>
                  <a:pt x="289709" y="800"/>
                </a:cubicBezTo>
                <a:cubicBezTo>
                  <a:pt x="282207" y="-1253"/>
                  <a:pt x="274169" y="892"/>
                  <a:pt x="268811" y="6515"/>
                </a:cubicBezTo>
                <a:lnTo>
                  <a:pt x="258542" y="17054"/>
                </a:lnTo>
                <a:lnTo>
                  <a:pt x="228623" y="47777"/>
                </a:lnTo>
                <a:lnTo>
                  <a:pt x="198708" y="1705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61884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Desarrollo Integral de la Motricidad en la Infancia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Glosario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Referencias a recursos en línea y sitios web educativos.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Estos recursos son útiles para ampliar el conocimiento y explorar más información.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Recursos educativos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Explicaciones de conceptos y teorías.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explicaciones profundizan en los temas tratados y ofrecen claridad.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Explicaciones teóricas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Definiciones de términos clave utilizados en el contenido.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definiciones ayudan a entender el contexto y los conceptos principales.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Definiciones clave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71671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0093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2025-09-25T01:31:36Z</dcterms:created>
  <dcterms:modified xsi:type="dcterms:W3CDTF">2025-09-25T01:31:36Z</dcterms:modified>
</cp:coreProperties>
</file>