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64e6904c9b6916a3d8135c71973a7ab811f46b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02fa435e00c7733f180ede3a64a1faac196f0c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12ee95f3e0fb046a1bafff3539f91255b34358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67e2d1a757182cac9529d07d52cef473dd93316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0024b8091c47d1ded5cc33ac29624402a9d1ea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bb44ce4956179f61bd961d778fc4648beb0e89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f9fff72313862e7418aa629abd29e53352536a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e04a5232d353850c132f50e7bfe8581017ec94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Addition, Subtraction, and Effective Teaching Strategies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Decimal Operations: A Comprehensive Guide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Decimal Addition and Subtraction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of Decimal Addition and Subtraction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Decimal Addition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Decimal Subtraction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Games and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Safety Considerations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Tips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Decimal Operations: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255" r="3625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Decimal Addition and Subtraction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focuses on developing mathematical thinking and problem-solving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Activities will include real-world scenarios to enhance critical thinking in decimal operations.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learn specific strategies such as using number lines and visual aids to solve decimal problems.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Hands-on practice will reinforce these strategies through engaging exercises.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Strategies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Decimal addition and subtraction are crucial for everyday tasks like managing money and measuring.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these concepts is essential for effective problem-solving.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Concepts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71120" y="91440"/>
                </a:moveTo>
                <a:cubicBezTo>
                  <a:pt x="71120" y="113855"/>
                  <a:pt x="52896" y="132080"/>
                  <a:pt x="30480" y="132080"/>
                </a:cubicBezTo>
                <a:lnTo>
                  <a:pt x="30480" y="233680"/>
                </a:lnTo>
                <a:cubicBezTo>
                  <a:pt x="52895" y="233680"/>
                  <a:pt x="71120" y="251905"/>
                  <a:pt x="71120" y="274320"/>
                </a:cubicBezTo>
                <a:lnTo>
                  <a:pt x="294640" y="274320"/>
                </a:lnTo>
                <a:cubicBezTo>
                  <a:pt x="294640" y="251905"/>
                  <a:pt x="312865" y="233680"/>
                  <a:pt x="335280" y="233680"/>
                </a:cubicBezTo>
                <a:lnTo>
                  <a:pt x="335280" y="132080"/>
                </a:lnTo>
                <a:cubicBezTo>
                  <a:pt x="312865" y="132080"/>
                  <a:pt x="294640" y="113856"/>
                  <a:pt x="294640" y="91440"/>
                </a:cubicBezTo>
                <a:lnTo>
                  <a:pt x="71120" y="91440"/>
                </a:lnTo>
                <a:moveTo>
                  <a:pt x="0" y="101600"/>
                </a:moveTo>
                <a:cubicBezTo>
                  <a:pt x="0" y="79185"/>
                  <a:pt x="18224" y="60960"/>
                  <a:pt x="40640" y="60960"/>
                </a:cubicBezTo>
                <a:lnTo>
                  <a:pt x="325120" y="60960"/>
                </a:lnTo>
                <a:cubicBezTo>
                  <a:pt x="347536" y="60960"/>
                  <a:pt x="365760" y="79184"/>
                  <a:pt x="365760" y="101600"/>
                </a:cubicBezTo>
                <a:lnTo>
                  <a:pt x="365760" y="264160"/>
                </a:lnTo>
                <a:cubicBezTo>
                  <a:pt x="365760" y="286576"/>
                  <a:pt x="347536" y="304800"/>
                  <a:pt x="325120" y="304800"/>
                </a:cubicBezTo>
                <a:lnTo>
                  <a:pt x="40640" y="304800"/>
                </a:lnTo>
                <a:cubicBezTo>
                  <a:pt x="18225" y="304800"/>
                  <a:pt x="0" y="286576"/>
                  <a:pt x="0" y="264160"/>
                </a:cubicBezTo>
                <a:lnTo>
                  <a:pt x="0" y="101600"/>
                </a:lnTo>
                <a:moveTo>
                  <a:pt x="182880" y="121920"/>
                </a:moveTo>
                <a:cubicBezTo>
                  <a:pt x="216547" y="121920"/>
                  <a:pt x="243840" y="149213"/>
                  <a:pt x="243840" y="182880"/>
                </a:cubicBezTo>
                <a:cubicBezTo>
                  <a:pt x="243840" y="216547"/>
                  <a:pt x="216547" y="243840"/>
                  <a:pt x="182880" y="243840"/>
                </a:cubicBezTo>
                <a:cubicBezTo>
                  <a:pt x="149213" y="243840"/>
                  <a:pt x="121920" y="216547"/>
                  <a:pt x="121920" y="182880"/>
                </a:cubicBezTo>
                <a:cubicBezTo>
                  <a:pt x="121920" y="149213"/>
                  <a:pt x="149213" y="121920"/>
                  <a:pt x="182880" y="121920"/>
                </a:cubicBezTo>
                <a:lnTo>
                  <a:pt x="182880" y="1219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320" r="3332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Decimal Addition and Subtraction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learn to apply decimal addition and subtraction to solve real-world problems.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practical application enhances critical thinking and analytical skills.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Problem Solving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decimal addition and subtraction is crucial for success in more advanced math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strong grasp of these basics lays the groundwork for future academic achievements.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for Future Learning</a:t>
            </a:r>
            <a:endParaRPr lang="en-US" sz="1328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5120" y="71120"/>
                </a:moveTo>
                <a:cubicBezTo>
                  <a:pt x="330708" y="71120"/>
                  <a:pt x="335280" y="75692"/>
                  <a:pt x="335280" y="81280"/>
                </a:cubicBezTo>
                <a:lnTo>
                  <a:pt x="335280" y="152400"/>
                </a:lnTo>
                <a:lnTo>
                  <a:pt x="284480" y="152400"/>
                </a:lnTo>
                <a:lnTo>
                  <a:pt x="284480" y="132080"/>
                </a:lnTo>
                <a:lnTo>
                  <a:pt x="289560" y="132080"/>
                </a:lnTo>
                <a:cubicBezTo>
                  <a:pt x="298006" y="132080"/>
                  <a:pt x="304800" y="125286"/>
                  <a:pt x="304800" y="116840"/>
                </a:cubicBezTo>
                <a:cubicBezTo>
                  <a:pt x="304800" y="108395"/>
                  <a:pt x="298006" y="101600"/>
                  <a:pt x="289560" y="101600"/>
                </a:cubicBezTo>
                <a:lnTo>
                  <a:pt x="284480" y="101600"/>
                </a:lnTo>
                <a:lnTo>
                  <a:pt x="284480" y="71120"/>
                </a:lnTo>
                <a:lnTo>
                  <a:pt x="325120" y="71120"/>
                </a:lnTo>
                <a:moveTo>
                  <a:pt x="264160" y="101600"/>
                </a:moveTo>
                <a:lnTo>
                  <a:pt x="259080" y="101600"/>
                </a:lnTo>
                <a:cubicBezTo>
                  <a:pt x="250634" y="101600"/>
                  <a:pt x="243840" y="108394"/>
                  <a:pt x="243840" y="116840"/>
                </a:cubicBezTo>
                <a:cubicBezTo>
                  <a:pt x="243840" y="125286"/>
                  <a:pt x="250634" y="132080"/>
                  <a:pt x="259080" y="132080"/>
                </a:cubicBezTo>
                <a:lnTo>
                  <a:pt x="264160" y="132080"/>
                </a:lnTo>
                <a:lnTo>
                  <a:pt x="264160" y="152400"/>
                </a:lnTo>
                <a:lnTo>
                  <a:pt x="182880" y="152400"/>
                </a:lnTo>
                <a:lnTo>
                  <a:pt x="182880" y="132080"/>
                </a:lnTo>
                <a:lnTo>
                  <a:pt x="187960" y="132080"/>
                </a:lnTo>
                <a:cubicBezTo>
                  <a:pt x="196405" y="132080"/>
                  <a:pt x="203200" y="125286"/>
                  <a:pt x="203200" y="116840"/>
                </a:cubicBezTo>
                <a:cubicBezTo>
                  <a:pt x="203200" y="108394"/>
                  <a:pt x="196406" y="101600"/>
                  <a:pt x="187960" y="101600"/>
                </a:cubicBezTo>
                <a:lnTo>
                  <a:pt x="182880" y="101600"/>
                </a:lnTo>
                <a:lnTo>
                  <a:pt x="182880" y="71120"/>
                </a:lnTo>
                <a:lnTo>
                  <a:pt x="264160" y="71120"/>
                </a:lnTo>
                <a:lnTo>
                  <a:pt x="264160" y="101600"/>
                </a:lnTo>
                <a:moveTo>
                  <a:pt x="162560" y="101600"/>
                </a:moveTo>
                <a:lnTo>
                  <a:pt x="157480" y="101600"/>
                </a:lnTo>
                <a:cubicBezTo>
                  <a:pt x="149035" y="101600"/>
                  <a:pt x="142240" y="108394"/>
                  <a:pt x="142240" y="116840"/>
                </a:cubicBezTo>
                <a:cubicBezTo>
                  <a:pt x="142240" y="125286"/>
                  <a:pt x="149035" y="132080"/>
                  <a:pt x="157480" y="132080"/>
                </a:cubicBezTo>
                <a:lnTo>
                  <a:pt x="162560" y="132080"/>
                </a:lnTo>
                <a:lnTo>
                  <a:pt x="162560" y="152400"/>
                </a:lnTo>
                <a:lnTo>
                  <a:pt x="101600" y="152400"/>
                </a:lnTo>
                <a:lnTo>
                  <a:pt x="101600" y="132080"/>
                </a:lnTo>
                <a:lnTo>
                  <a:pt x="106680" y="132080"/>
                </a:lnTo>
                <a:cubicBezTo>
                  <a:pt x="115126" y="132080"/>
                  <a:pt x="121920" y="125286"/>
                  <a:pt x="121920" y="116840"/>
                </a:cubicBezTo>
                <a:cubicBezTo>
                  <a:pt x="121920" y="108394"/>
                  <a:pt x="115126" y="101600"/>
                  <a:pt x="106680" y="101600"/>
                </a:cubicBezTo>
                <a:lnTo>
                  <a:pt x="101600" y="101600"/>
                </a:lnTo>
                <a:lnTo>
                  <a:pt x="101600" y="71120"/>
                </a:lnTo>
                <a:lnTo>
                  <a:pt x="162560" y="71120"/>
                </a:lnTo>
                <a:lnTo>
                  <a:pt x="162560" y="101600"/>
                </a:lnTo>
                <a:moveTo>
                  <a:pt x="81280" y="101600"/>
                </a:moveTo>
                <a:lnTo>
                  <a:pt x="76200" y="101600"/>
                </a:lnTo>
                <a:cubicBezTo>
                  <a:pt x="67754" y="101600"/>
                  <a:pt x="60960" y="108394"/>
                  <a:pt x="60960" y="116840"/>
                </a:cubicBezTo>
                <a:cubicBezTo>
                  <a:pt x="60960" y="125286"/>
                  <a:pt x="67754" y="132080"/>
                  <a:pt x="76200" y="132080"/>
                </a:cubicBezTo>
                <a:lnTo>
                  <a:pt x="81280" y="132080"/>
                </a:lnTo>
                <a:lnTo>
                  <a:pt x="81280" y="152400"/>
                </a:lnTo>
                <a:lnTo>
                  <a:pt x="30480" y="152400"/>
                </a:lnTo>
                <a:lnTo>
                  <a:pt x="30480" y="81280"/>
                </a:lnTo>
                <a:cubicBezTo>
                  <a:pt x="30480" y="75692"/>
                  <a:pt x="35052" y="71120"/>
                  <a:pt x="40640" y="71120"/>
                </a:cubicBezTo>
                <a:lnTo>
                  <a:pt x="81280" y="71120"/>
                </a:lnTo>
                <a:lnTo>
                  <a:pt x="81280" y="101600"/>
                </a:lnTo>
                <a:moveTo>
                  <a:pt x="30480" y="284480"/>
                </a:moveTo>
                <a:lnTo>
                  <a:pt x="30480" y="172720"/>
                </a:lnTo>
                <a:lnTo>
                  <a:pt x="81280" y="172720"/>
                </a:lnTo>
                <a:lnTo>
                  <a:pt x="81280" y="187960"/>
                </a:lnTo>
                <a:lnTo>
                  <a:pt x="76200" y="187960"/>
                </a:lnTo>
                <a:cubicBezTo>
                  <a:pt x="67754" y="187960"/>
                  <a:pt x="60960" y="194755"/>
                  <a:pt x="60960" y="203200"/>
                </a:cubicBezTo>
                <a:cubicBezTo>
                  <a:pt x="60960" y="211646"/>
                  <a:pt x="67754" y="218440"/>
                  <a:pt x="76200" y="218440"/>
                </a:cubicBezTo>
                <a:lnTo>
                  <a:pt x="81280" y="218440"/>
                </a:lnTo>
                <a:lnTo>
                  <a:pt x="81280" y="233680"/>
                </a:lnTo>
                <a:lnTo>
                  <a:pt x="76200" y="233680"/>
                </a:lnTo>
                <a:cubicBezTo>
                  <a:pt x="67754" y="233680"/>
                  <a:pt x="60960" y="240475"/>
                  <a:pt x="60960" y="248920"/>
                </a:cubicBezTo>
                <a:cubicBezTo>
                  <a:pt x="60960" y="257366"/>
                  <a:pt x="67754" y="264160"/>
                  <a:pt x="76200" y="264160"/>
                </a:cubicBezTo>
                <a:lnTo>
                  <a:pt x="81280" y="264160"/>
                </a:lnTo>
                <a:lnTo>
                  <a:pt x="81280" y="294640"/>
                </a:lnTo>
                <a:lnTo>
                  <a:pt x="40640" y="294640"/>
                </a:lnTo>
                <a:cubicBezTo>
                  <a:pt x="35052" y="294640"/>
                  <a:pt x="30480" y="290068"/>
                  <a:pt x="30480" y="284480"/>
                </a:cubicBezTo>
                <a:lnTo>
                  <a:pt x="30480" y="284480"/>
                </a:lnTo>
                <a:moveTo>
                  <a:pt x="101600" y="264160"/>
                </a:moveTo>
                <a:lnTo>
                  <a:pt x="106680" y="264160"/>
                </a:lnTo>
                <a:cubicBezTo>
                  <a:pt x="115126" y="264160"/>
                  <a:pt x="121920" y="257365"/>
                  <a:pt x="121920" y="248920"/>
                </a:cubicBezTo>
                <a:cubicBezTo>
                  <a:pt x="121920" y="240474"/>
                  <a:pt x="115126" y="233680"/>
                  <a:pt x="106680" y="233680"/>
                </a:cubicBezTo>
                <a:lnTo>
                  <a:pt x="101600" y="233680"/>
                </a:lnTo>
                <a:lnTo>
                  <a:pt x="101600" y="218440"/>
                </a:lnTo>
                <a:lnTo>
                  <a:pt x="106680" y="218440"/>
                </a:lnTo>
                <a:cubicBezTo>
                  <a:pt x="115126" y="218440"/>
                  <a:pt x="121920" y="211645"/>
                  <a:pt x="121920" y="203200"/>
                </a:cubicBezTo>
                <a:cubicBezTo>
                  <a:pt x="121920" y="194754"/>
                  <a:pt x="115126" y="187960"/>
                  <a:pt x="106680" y="187960"/>
                </a:cubicBezTo>
                <a:lnTo>
                  <a:pt x="101600" y="187960"/>
                </a:lnTo>
                <a:lnTo>
                  <a:pt x="101600" y="172720"/>
                </a:lnTo>
                <a:lnTo>
                  <a:pt x="162560" y="172720"/>
                </a:lnTo>
                <a:lnTo>
                  <a:pt x="162560" y="187960"/>
                </a:lnTo>
                <a:lnTo>
                  <a:pt x="157480" y="187960"/>
                </a:lnTo>
                <a:cubicBezTo>
                  <a:pt x="149035" y="187960"/>
                  <a:pt x="142240" y="194754"/>
                  <a:pt x="142240" y="203200"/>
                </a:cubicBezTo>
                <a:cubicBezTo>
                  <a:pt x="142240" y="211645"/>
                  <a:pt x="149035" y="218440"/>
                  <a:pt x="157480" y="218440"/>
                </a:cubicBezTo>
                <a:lnTo>
                  <a:pt x="162560" y="218440"/>
                </a:lnTo>
                <a:lnTo>
                  <a:pt x="162560" y="233680"/>
                </a:lnTo>
                <a:lnTo>
                  <a:pt x="157480" y="233680"/>
                </a:lnTo>
                <a:cubicBezTo>
                  <a:pt x="149035" y="233680"/>
                  <a:pt x="142240" y="240474"/>
                  <a:pt x="142240" y="248920"/>
                </a:cubicBezTo>
                <a:cubicBezTo>
                  <a:pt x="142240" y="257365"/>
                  <a:pt x="149035" y="264160"/>
                  <a:pt x="157480" y="264160"/>
                </a:cubicBezTo>
                <a:lnTo>
                  <a:pt x="162560" y="264160"/>
                </a:lnTo>
                <a:lnTo>
                  <a:pt x="162560" y="294640"/>
                </a:lnTo>
                <a:lnTo>
                  <a:pt x="101600" y="294640"/>
                </a:lnTo>
                <a:lnTo>
                  <a:pt x="101600" y="264160"/>
                </a:lnTo>
                <a:moveTo>
                  <a:pt x="182880" y="218440"/>
                </a:moveTo>
                <a:lnTo>
                  <a:pt x="187960" y="218440"/>
                </a:lnTo>
                <a:cubicBezTo>
                  <a:pt x="196405" y="218440"/>
                  <a:pt x="203200" y="211646"/>
                  <a:pt x="203200" y="203200"/>
                </a:cubicBezTo>
                <a:cubicBezTo>
                  <a:pt x="203200" y="194754"/>
                  <a:pt x="196406" y="187960"/>
                  <a:pt x="187960" y="187960"/>
                </a:cubicBezTo>
                <a:lnTo>
                  <a:pt x="182880" y="187960"/>
                </a:lnTo>
                <a:lnTo>
                  <a:pt x="182880" y="172720"/>
                </a:lnTo>
                <a:lnTo>
                  <a:pt x="264160" y="172720"/>
                </a:lnTo>
                <a:lnTo>
                  <a:pt x="264160" y="233680"/>
                </a:lnTo>
                <a:lnTo>
                  <a:pt x="259080" y="233680"/>
                </a:lnTo>
                <a:cubicBezTo>
                  <a:pt x="250634" y="233680"/>
                  <a:pt x="243840" y="240474"/>
                  <a:pt x="243840" y="248920"/>
                </a:cubicBezTo>
                <a:cubicBezTo>
                  <a:pt x="243840" y="257365"/>
                  <a:pt x="250634" y="264160"/>
                  <a:pt x="259080" y="264160"/>
                </a:cubicBezTo>
                <a:lnTo>
                  <a:pt x="264160" y="264160"/>
                </a:lnTo>
                <a:lnTo>
                  <a:pt x="264160" y="294640"/>
                </a:lnTo>
                <a:lnTo>
                  <a:pt x="182880" y="294640"/>
                </a:lnTo>
                <a:lnTo>
                  <a:pt x="182880" y="264160"/>
                </a:lnTo>
                <a:lnTo>
                  <a:pt x="187960" y="264160"/>
                </a:lnTo>
                <a:cubicBezTo>
                  <a:pt x="196405" y="264160"/>
                  <a:pt x="203200" y="257366"/>
                  <a:pt x="203200" y="248920"/>
                </a:cubicBezTo>
                <a:cubicBezTo>
                  <a:pt x="203200" y="240474"/>
                  <a:pt x="196406" y="233680"/>
                  <a:pt x="187960" y="233680"/>
                </a:cubicBezTo>
                <a:lnTo>
                  <a:pt x="182880" y="233680"/>
                </a:lnTo>
                <a:lnTo>
                  <a:pt x="182880" y="218440"/>
                </a:lnTo>
                <a:moveTo>
                  <a:pt x="284480" y="264160"/>
                </a:moveTo>
                <a:lnTo>
                  <a:pt x="289560" y="264160"/>
                </a:lnTo>
                <a:cubicBezTo>
                  <a:pt x="298006" y="264160"/>
                  <a:pt x="304800" y="257365"/>
                  <a:pt x="304800" y="248920"/>
                </a:cubicBezTo>
                <a:cubicBezTo>
                  <a:pt x="304800" y="240474"/>
                  <a:pt x="298006" y="233680"/>
                  <a:pt x="289560" y="233680"/>
                </a:cubicBezTo>
                <a:lnTo>
                  <a:pt x="284480" y="233680"/>
                </a:lnTo>
                <a:lnTo>
                  <a:pt x="284480" y="172720"/>
                </a:lnTo>
                <a:lnTo>
                  <a:pt x="335280" y="172720"/>
                </a:lnTo>
                <a:lnTo>
                  <a:pt x="335280" y="284480"/>
                </a:lnTo>
                <a:cubicBezTo>
                  <a:pt x="335280" y="290068"/>
                  <a:pt x="330708" y="294640"/>
                  <a:pt x="325120" y="294640"/>
                </a:cubicBezTo>
                <a:lnTo>
                  <a:pt x="284480" y="294640"/>
                </a:lnTo>
                <a:lnTo>
                  <a:pt x="284480" y="264160"/>
                </a:lnTo>
                <a:moveTo>
                  <a:pt x="40640" y="40640"/>
                </a:moveTo>
                <a:cubicBezTo>
                  <a:pt x="18225" y="40640"/>
                  <a:pt x="0" y="58865"/>
                  <a:pt x="0" y="81280"/>
                </a:cubicBezTo>
                <a:lnTo>
                  <a:pt x="0" y="284480"/>
                </a:lnTo>
                <a:cubicBezTo>
                  <a:pt x="0" y="306896"/>
                  <a:pt x="18224" y="325120"/>
                  <a:pt x="40640" y="325120"/>
                </a:cubicBezTo>
                <a:lnTo>
                  <a:pt x="325120" y="325120"/>
                </a:lnTo>
                <a:cubicBezTo>
                  <a:pt x="347536" y="325120"/>
                  <a:pt x="365760" y="306896"/>
                  <a:pt x="365760" y="284480"/>
                </a:cubicBezTo>
                <a:lnTo>
                  <a:pt x="365760" y="81280"/>
                </a:lnTo>
                <a:cubicBezTo>
                  <a:pt x="365760" y="58865"/>
                  <a:pt x="347536" y="40640"/>
                  <a:pt x="325120" y="40640"/>
                </a:cubicBezTo>
                <a:lnTo>
                  <a:pt x="40640" y="406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Decimal addition and subtraction are essential for everyday tasks like calculating prices and measuring lengths.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skills help individuals manage budgets and make informed financial decisions.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Applications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Decimal Operations: A Comprehensive Guide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Decimal Operations: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Strategies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work together and share ideas.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Foster a classroom environment that values open dialogue and teamwork.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Discussion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games and activities to make learning enjoyable.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students through hands-on experiences and practical applications.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96" y="75438"/>
                </a:moveTo>
                <a:cubicBezTo>
                  <a:pt x="48220" y="75438"/>
                  <a:pt x="20574" y="103084"/>
                  <a:pt x="20574" y="137160"/>
                </a:cubicBezTo>
                <a:cubicBezTo>
                  <a:pt x="20574" y="171236"/>
                  <a:pt x="48220" y="198882"/>
                  <a:pt x="82296" y="198882"/>
                </a:cubicBezTo>
                <a:lnTo>
                  <a:pt x="192024" y="198882"/>
                </a:lnTo>
                <a:cubicBezTo>
                  <a:pt x="226100" y="198882"/>
                  <a:pt x="253746" y="171236"/>
                  <a:pt x="253746" y="137160"/>
                </a:cubicBezTo>
                <a:cubicBezTo>
                  <a:pt x="253746" y="103084"/>
                  <a:pt x="226100" y="75438"/>
                  <a:pt x="192024" y="75438"/>
                </a:cubicBezTo>
                <a:lnTo>
                  <a:pt x="82296" y="75438"/>
                </a:lnTo>
                <a:moveTo>
                  <a:pt x="0" y="137160"/>
                </a:moveTo>
                <a:cubicBezTo>
                  <a:pt x="0" y="91726"/>
                  <a:pt x="36862" y="54864"/>
                  <a:pt x="82296" y="54864"/>
                </a:cubicBezTo>
                <a:lnTo>
                  <a:pt x="192024" y="54864"/>
                </a:lnTo>
                <a:cubicBezTo>
                  <a:pt x="237458" y="54864"/>
                  <a:pt x="274320" y="91726"/>
                  <a:pt x="274320" y="137160"/>
                </a:cubicBezTo>
                <a:cubicBezTo>
                  <a:pt x="274320" y="182594"/>
                  <a:pt x="237458" y="219456"/>
                  <a:pt x="192024" y="219456"/>
                </a:cubicBezTo>
                <a:lnTo>
                  <a:pt x="82296" y="219456"/>
                </a:lnTo>
                <a:cubicBezTo>
                  <a:pt x="36862" y="219456"/>
                  <a:pt x="0" y="182594"/>
                  <a:pt x="0" y="137160"/>
                </a:cubicBezTo>
                <a:lnTo>
                  <a:pt x="0" y="137160"/>
                </a:lnTo>
                <a:moveTo>
                  <a:pt x="99441" y="113157"/>
                </a:moveTo>
                <a:lnTo>
                  <a:pt x="99441" y="126873"/>
                </a:lnTo>
                <a:lnTo>
                  <a:pt x="113157" y="126873"/>
                </a:lnTo>
                <a:cubicBezTo>
                  <a:pt x="118858" y="126873"/>
                  <a:pt x="123444" y="131459"/>
                  <a:pt x="123444" y="137160"/>
                </a:cubicBezTo>
                <a:cubicBezTo>
                  <a:pt x="123444" y="142861"/>
                  <a:pt x="118858" y="147447"/>
                  <a:pt x="113157" y="147447"/>
                </a:cubicBezTo>
                <a:lnTo>
                  <a:pt x="99441" y="147447"/>
                </a:lnTo>
                <a:lnTo>
                  <a:pt x="99441" y="161163"/>
                </a:lnTo>
                <a:cubicBezTo>
                  <a:pt x="99441" y="166864"/>
                  <a:pt x="94855" y="171450"/>
                  <a:pt x="89154" y="171450"/>
                </a:cubicBezTo>
                <a:cubicBezTo>
                  <a:pt x="83453" y="171450"/>
                  <a:pt x="78867" y="166864"/>
                  <a:pt x="78867" y="161163"/>
                </a:cubicBezTo>
                <a:lnTo>
                  <a:pt x="78867" y="147447"/>
                </a:lnTo>
                <a:lnTo>
                  <a:pt x="65151" y="147447"/>
                </a:lnTo>
                <a:cubicBezTo>
                  <a:pt x="59450" y="147447"/>
                  <a:pt x="54864" y="142861"/>
                  <a:pt x="54864" y="137160"/>
                </a:cubicBezTo>
                <a:cubicBezTo>
                  <a:pt x="54864" y="131459"/>
                  <a:pt x="59450" y="126873"/>
                  <a:pt x="65151" y="126873"/>
                </a:cubicBezTo>
                <a:lnTo>
                  <a:pt x="78867" y="126873"/>
                </a:lnTo>
                <a:lnTo>
                  <a:pt x="78867" y="113157"/>
                </a:lnTo>
                <a:cubicBezTo>
                  <a:pt x="78867" y="107456"/>
                  <a:pt x="83453" y="102870"/>
                  <a:pt x="89154" y="102870"/>
                </a:cubicBezTo>
                <a:cubicBezTo>
                  <a:pt x="94855" y="102870"/>
                  <a:pt x="99441" y="107456"/>
                  <a:pt x="99441" y="113157"/>
                </a:cubicBezTo>
                <a:lnTo>
                  <a:pt x="99441" y="113157"/>
                </a:lnTo>
                <a:moveTo>
                  <a:pt x="171450" y="144018"/>
                </a:moveTo>
                <a:cubicBezTo>
                  <a:pt x="179025" y="144018"/>
                  <a:pt x="185166" y="150159"/>
                  <a:pt x="185166" y="157734"/>
                </a:cubicBezTo>
                <a:cubicBezTo>
                  <a:pt x="185166" y="165309"/>
                  <a:pt x="179025" y="171450"/>
                  <a:pt x="171450" y="171450"/>
                </a:cubicBezTo>
                <a:cubicBezTo>
                  <a:pt x="163875" y="171450"/>
                  <a:pt x="157734" y="165309"/>
                  <a:pt x="157734" y="157734"/>
                </a:cubicBezTo>
                <a:cubicBezTo>
                  <a:pt x="157734" y="150159"/>
                  <a:pt x="163875" y="144018"/>
                  <a:pt x="171450" y="144018"/>
                </a:cubicBezTo>
                <a:moveTo>
                  <a:pt x="185166" y="116586"/>
                </a:moveTo>
                <a:cubicBezTo>
                  <a:pt x="185166" y="109011"/>
                  <a:pt x="191307" y="102870"/>
                  <a:pt x="198882" y="102870"/>
                </a:cubicBezTo>
                <a:cubicBezTo>
                  <a:pt x="206457" y="102870"/>
                  <a:pt x="212598" y="109011"/>
                  <a:pt x="212598" y="116586"/>
                </a:cubicBezTo>
                <a:cubicBezTo>
                  <a:pt x="212598" y="124161"/>
                  <a:pt x="206457" y="130302"/>
                  <a:pt x="198882" y="130302"/>
                </a:cubicBezTo>
                <a:cubicBezTo>
                  <a:pt x="191307" y="130302"/>
                  <a:pt x="185166" y="124161"/>
                  <a:pt x="185166" y="11658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personalized guidance tailored to each student's needs.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addressing specific challenges faced by individual learners.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Individual Support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graphs and charts to illustrate decimal concepts effectively.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 understanding through visual representation of data.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1737" y="37719"/>
                </a:moveTo>
                <a:cubicBezTo>
                  <a:pt x="181737" y="32018"/>
                  <a:pt x="177151" y="27432"/>
                  <a:pt x="171450" y="27432"/>
                </a:cubicBezTo>
                <a:cubicBezTo>
                  <a:pt x="165749" y="27432"/>
                  <a:pt x="161163" y="32018"/>
                  <a:pt x="161163" y="37719"/>
                </a:cubicBezTo>
                <a:lnTo>
                  <a:pt x="161163" y="72009"/>
                </a:lnTo>
                <a:cubicBezTo>
                  <a:pt x="161163" y="77710"/>
                  <a:pt x="165749" y="82296"/>
                  <a:pt x="171450" y="82296"/>
                </a:cubicBezTo>
                <a:cubicBezTo>
                  <a:pt x="177151" y="82296"/>
                  <a:pt x="181737" y="77710"/>
                  <a:pt x="181737" y="72009"/>
                </a:cubicBezTo>
                <a:lnTo>
                  <a:pt x="181737" y="37719"/>
                </a:lnTo>
                <a:moveTo>
                  <a:pt x="113586" y="44148"/>
                </a:moveTo>
                <a:cubicBezTo>
                  <a:pt x="109557" y="40119"/>
                  <a:pt x="103041" y="40119"/>
                  <a:pt x="99055" y="44148"/>
                </a:cubicBezTo>
                <a:cubicBezTo>
                  <a:pt x="95069" y="48177"/>
                  <a:pt x="95026" y="54693"/>
                  <a:pt x="99055" y="58679"/>
                </a:cubicBezTo>
                <a:lnTo>
                  <a:pt x="123058" y="82682"/>
                </a:lnTo>
                <a:cubicBezTo>
                  <a:pt x="127087" y="86711"/>
                  <a:pt x="133602" y="86711"/>
                  <a:pt x="137589" y="82682"/>
                </a:cubicBezTo>
                <a:cubicBezTo>
                  <a:pt x="141575" y="78653"/>
                  <a:pt x="141618" y="72138"/>
                  <a:pt x="137589" y="68151"/>
                </a:cubicBezTo>
                <a:lnTo>
                  <a:pt x="113586" y="44148"/>
                </a:lnTo>
                <a:moveTo>
                  <a:pt x="243888" y="58722"/>
                </a:moveTo>
                <a:cubicBezTo>
                  <a:pt x="247917" y="54693"/>
                  <a:pt x="247917" y="48177"/>
                  <a:pt x="243888" y="44191"/>
                </a:cubicBezTo>
                <a:cubicBezTo>
                  <a:pt x="239859" y="40205"/>
                  <a:pt x="233343" y="40162"/>
                  <a:pt x="229357" y="44191"/>
                </a:cubicBezTo>
                <a:lnTo>
                  <a:pt x="205311" y="68151"/>
                </a:lnTo>
                <a:cubicBezTo>
                  <a:pt x="201282" y="72180"/>
                  <a:pt x="201282" y="78696"/>
                  <a:pt x="205311" y="82682"/>
                </a:cubicBezTo>
                <a:cubicBezTo>
                  <a:pt x="209340" y="86668"/>
                  <a:pt x="215856" y="86711"/>
                  <a:pt x="219842" y="82682"/>
                </a:cubicBezTo>
                <a:lnTo>
                  <a:pt x="243845" y="58679"/>
                </a:lnTo>
                <a:lnTo>
                  <a:pt x="243888" y="58722"/>
                </a:lnTo>
                <a:moveTo>
                  <a:pt x="123444" y="164592"/>
                </a:moveTo>
                <a:cubicBezTo>
                  <a:pt x="123444" y="138079"/>
                  <a:pt x="144937" y="116586"/>
                  <a:pt x="171450" y="116586"/>
                </a:cubicBezTo>
                <a:cubicBezTo>
                  <a:pt x="197963" y="116586"/>
                  <a:pt x="219456" y="138079"/>
                  <a:pt x="219456" y="164592"/>
                </a:cubicBezTo>
                <a:cubicBezTo>
                  <a:pt x="219456" y="191105"/>
                  <a:pt x="197963" y="212598"/>
                  <a:pt x="171450" y="212598"/>
                </a:cubicBezTo>
                <a:cubicBezTo>
                  <a:pt x="144937" y="212598"/>
                  <a:pt x="123444" y="191105"/>
                  <a:pt x="123444" y="164592"/>
                </a:cubicBezTo>
                <a:moveTo>
                  <a:pt x="240030" y="164592"/>
                </a:moveTo>
                <a:cubicBezTo>
                  <a:pt x="240030" y="152119"/>
                  <a:pt x="236687" y="140375"/>
                  <a:pt x="230857" y="130302"/>
                </a:cubicBezTo>
                <a:lnTo>
                  <a:pt x="246888" y="130302"/>
                </a:lnTo>
                <a:cubicBezTo>
                  <a:pt x="250660" y="130302"/>
                  <a:pt x="253746" y="133388"/>
                  <a:pt x="253746" y="137160"/>
                </a:cubicBezTo>
                <a:lnTo>
                  <a:pt x="253746" y="192024"/>
                </a:lnTo>
                <a:cubicBezTo>
                  <a:pt x="253746" y="195796"/>
                  <a:pt x="250660" y="198882"/>
                  <a:pt x="246888" y="198882"/>
                </a:cubicBezTo>
                <a:lnTo>
                  <a:pt x="230857" y="198882"/>
                </a:lnTo>
                <a:cubicBezTo>
                  <a:pt x="236687" y="188809"/>
                  <a:pt x="240030" y="177065"/>
                  <a:pt x="240030" y="164592"/>
                </a:cubicBezTo>
                <a:moveTo>
                  <a:pt x="171450" y="233172"/>
                </a:moveTo>
                <a:cubicBezTo>
                  <a:pt x="186881" y="233172"/>
                  <a:pt x="201154" y="228071"/>
                  <a:pt x="212598" y="219456"/>
                </a:cubicBezTo>
                <a:lnTo>
                  <a:pt x="219456" y="219456"/>
                </a:lnTo>
                <a:lnTo>
                  <a:pt x="219456" y="236601"/>
                </a:lnTo>
                <a:cubicBezTo>
                  <a:pt x="219456" y="242302"/>
                  <a:pt x="224042" y="246888"/>
                  <a:pt x="229743" y="246888"/>
                </a:cubicBezTo>
                <a:cubicBezTo>
                  <a:pt x="235444" y="246888"/>
                  <a:pt x="240030" y="242302"/>
                  <a:pt x="240030" y="236601"/>
                </a:cubicBezTo>
                <a:lnTo>
                  <a:pt x="240030" y="219456"/>
                </a:lnTo>
                <a:lnTo>
                  <a:pt x="246888" y="219456"/>
                </a:lnTo>
                <a:cubicBezTo>
                  <a:pt x="262018" y="219456"/>
                  <a:pt x="274320" y="207154"/>
                  <a:pt x="274320" y="192024"/>
                </a:cubicBezTo>
                <a:lnTo>
                  <a:pt x="274320" y="137160"/>
                </a:lnTo>
                <a:cubicBezTo>
                  <a:pt x="274320" y="122030"/>
                  <a:pt x="262018" y="109728"/>
                  <a:pt x="246888" y="109728"/>
                </a:cubicBezTo>
                <a:lnTo>
                  <a:pt x="212598" y="109728"/>
                </a:lnTo>
                <a:cubicBezTo>
                  <a:pt x="201154" y="101113"/>
                  <a:pt x="186880" y="96012"/>
                  <a:pt x="171450" y="96012"/>
                </a:cubicBezTo>
                <a:cubicBezTo>
                  <a:pt x="156019" y="96012"/>
                  <a:pt x="141746" y="101113"/>
                  <a:pt x="130302" y="109728"/>
                </a:cubicBezTo>
                <a:lnTo>
                  <a:pt x="27432" y="109728"/>
                </a:lnTo>
                <a:cubicBezTo>
                  <a:pt x="12302" y="109728"/>
                  <a:pt x="0" y="122030"/>
                  <a:pt x="0" y="137160"/>
                </a:cubicBezTo>
                <a:lnTo>
                  <a:pt x="0" y="192024"/>
                </a:lnTo>
                <a:cubicBezTo>
                  <a:pt x="0" y="207154"/>
                  <a:pt x="12302" y="219456"/>
                  <a:pt x="27432" y="219456"/>
                </a:cubicBezTo>
                <a:lnTo>
                  <a:pt x="34290" y="219456"/>
                </a:lnTo>
                <a:lnTo>
                  <a:pt x="34290" y="236601"/>
                </a:lnTo>
                <a:cubicBezTo>
                  <a:pt x="34290" y="242302"/>
                  <a:pt x="38876" y="246888"/>
                  <a:pt x="44577" y="246888"/>
                </a:cubicBezTo>
                <a:cubicBezTo>
                  <a:pt x="50278" y="246888"/>
                  <a:pt x="54864" y="242302"/>
                  <a:pt x="54864" y="236601"/>
                </a:cubicBezTo>
                <a:lnTo>
                  <a:pt x="54864" y="219456"/>
                </a:lnTo>
                <a:lnTo>
                  <a:pt x="130302" y="219456"/>
                </a:lnTo>
                <a:cubicBezTo>
                  <a:pt x="141746" y="228071"/>
                  <a:pt x="156019" y="233172"/>
                  <a:pt x="171450" y="233172"/>
                </a:cubicBezTo>
                <a:lnTo>
                  <a:pt x="171450" y="233172"/>
                </a:lnTo>
                <a:moveTo>
                  <a:pt x="102870" y="164592"/>
                </a:moveTo>
                <a:cubicBezTo>
                  <a:pt x="102870" y="177065"/>
                  <a:pt x="106213" y="188809"/>
                  <a:pt x="112043" y="198882"/>
                </a:cubicBezTo>
                <a:lnTo>
                  <a:pt x="27432" y="198882"/>
                </a:lnTo>
                <a:cubicBezTo>
                  <a:pt x="23660" y="198882"/>
                  <a:pt x="20574" y="195796"/>
                  <a:pt x="20574" y="192024"/>
                </a:cubicBezTo>
                <a:lnTo>
                  <a:pt x="20574" y="137160"/>
                </a:lnTo>
                <a:cubicBezTo>
                  <a:pt x="20574" y="133388"/>
                  <a:pt x="23660" y="130302"/>
                  <a:pt x="27432" y="130302"/>
                </a:cubicBezTo>
                <a:lnTo>
                  <a:pt x="112043" y="130302"/>
                </a:lnTo>
                <a:cubicBezTo>
                  <a:pt x="106213" y="140375"/>
                  <a:pt x="102870" y="152119"/>
                  <a:pt x="102870" y="164592"/>
                </a:cubicBezTo>
                <a:lnTo>
                  <a:pt x="102870" y="164592"/>
                </a:lnTo>
                <a:moveTo>
                  <a:pt x="54864" y="164592"/>
                </a:moveTo>
                <a:cubicBezTo>
                  <a:pt x="54864" y="158911"/>
                  <a:pt x="50258" y="154305"/>
                  <a:pt x="44577" y="154305"/>
                </a:cubicBezTo>
                <a:cubicBezTo>
                  <a:pt x="38896" y="154305"/>
                  <a:pt x="34290" y="158911"/>
                  <a:pt x="34290" y="164592"/>
                </a:cubicBezTo>
                <a:cubicBezTo>
                  <a:pt x="34290" y="170273"/>
                  <a:pt x="38896" y="174879"/>
                  <a:pt x="44577" y="174879"/>
                </a:cubicBezTo>
                <a:cubicBezTo>
                  <a:pt x="50258" y="174879"/>
                  <a:pt x="54864" y="170273"/>
                  <a:pt x="54864" y="164592"/>
                </a:cubicBezTo>
                <a:moveTo>
                  <a:pt x="78867" y="174879"/>
                </a:moveTo>
                <a:cubicBezTo>
                  <a:pt x="84548" y="174879"/>
                  <a:pt x="89154" y="170273"/>
                  <a:pt x="89154" y="164592"/>
                </a:cubicBezTo>
                <a:cubicBezTo>
                  <a:pt x="89154" y="158911"/>
                  <a:pt x="84548" y="154305"/>
                  <a:pt x="78867" y="154305"/>
                </a:cubicBezTo>
                <a:cubicBezTo>
                  <a:pt x="73186" y="154305"/>
                  <a:pt x="68580" y="158911"/>
                  <a:pt x="68580" y="164592"/>
                </a:cubicBezTo>
                <a:cubicBezTo>
                  <a:pt x="68580" y="170273"/>
                  <a:pt x="73186" y="174879"/>
                  <a:pt x="78867" y="174879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Decimal Operations: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 Addition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instance, 2.5 + 1.8 equals 4.3, demonstrating the addition of decimals.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Another example is 5.2 + 3.1, which results in 8.3.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Calculations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After lining up the decimals, add the digits in each column starting from the right.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If the sum exceeds 10, carry over to the next column on the left.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Adding Corresponding Digits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When adding decimals, it is essential to line them up vertically by their decimal points.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ensures that each digit is in the correct place value.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Lining Up Decimals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Decimal Operations: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 Subtraction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Here are examples to illustrate the process of decimal subtraction: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5.5 - 2.2 = 3.3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8.8 - 4.4 = 4.4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Calculations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Start subtracting from the rightmost digit. If necessary, borrow from the left.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Subtracting Digits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92381"/>
                  <a:pt x="323826" y="200025"/>
                  <a:pt x="314325" y="200025"/>
                </a:cubicBezTo>
                <a:lnTo>
                  <a:pt x="51435" y="200025"/>
                </a:lnTo>
                <a:cubicBezTo>
                  <a:pt x="41934" y="200025"/>
                  <a:pt x="34290" y="192381"/>
                  <a:pt x="34290" y="182880"/>
                </a:cubicBezTo>
                <a:cubicBezTo>
                  <a:pt x="34290" y="173379"/>
                  <a:pt x="41934" y="165735"/>
                  <a:pt x="51435" y="165735"/>
                </a:cubicBezTo>
                <a:lnTo>
                  <a:pt x="314325" y="165735"/>
                </a:lnTo>
                <a:cubicBezTo>
                  <a:pt x="323826" y="165735"/>
                  <a:pt x="331470" y="173379"/>
                  <a:pt x="33147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Align the decimal points when subtracting to match each digit with its corresponding place value.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Lining Up Decimals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Decimal Operations: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Determine the area of spaces like rooms or gardens.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 decimal concepts to solve area problems in real life.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Area Calculation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 lengths accurately for projects like construction or crafting.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decimals to compare and assess distances.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Length Measurement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2240" y="71120"/>
                </a:moveTo>
                <a:cubicBezTo>
                  <a:pt x="203963" y="71120"/>
                  <a:pt x="254000" y="121157"/>
                  <a:pt x="254000" y="182880"/>
                </a:cubicBezTo>
                <a:cubicBezTo>
                  <a:pt x="254000" y="244603"/>
                  <a:pt x="203963" y="294640"/>
                  <a:pt x="142240" y="294640"/>
                </a:cubicBezTo>
                <a:cubicBezTo>
                  <a:pt x="80517" y="294640"/>
                  <a:pt x="30480" y="244603"/>
                  <a:pt x="30480" y="182880"/>
                </a:cubicBezTo>
                <a:cubicBezTo>
                  <a:pt x="30480" y="121157"/>
                  <a:pt x="80517" y="71120"/>
                  <a:pt x="142240" y="71120"/>
                </a:cubicBezTo>
                <a:lnTo>
                  <a:pt x="142240" y="71120"/>
                </a:lnTo>
                <a:moveTo>
                  <a:pt x="230251" y="294640"/>
                </a:moveTo>
                <a:cubicBezTo>
                  <a:pt x="263271" y="268605"/>
                  <a:pt x="284480" y="228219"/>
                  <a:pt x="284480" y="182880"/>
                </a:cubicBezTo>
                <a:cubicBezTo>
                  <a:pt x="284480" y="104330"/>
                  <a:pt x="220789" y="40640"/>
                  <a:pt x="142240" y="40640"/>
                </a:cubicBezTo>
                <a:cubicBezTo>
                  <a:pt x="63690" y="40640"/>
                  <a:pt x="0" y="104331"/>
                  <a:pt x="0" y="182880"/>
                </a:cubicBezTo>
                <a:cubicBezTo>
                  <a:pt x="0" y="261430"/>
                  <a:pt x="63691" y="325120"/>
                  <a:pt x="142240" y="325120"/>
                </a:cubicBez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30251" y="294640"/>
                </a:lnTo>
                <a:moveTo>
                  <a:pt x="142240" y="152400"/>
                </a:moveTo>
                <a:cubicBezTo>
                  <a:pt x="159074" y="152400"/>
                  <a:pt x="172720" y="166046"/>
                  <a:pt x="172720" y="182880"/>
                </a:cubicBezTo>
                <a:cubicBezTo>
                  <a:pt x="172720" y="199714"/>
                  <a:pt x="159074" y="213360"/>
                  <a:pt x="142240" y="213360"/>
                </a:cubicBezTo>
                <a:cubicBezTo>
                  <a:pt x="125406" y="213360"/>
                  <a:pt x="111760" y="199714"/>
                  <a:pt x="111760" y="182880"/>
                </a:cubicBezTo>
                <a:cubicBezTo>
                  <a:pt x="111760" y="166046"/>
                  <a:pt x="125406" y="152400"/>
                  <a:pt x="142240" y="152400"/>
                </a:cubicBezTo>
                <a:lnTo>
                  <a:pt x="142240" y="152400"/>
                </a:lnTo>
                <a:moveTo>
                  <a:pt x="142240" y="243840"/>
                </a:moveTo>
                <a:cubicBezTo>
                  <a:pt x="175907" y="243840"/>
                  <a:pt x="203200" y="216547"/>
                  <a:pt x="203200" y="182880"/>
                </a:cubicBezTo>
                <a:cubicBezTo>
                  <a:pt x="203200" y="149213"/>
                  <a:pt x="175907" y="121920"/>
                  <a:pt x="142240" y="121920"/>
                </a:cubicBezTo>
                <a:cubicBezTo>
                  <a:pt x="108573" y="121920"/>
                  <a:pt x="81280" y="149213"/>
                  <a:pt x="81280" y="182880"/>
                </a:cubicBezTo>
                <a:cubicBezTo>
                  <a:pt x="81280" y="216547"/>
                  <a:pt x="108573" y="243840"/>
                  <a:pt x="142240" y="24384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Calculate total costs using decimal addition and subtraction.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 these concepts to manage budgets effectively.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Shopping Costs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Decimal Operations: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87" r="344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Games and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work in teams to find and solve decimal problems hidden around the classroom, enhancing collaboration and practical skills.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 Scavenger Hunt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Players practice decimal addition and subtraction by marking their cards as problems are called out.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 Bingo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1499" y="79854"/>
                </a:moveTo>
                <a:lnTo>
                  <a:pt x="162846" y="158506"/>
                </a:lnTo>
                <a:lnTo>
                  <a:pt x="207209" y="202869"/>
                </a:lnTo>
                <a:lnTo>
                  <a:pt x="320794" y="89212"/>
                </a:lnTo>
                <a:cubicBezTo>
                  <a:pt x="333010" y="76996"/>
                  <a:pt x="333010" y="57137"/>
                  <a:pt x="320794" y="44849"/>
                </a:cubicBezTo>
                <a:cubicBezTo>
                  <a:pt x="308579" y="32562"/>
                  <a:pt x="288719" y="32634"/>
                  <a:pt x="276432" y="44849"/>
                </a:cubicBezTo>
                <a:lnTo>
                  <a:pt x="265716" y="55565"/>
                </a:lnTo>
                <a:lnTo>
                  <a:pt x="241499" y="79854"/>
                </a:lnTo>
                <a:moveTo>
                  <a:pt x="138629" y="182724"/>
                </a:moveTo>
                <a:lnTo>
                  <a:pt x="96838" y="224515"/>
                </a:lnTo>
                <a:cubicBezTo>
                  <a:pt x="69120" y="252232"/>
                  <a:pt x="49689" y="287022"/>
                  <a:pt x="40688" y="325027"/>
                </a:cubicBezTo>
                <a:cubicBezTo>
                  <a:pt x="78693" y="315955"/>
                  <a:pt x="113483" y="296524"/>
                  <a:pt x="141201" y="268877"/>
                </a:cubicBezTo>
                <a:lnTo>
                  <a:pt x="182991" y="227086"/>
                </a:lnTo>
                <a:lnTo>
                  <a:pt x="138629" y="182724"/>
                </a:lnTo>
                <a:moveTo>
                  <a:pt x="167490" y="15417"/>
                </a:moveTo>
                <a:cubicBezTo>
                  <a:pt x="187421" y="2273"/>
                  <a:pt x="214567" y="4416"/>
                  <a:pt x="232140" y="21989"/>
                </a:cubicBezTo>
                <a:lnTo>
                  <a:pt x="232140" y="21989"/>
                </a:lnTo>
                <a:lnTo>
                  <a:pt x="241499" y="31419"/>
                </a:lnTo>
                <a:lnTo>
                  <a:pt x="252214" y="20703"/>
                </a:lnTo>
                <a:lnTo>
                  <a:pt x="252214" y="20703"/>
                </a:lnTo>
                <a:cubicBezTo>
                  <a:pt x="277860" y="-4943"/>
                  <a:pt x="319437" y="-4943"/>
                  <a:pt x="345083" y="20632"/>
                </a:cubicBezTo>
                <a:cubicBezTo>
                  <a:pt x="370729" y="46278"/>
                  <a:pt x="370729" y="87855"/>
                  <a:pt x="345083" y="113429"/>
                </a:cubicBezTo>
                <a:lnTo>
                  <a:pt x="165418" y="293166"/>
                </a:lnTo>
                <a:cubicBezTo>
                  <a:pt x="131128" y="327456"/>
                  <a:pt x="87408" y="350888"/>
                  <a:pt x="39831" y="360389"/>
                </a:cubicBezTo>
                <a:lnTo>
                  <a:pt x="21971" y="363961"/>
                </a:lnTo>
                <a:cubicBezTo>
                  <a:pt x="16328" y="365104"/>
                  <a:pt x="10541" y="363318"/>
                  <a:pt x="6469" y="359246"/>
                </a:cubicBezTo>
                <a:cubicBezTo>
                  <a:pt x="2397" y="355174"/>
                  <a:pt x="683" y="349387"/>
                  <a:pt x="1755" y="343744"/>
                </a:cubicBezTo>
                <a:lnTo>
                  <a:pt x="5326" y="325884"/>
                </a:lnTo>
                <a:cubicBezTo>
                  <a:pt x="14828" y="278307"/>
                  <a:pt x="38259" y="234587"/>
                  <a:pt x="72549" y="200297"/>
                </a:cubicBezTo>
                <a:lnTo>
                  <a:pt x="129699" y="143147"/>
                </a:lnTo>
                <a:lnTo>
                  <a:pt x="143629" y="129217"/>
                </a:lnTo>
                <a:lnTo>
                  <a:pt x="192993" y="79854"/>
                </a:lnTo>
                <a:lnTo>
                  <a:pt x="197422" y="75425"/>
                </a:lnTo>
                <a:lnTo>
                  <a:pt x="205137" y="67781"/>
                </a:lnTo>
                <a:lnTo>
                  <a:pt x="217281" y="55636"/>
                </a:lnTo>
                <a:lnTo>
                  <a:pt x="207923" y="46278"/>
                </a:lnTo>
                <a:lnTo>
                  <a:pt x="207923" y="46278"/>
                </a:lnTo>
                <a:cubicBezTo>
                  <a:pt x="201208" y="39563"/>
                  <a:pt x="190350" y="39634"/>
                  <a:pt x="183706" y="46278"/>
                </a:cubicBezTo>
                <a:lnTo>
                  <a:pt x="122198" y="107786"/>
                </a:lnTo>
                <a:cubicBezTo>
                  <a:pt x="119269" y="110715"/>
                  <a:pt x="115554" y="112358"/>
                  <a:pt x="111697" y="112715"/>
                </a:cubicBezTo>
                <a:cubicBezTo>
                  <a:pt x="106768" y="113215"/>
                  <a:pt x="101696" y="111501"/>
                  <a:pt x="97909" y="107786"/>
                </a:cubicBezTo>
                <a:cubicBezTo>
                  <a:pt x="91194" y="101071"/>
                  <a:pt x="91194" y="90212"/>
                  <a:pt x="97909" y="83568"/>
                </a:cubicBezTo>
                <a:lnTo>
                  <a:pt x="159417" y="22061"/>
                </a:lnTo>
                <a:cubicBezTo>
                  <a:pt x="161917" y="19560"/>
                  <a:pt x="164632" y="17346"/>
                  <a:pt x="167490" y="15489"/>
                </a:cubicBezTo>
                <a:lnTo>
                  <a:pt x="167490" y="1541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card game where students compete to achieve the highest or lowest total by adding or subtracting decimals.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 War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9844" y="64558"/>
                </a:moveTo>
                <a:cubicBezTo>
                  <a:pt x="141959" y="63358"/>
                  <a:pt x="144645" y="64044"/>
                  <a:pt x="145845" y="66158"/>
                </a:cubicBezTo>
                <a:lnTo>
                  <a:pt x="241285" y="231493"/>
                </a:lnTo>
                <a:cubicBezTo>
                  <a:pt x="242486" y="233608"/>
                  <a:pt x="241800" y="236294"/>
                  <a:pt x="239685" y="237494"/>
                </a:cubicBezTo>
                <a:lnTo>
                  <a:pt x="129443" y="301159"/>
                </a:lnTo>
                <a:cubicBezTo>
                  <a:pt x="127328" y="302359"/>
                  <a:pt x="124642" y="301674"/>
                  <a:pt x="123442" y="299559"/>
                </a:cubicBezTo>
                <a:lnTo>
                  <a:pt x="28002" y="134224"/>
                </a:lnTo>
                <a:cubicBezTo>
                  <a:pt x="26801" y="132109"/>
                  <a:pt x="27487" y="129423"/>
                  <a:pt x="29602" y="128223"/>
                </a:cubicBezTo>
                <a:lnTo>
                  <a:pt x="139844" y="64558"/>
                </a:lnTo>
                <a:moveTo>
                  <a:pt x="15886" y="104449"/>
                </a:moveTo>
                <a:cubicBezTo>
                  <a:pt x="684" y="113250"/>
                  <a:pt x="-4517" y="132681"/>
                  <a:pt x="4284" y="147940"/>
                </a:cubicBezTo>
                <a:lnTo>
                  <a:pt x="99725" y="313275"/>
                </a:lnTo>
                <a:cubicBezTo>
                  <a:pt x="108526" y="328477"/>
                  <a:pt x="127957" y="333735"/>
                  <a:pt x="143216" y="324934"/>
                </a:cubicBezTo>
                <a:lnTo>
                  <a:pt x="253401" y="261268"/>
                </a:lnTo>
                <a:cubicBezTo>
                  <a:pt x="268603" y="252467"/>
                  <a:pt x="273861" y="233036"/>
                  <a:pt x="265060" y="217777"/>
                </a:cubicBezTo>
                <a:lnTo>
                  <a:pt x="169619" y="52442"/>
                </a:lnTo>
                <a:cubicBezTo>
                  <a:pt x="160818" y="37240"/>
                  <a:pt x="141330" y="32040"/>
                  <a:pt x="126128" y="40841"/>
                </a:cubicBezTo>
                <a:lnTo>
                  <a:pt x="15886" y="104449"/>
                </a:lnTo>
                <a:moveTo>
                  <a:pt x="185221" y="321733"/>
                </a:moveTo>
                <a:cubicBezTo>
                  <a:pt x="190765" y="326362"/>
                  <a:pt x="197909" y="329163"/>
                  <a:pt x="205738" y="329163"/>
                </a:cubicBezTo>
                <a:lnTo>
                  <a:pt x="333754" y="329163"/>
                </a:lnTo>
                <a:cubicBezTo>
                  <a:pt x="351413" y="329163"/>
                  <a:pt x="365758" y="314818"/>
                  <a:pt x="365758" y="297159"/>
                </a:cubicBezTo>
                <a:lnTo>
                  <a:pt x="365758" y="105135"/>
                </a:lnTo>
                <a:cubicBezTo>
                  <a:pt x="365758" y="87475"/>
                  <a:pt x="351413" y="73131"/>
                  <a:pt x="333754" y="73131"/>
                </a:cubicBezTo>
                <a:lnTo>
                  <a:pt x="205738" y="73131"/>
                </a:lnTo>
                <a:cubicBezTo>
                  <a:pt x="204709" y="73131"/>
                  <a:pt x="203738" y="73188"/>
                  <a:pt x="202709" y="73245"/>
                </a:cubicBezTo>
                <a:lnTo>
                  <a:pt x="280890" y="208633"/>
                </a:lnTo>
                <a:cubicBezTo>
                  <a:pt x="294721" y="232579"/>
                  <a:pt x="286491" y="263269"/>
                  <a:pt x="262545" y="277099"/>
                </a:cubicBezTo>
                <a:lnTo>
                  <a:pt x="185221" y="321733"/>
                </a:lnTo>
                <a:moveTo>
                  <a:pt x="332611" y="143768"/>
                </a:moveTo>
                <a:lnTo>
                  <a:pt x="305065" y="172286"/>
                </a:lnTo>
                <a:cubicBezTo>
                  <a:pt x="303236" y="174115"/>
                  <a:pt x="300207" y="174115"/>
                  <a:pt x="298493" y="172286"/>
                </a:cubicBezTo>
                <a:lnTo>
                  <a:pt x="270832" y="143768"/>
                </a:lnTo>
                <a:cubicBezTo>
                  <a:pt x="262831" y="135481"/>
                  <a:pt x="263288" y="121765"/>
                  <a:pt x="272261" y="114107"/>
                </a:cubicBezTo>
                <a:cubicBezTo>
                  <a:pt x="279976" y="107421"/>
                  <a:pt x="291806" y="108678"/>
                  <a:pt x="298950" y="115936"/>
                </a:cubicBezTo>
                <a:lnTo>
                  <a:pt x="301807" y="118908"/>
                </a:lnTo>
                <a:lnTo>
                  <a:pt x="304493" y="115936"/>
                </a:lnTo>
                <a:cubicBezTo>
                  <a:pt x="311637" y="108678"/>
                  <a:pt x="323353" y="107364"/>
                  <a:pt x="331297" y="114107"/>
                </a:cubicBezTo>
                <a:cubicBezTo>
                  <a:pt x="340155" y="121822"/>
                  <a:pt x="340555" y="135538"/>
                  <a:pt x="332554" y="143768"/>
                </a:cubicBezTo>
                <a:lnTo>
                  <a:pt x="332611" y="143768"/>
                </a:lnTo>
                <a:moveTo>
                  <a:pt x="97953" y="136167"/>
                </a:moveTo>
                <a:lnTo>
                  <a:pt x="93838" y="151540"/>
                </a:lnTo>
                <a:lnTo>
                  <a:pt x="82180" y="195032"/>
                </a:lnTo>
                <a:cubicBezTo>
                  <a:pt x="78179" y="209891"/>
                  <a:pt x="87038" y="225150"/>
                  <a:pt x="101839" y="229150"/>
                </a:cubicBezTo>
                <a:cubicBezTo>
                  <a:pt x="116641" y="233151"/>
                  <a:pt x="131957" y="224292"/>
                  <a:pt x="135958" y="209491"/>
                </a:cubicBezTo>
                <a:lnTo>
                  <a:pt x="137330" y="204461"/>
                </a:lnTo>
                <a:cubicBezTo>
                  <a:pt x="137387" y="204233"/>
                  <a:pt x="137444" y="204004"/>
                  <a:pt x="137501" y="203833"/>
                </a:cubicBezTo>
                <a:lnTo>
                  <a:pt x="147617" y="221378"/>
                </a:lnTo>
                <a:lnTo>
                  <a:pt x="140701" y="225378"/>
                </a:lnTo>
                <a:cubicBezTo>
                  <a:pt x="136872" y="227550"/>
                  <a:pt x="135615" y="232465"/>
                  <a:pt x="137787" y="236237"/>
                </a:cubicBezTo>
                <a:cubicBezTo>
                  <a:pt x="139958" y="240009"/>
                  <a:pt x="144873" y="241323"/>
                  <a:pt x="148645" y="239151"/>
                </a:cubicBezTo>
                <a:lnTo>
                  <a:pt x="176192" y="223264"/>
                </a:lnTo>
                <a:cubicBezTo>
                  <a:pt x="180021" y="221092"/>
                  <a:pt x="181278" y="216177"/>
                  <a:pt x="179106" y="212405"/>
                </a:cubicBezTo>
                <a:cubicBezTo>
                  <a:pt x="176934" y="208633"/>
                  <a:pt x="172020" y="207319"/>
                  <a:pt x="168248" y="209491"/>
                </a:cubicBezTo>
                <a:lnTo>
                  <a:pt x="161333" y="213491"/>
                </a:lnTo>
                <a:lnTo>
                  <a:pt x="151217" y="195946"/>
                </a:lnTo>
                <a:cubicBezTo>
                  <a:pt x="151446" y="196003"/>
                  <a:pt x="151674" y="196060"/>
                  <a:pt x="151846" y="196117"/>
                </a:cubicBezTo>
                <a:lnTo>
                  <a:pt x="156875" y="197489"/>
                </a:lnTo>
                <a:cubicBezTo>
                  <a:pt x="171734" y="201490"/>
                  <a:pt x="186993" y="192631"/>
                  <a:pt x="190993" y="177829"/>
                </a:cubicBezTo>
                <a:cubicBezTo>
                  <a:pt x="194994" y="163028"/>
                  <a:pt x="186136" y="147711"/>
                  <a:pt x="171334" y="143711"/>
                </a:cubicBezTo>
                <a:lnTo>
                  <a:pt x="127843" y="132052"/>
                </a:lnTo>
                <a:lnTo>
                  <a:pt x="112584" y="127766"/>
                </a:lnTo>
                <a:cubicBezTo>
                  <a:pt x="106240" y="126052"/>
                  <a:pt x="99668" y="129823"/>
                  <a:pt x="97953" y="136224"/>
                </a:cubicBezTo>
                <a:lnTo>
                  <a:pt x="97953" y="13616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Decimal Operations: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the importance of decimals in daily life and financial literacy, encouraging students to share personal experiences for better engagement.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Discussions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create real-world applications of decimals, such as budgeting projects, and present their findings to enhance communication skills.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Projects &amp; Presentations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240" y="20304"/>
                </a:moveTo>
                <a:cubicBezTo>
                  <a:pt x="6794" y="20304"/>
                  <a:pt x="0" y="27099"/>
                  <a:pt x="0" y="35544"/>
                </a:cubicBezTo>
                <a:cubicBezTo>
                  <a:pt x="0" y="43990"/>
                  <a:pt x="6794" y="50784"/>
                  <a:pt x="15240" y="50784"/>
                </a:cubicBezTo>
                <a:lnTo>
                  <a:pt x="350520" y="50784"/>
                </a:lnTo>
                <a:cubicBezTo>
                  <a:pt x="358966" y="50784"/>
                  <a:pt x="365760" y="43990"/>
                  <a:pt x="365760" y="35544"/>
                </a:cubicBezTo>
                <a:cubicBezTo>
                  <a:pt x="365760" y="27099"/>
                  <a:pt x="358966" y="20304"/>
                  <a:pt x="350520" y="20304"/>
                </a:cubicBezTo>
                <a:lnTo>
                  <a:pt x="15240" y="20304"/>
                </a:lnTo>
                <a:moveTo>
                  <a:pt x="20320" y="71104"/>
                </a:moveTo>
                <a:lnTo>
                  <a:pt x="20320" y="208264"/>
                </a:lnTo>
                <a:cubicBezTo>
                  <a:pt x="20320" y="227886"/>
                  <a:pt x="36258" y="243824"/>
                  <a:pt x="55880" y="243824"/>
                </a:cubicBezTo>
                <a:lnTo>
                  <a:pt x="167640" y="243824"/>
                </a:lnTo>
                <a:lnTo>
                  <a:pt x="167640" y="273098"/>
                </a:lnTo>
                <a:lnTo>
                  <a:pt x="121285" y="319453"/>
                </a:lnTo>
                <a:cubicBezTo>
                  <a:pt x="115316" y="325422"/>
                  <a:pt x="115316" y="335074"/>
                  <a:pt x="121285" y="340979"/>
                </a:cubicBezTo>
                <a:cubicBezTo>
                  <a:pt x="127254" y="346885"/>
                  <a:pt x="136906" y="346948"/>
                  <a:pt x="142811" y="340979"/>
                </a:cubicBezTo>
                <a:lnTo>
                  <a:pt x="182816" y="300974"/>
                </a:lnTo>
                <a:lnTo>
                  <a:pt x="222821" y="340979"/>
                </a:lnTo>
                <a:cubicBezTo>
                  <a:pt x="228790" y="346948"/>
                  <a:pt x="238442" y="346948"/>
                  <a:pt x="244348" y="340979"/>
                </a:cubicBezTo>
                <a:cubicBezTo>
                  <a:pt x="250253" y="335010"/>
                  <a:pt x="250317" y="325358"/>
                  <a:pt x="244348" y="319453"/>
                </a:cubicBezTo>
                <a:lnTo>
                  <a:pt x="197993" y="273098"/>
                </a:lnTo>
                <a:lnTo>
                  <a:pt x="197993" y="243824"/>
                </a:lnTo>
                <a:lnTo>
                  <a:pt x="309753" y="243824"/>
                </a:lnTo>
                <a:cubicBezTo>
                  <a:pt x="329374" y="243824"/>
                  <a:pt x="345313" y="227886"/>
                  <a:pt x="345313" y="208264"/>
                </a:cubicBezTo>
                <a:lnTo>
                  <a:pt x="345313" y="71104"/>
                </a:lnTo>
                <a:lnTo>
                  <a:pt x="314833" y="71104"/>
                </a:lnTo>
                <a:lnTo>
                  <a:pt x="314833" y="208264"/>
                </a:lnTo>
                <a:cubicBezTo>
                  <a:pt x="314833" y="211058"/>
                  <a:pt x="312547" y="213344"/>
                  <a:pt x="309753" y="213344"/>
                </a:cubicBezTo>
                <a:lnTo>
                  <a:pt x="182753" y="213344"/>
                </a:lnTo>
                <a:lnTo>
                  <a:pt x="55880" y="213344"/>
                </a:lnTo>
                <a:cubicBezTo>
                  <a:pt x="53086" y="213344"/>
                  <a:pt x="50800" y="211058"/>
                  <a:pt x="50800" y="208264"/>
                </a:cubicBezTo>
                <a:lnTo>
                  <a:pt x="50800" y="71104"/>
                </a:lnTo>
                <a:lnTo>
                  <a:pt x="20320" y="7110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 students' understanding of decimal operations, identifying areas for targeted support.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Quizzes &amp; Tests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4699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Decimal Operations: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30403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has significantly developed students' math thinking and problem-solving skills.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Encouraging critical thinking helps students approach math challenges with confidence.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30403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Thinking Development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98128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328970" y="164806"/>
                </a:moveTo>
                <a:cubicBezTo>
                  <a:pt x="324898" y="179380"/>
                  <a:pt x="314396" y="191381"/>
                  <a:pt x="300680" y="197596"/>
                </a:cubicBezTo>
                <a:cubicBezTo>
                  <a:pt x="265105" y="213670"/>
                  <a:pt x="240244" y="249245"/>
                  <a:pt x="240030" y="290822"/>
                </a:cubicBezTo>
                <a:cubicBezTo>
                  <a:pt x="239816" y="310325"/>
                  <a:pt x="228886" y="327898"/>
                  <a:pt x="211526" y="336471"/>
                </a:cubicBezTo>
                <a:cubicBezTo>
                  <a:pt x="177451" y="353401"/>
                  <a:pt x="154305" y="388334"/>
                  <a:pt x="154305" y="428625"/>
                </a:cubicBezTo>
                <a:cubicBezTo>
                  <a:pt x="154305" y="443841"/>
                  <a:pt x="157520" y="457986"/>
                  <a:pt x="163306" y="470845"/>
                </a:cubicBezTo>
                <a:cubicBezTo>
                  <a:pt x="172736" y="491633"/>
                  <a:pt x="167378" y="515850"/>
                  <a:pt x="150233" y="530852"/>
                </a:cubicBezTo>
                <a:cubicBezTo>
                  <a:pt x="121087" y="555927"/>
                  <a:pt x="102870" y="593003"/>
                  <a:pt x="102870" y="634365"/>
                </a:cubicBezTo>
                <a:cubicBezTo>
                  <a:pt x="102870" y="677656"/>
                  <a:pt x="122801" y="716018"/>
                  <a:pt x="154091" y="741307"/>
                </a:cubicBezTo>
                <a:cubicBezTo>
                  <a:pt x="168450" y="752880"/>
                  <a:pt x="175522" y="771311"/>
                  <a:pt x="172736" y="789527"/>
                </a:cubicBezTo>
                <a:cubicBezTo>
                  <a:pt x="171879" y="794885"/>
                  <a:pt x="171450" y="800243"/>
                  <a:pt x="171450" y="805815"/>
                </a:cubicBezTo>
                <a:cubicBezTo>
                  <a:pt x="171450" y="861751"/>
                  <a:pt x="216027" y="907185"/>
                  <a:pt x="271534" y="908685"/>
                </a:cubicBezTo>
                <a:cubicBezTo>
                  <a:pt x="291251" y="909328"/>
                  <a:pt x="308824" y="920901"/>
                  <a:pt x="316968" y="938903"/>
                </a:cubicBezTo>
                <a:cubicBezTo>
                  <a:pt x="331756" y="971693"/>
                  <a:pt x="364760" y="994410"/>
                  <a:pt x="402908" y="994410"/>
                </a:cubicBezTo>
                <a:cubicBezTo>
                  <a:pt x="454985" y="994410"/>
                  <a:pt x="497205" y="952190"/>
                  <a:pt x="497205" y="900112"/>
                </a:cubicBezTo>
                <a:lnTo>
                  <a:pt x="497205" y="188595"/>
                </a:lnTo>
                <a:cubicBezTo>
                  <a:pt x="497205" y="141232"/>
                  <a:pt x="458843" y="102870"/>
                  <a:pt x="411480" y="102870"/>
                </a:cubicBezTo>
                <a:cubicBezTo>
                  <a:pt x="372475" y="102870"/>
                  <a:pt x="339257" y="129016"/>
                  <a:pt x="328970" y="164806"/>
                </a:cubicBezTo>
                <a:lnTo>
                  <a:pt x="328970" y="164806"/>
                </a:lnTo>
                <a:moveTo>
                  <a:pt x="548640" y="1032986"/>
                </a:moveTo>
                <a:cubicBezTo>
                  <a:pt x="512636" y="1072634"/>
                  <a:pt x="460558" y="1097280"/>
                  <a:pt x="402908" y="1097280"/>
                </a:cubicBezTo>
                <a:cubicBezTo>
                  <a:pt x="333899" y="1097280"/>
                  <a:pt x="273248" y="1061918"/>
                  <a:pt x="238101" y="1008340"/>
                </a:cubicBezTo>
                <a:cubicBezTo>
                  <a:pt x="141661" y="991195"/>
                  <a:pt x="68580" y="906971"/>
                  <a:pt x="68580" y="805815"/>
                </a:cubicBezTo>
                <a:cubicBezTo>
                  <a:pt x="68580" y="804743"/>
                  <a:pt x="68580" y="803458"/>
                  <a:pt x="68580" y="802386"/>
                </a:cubicBezTo>
                <a:cubicBezTo>
                  <a:pt x="26146" y="759095"/>
                  <a:pt x="0" y="699730"/>
                  <a:pt x="0" y="634365"/>
                </a:cubicBezTo>
                <a:cubicBezTo>
                  <a:pt x="0" y="574786"/>
                  <a:pt x="21646" y="520351"/>
                  <a:pt x="57436" y="478560"/>
                </a:cubicBezTo>
                <a:cubicBezTo>
                  <a:pt x="53578" y="462486"/>
                  <a:pt x="51435" y="445770"/>
                  <a:pt x="51435" y="428625"/>
                </a:cubicBezTo>
                <a:cubicBezTo>
                  <a:pt x="51435" y="358759"/>
                  <a:pt x="86368" y="296823"/>
                  <a:pt x="139517" y="259747"/>
                </a:cubicBezTo>
                <a:cubicBezTo>
                  <a:pt x="149162" y="197810"/>
                  <a:pt x="186238" y="145090"/>
                  <a:pt x="237887" y="114443"/>
                </a:cubicBezTo>
                <a:cubicBezTo>
                  <a:pt x="266819" y="47149"/>
                  <a:pt x="333685" y="0"/>
                  <a:pt x="411480" y="0"/>
                </a:cubicBezTo>
                <a:cubicBezTo>
                  <a:pt x="465487" y="0"/>
                  <a:pt x="514350" y="22717"/>
                  <a:pt x="548640" y="59150"/>
                </a:cubicBezTo>
                <a:cubicBezTo>
                  <a:pt x="582930" y="22717"/>
                  <a:pt x="631793" y="0"/>
                  <a:pt x="685800" y="0"/>
                </a:cubicBezTo>
                <a:cubicBezTo>
                  <a:pt x="763595" y="0"/>
                  <a:pt x="830461" y="47149"/>
                  <a:pt x="859179" y="114443"/>
                </a:cubicBezTo>
                <a:cubicBezTo>
                  <a:pt x="910828" y="145090"/>
                  <a:pt x="948119" y="197810"/>
                  <a:pt x="957548" y="259747"/>
                </a:cubicBezTo>
                <a:cubicBezTo>
                  <a:pt x="1010912" y="296823"/>
                  <a:pt x="1045845" y="358759"/>
                  <a:pt x="1045845" y="428625"/>
                </a:cubicBezTo>
                <a:cubicBezTo>
                  <a:pt x="1045845" y="445770"/>
                  <a:pt x="1043702" y="462486"/>
                  <a:pt x="1039844" y="478560"/>
                </a:cubicBezTo>
                <a:cubicBezTo>
                  <a:pt x="1075634" y="520565"/>
                  <a:pt x="1097280" y="575000"/>
                  <a:pt x="1097280" y="634365"/>
                </a:cubicBezTo>
                <a:cubicBezTo>
                  <a:pt x="1097280" y="699730"/>
                  <a:pt x="1071134" y="759095"/>
                  <a:pt x="1028700" y="802386"/>
                </a:cubicBezTo>
                <a:cubicBezTo>
                  <a:pt x="1028700" y="803458"/>
                  <a:pt x="1028700" y="804743"/>
                  <a:pt x="1028700" y="805815"/>
                </a:cubicBezTo>
                <a:cubicBezTo>
                  <a:pt x="1028700" y="907185"/>
                  <a:pt x="955619" y="991195"/>
                  <a:pt x="859179" y="1008340"/>
                </a:cubicBezTo>
                <a:cubicBezTo>
                  <a:pt x="824032" y="1061918"/>
                  <a:pt x="763381" y="1097280"/>
                  <a:pt x="694373" y="1097280"/>
                </a:cubicBezTo>
                <a:cubicBezTo>
                  <a:pt x="636722" y="1097280"/>
                  <a:pt x="584645" y="1072420"/>
                  <a:pt x="548640" y="1032986"/>
                </a:cubicBezTo>
                <a:lnTo>
                  <a:pt x="548640" y="1032986"/>
                </a:lnTo>
                <a:moveTo>
                  <a:pt x="600075" y="900113"/>
                </a:moveTo>
                <a:cubicBezTo>
                  <a:pt x="600075" y="952190"/>
                  <a:pt x="642295" y="994410"/>
                  <a:pt x="694373" y="994410"/>
                </a:cubicBezTo>
                <a:cubicBezTo>
                  <a:pt x="732520" y="994410"/>
                  <a:pt x="765524" y="971693"/>
                  <a:pt x="780312" y="938903"/>
                </a:cubicBezTo>
                <a:cubicBezTo>
                  <a:pt x="788456" y="920901"/>
                  <a:pt x="806029" y="909114"/>
                  <a:pt x="825746" y="908685"/>
                </a:cubicBezTo>
                <a:cubicBezTo>
                  <a:pt x="881253" y="907185"/>
                  <a:pt x="925830" y="861751"/>
                  <a:pt x="925830" y="805815"/>
                </a:cubicBezTo>
                <a:cubicBezTo>
                  <a:pt x="925830" y="800243"/>
                  <a:pt x="925401" y="794671"/>
                  <a:pt x="924544" y="789527"/>
                </a:cubicBezTo>
                <a:cubicBezTo>
                  <a:pt x="921544" y="771311"/>
                  <a:pt x="928830" y="752880"/>
                  <a:pt x="943189" y="741307"/>
                </a:cubicBezTo>
                <a:cubicBezTo>
                  <a:pt x="974479" y="716018"/>
                  <a:pt x="994410" y="677656"/>
                  <a:pt x="994410" y="634365"/>
                </a:cubicBezTo>
                <a:cubicBezTo>
                  <a:pt x="994410" y="593003"/>
                  <a:pt x="976193" y="555927"/>
                  <a:pt x="947047" y="530852"/>
                </a:cubicBezTo>
                <a:cubicBezTo>
                  <a:pt x="929902" y="516065"/>
                  <a:pt x="924544" y="491633"/>
                  <a:pt x="933974" y="470845"/>
                </a:cubicBezTo>
                <a:cubicBezTo>
                  <a:pt x="939760" y="457986"/>
                  <a:pt x="942975" y="443841"/>
                  <a:pt x="942975" y="428625"/>
                </a:cubicBezTo>
                <a:cubicBezTo>
                  <a:pt x="942975" y="388334"/>
                  <a:pt x="919829" y="353401"/>
                  <a:pt x="885754" y="336471"/>
                </a:cubicBezTo>
                <a:cubicBezTo>
                  <a:pt x="868394" y="327898"/>
                  <a:pt x="857250" y="310110"/>
                  <a:pt x="857250" y="290822"/>
                </a:cubicBezTo>
                <a:cubicBezTo>
                  <a:pt x="857036" y="249460"/>
                  <a:pt x="832175" y="213670"/>
                  <a:pt x="796600" y="197596"/>
                </a:cubicBezTo>
                <a:cubicBezTo>
                  <a:pt x="782884" y="191381"/>
                  <a:pt x="772382" y="179380"/>
                  <a:pt x="768310" y="164806"/>
                </a:cubicBezTo>
                <a:cubicBezTo>
                  <a:pt x="758023" y="129016"/>
                  <a:pt x="724805" y="102870"/>
                  <a:pt x="685800" y="102870"/>
                </a:cubicBezTo>
                <a:cubicBezTo>
                  <a:pt x="638437" y="102870"/>
                  <a:pt x="600075" y="141232"/>
                  <a:pt x="600075" y="188595"/>
                </a:cubicBezTo>
                <a:lnTo>
                  <a:pt x="600075" y="90011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1520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have learned various strategies to tackle decimal problems effectively.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strategies include estimation, breaking down numbers, and using visual aids.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41520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Problem-Solving Strategies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605443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774097" y="533424"/>
                </a:moveTo>
                <a:cubicBezTo>
                  <a:pt x="804958" y="489275"/>
                  <a:pt x="822960" y="435483"/>
                  <a:pt x="822960" y="377190"/>
                </a:cubicBezTo>
                <a:cubicBezTo>
                  <a:pt x="822960" y="225671"/>
                  <a:pt x="700159" y="102870"/>
                  <a:pt x="548640" y="102870"/>
                </a:cubicBezTo>
                <a:cubicBezTo>
                  <a:pt x="397121" y="102870"/>
                  <a:pt x="274320" y="225671"/>
                  <a:pt x="274320" y="377190"/>
                </a:cubicBezTo>
                <a:cubicBezTo>
                  <a:pt x="274320" y="435483"/>
                  <a:pt x="292322" y="489275"/>
                  <a:pt x="323183" y="533424"/>
                </a:cubicBezTo>
                <a:cubicBezTo>
                  <a:pt x="331113" y="544782"/>
                  <a:pt x="340543" y="557641"/>
                  <a:pt x="350615" y="571357"/>
                </a:cubicBezTo>
                <a:lnTo>
                  <a:pt x="350615" y="571357"/>
                </a:lnTo>
                <a:cubicBezTo>
                  <a:pt x="378262" y="609290"/>
                  <a:pt x="411266" y="654725"/>
                  <a:pt x="435912" y="699516"/>
                </a:cubicBezTo>
                <a:cubicBezTo>
                  <a:pt x="458200" y="740235"/>
                  <a:pt x="469559" y="782669"/>
                  <a:pt x="475131" y="822746"/>
                </a:cubicBezTo>
                <a:lnTo>
                  <a:pt x="370761" y="822960"/>
                </a:lnTo>
                <a:cubicBezTo>
                  <a:pt x="366046" y="797242"/>
                  <a:pt x="358116" y="772168"/>
                  <a:pt x="345472" y="749022"/>
                </a:cubicBezTo>
                <a:cubicBezTo>
                  <a:pt x="324255" y="710446"/>
                  <a:pt x="297894" y="674227"/>
                  <a:pt x="271534" y="638008"/>
                </a:cubicBezTo>
                <a:lnTo>
                  <a:pt x="271534" y="638008"/>
                </a:lnTo>
                <a:lnTo>
                  <a:pt x="271534" y="638008"/>
                </a:lnTo>
                <a:cubicBezTo>
                  <a:pt x="260390" y="622792"/>
                  <a:pt x="249245" y="607576"/>
                  <a:pt x="238530" y="592145"/>
                </a:cubicBezTo>
                <a:cubicBezTo>
                  <a:pt x="196310" y="531281"/>
                  <a:pt x="171450" y="457129"/>
                  <a:pt x="171450" y="377190"/>
                </a:cubicBezTo>
                <a:cubicBezTo>
                  <a:pt x="171450" y="168878"/>
                  <a:pt x="340328" y="0"/>
                  <a:pt x="548640" y="0"/>
                </a:cubicBezTo>
                <a:cubicBezTo>
                  <a:pt x="756952" y="0"/>
                  <a:pt x="925830" y="168878"/>
                  <a:pt x="925830" y="377190"/>
                </a:cubicBezTo>
                <a:cubicBezTo>
                  <a:pt x="925830" y="457129"/>
                  <a:pt x="900970" y="531281"/>
                  <a:pt x="858536" y="592145"/>
                </a:cubicBezTo>
                <a:cubicBezTo>
                  <a:pt x="847820" y="607576"/>
                  <a:pt x="836676" y="622792"/>
                  <a:pt x="825532" y="638008"/>
                </a:cubicBezTo>
                <a:lnTo>
                  <a:pt x="825532" y="638008"/>
                </a:lnTo>
                <a:lnTo>
                  <a:pt x="825532" y="638008"/>
                </a:lnTo>
                <a:cubicBezTo>
                  <a:pt x="799171" y="674013"/>
                  <a:pt x="772811" y="710232"/>
                  <a:pt x="751594" y="749022"/>
                </a:cubicBezTo>
                <a:cubicBezTo>
                  <a:pt x="738949" y="772168"/>
                  <a:pt x="731020" y="797242"/>
                  <a:pt x="726305" y="822960"/>
                </a:cubicBezTo>
                <a:lnTo>
                  <a:pt x="622149" y="822960"/>
                </a:lnTo>
                <a:cubicBezTo>
                  <a:pt x="627721" y="782884"/>
                  <a:pt x="639080" y="740235"/>
                  <a:pt x="661368" y="699730"/>
                </a:cubicBezTo>
                <a:cubicBezTo>
                  <a:pt x="686014" y="654939"/>
                  <a:pt x="719018" y="609505"/>
                  <a:pt x="746665" y="571571"/>
                </a:cubicBezTo>
                <a:lnTo>
                  <a:pt x="746665" y="571571"/>
                </a:lnTo>
                <a:lnTo>
                  <a:pt x="746665" y="571571"/>
                </a:lnTo>
                <a:lnTo>
                  <a:pt x="746665" y="571571"/>
                </a:lnTo>
                <a:cubicBezTo>
                  <a:pt x="756737" y="557855"/>
                  <a:pt x="765953" y="544997"/>
                  <a:pt x="773882" y="533638"/>
                </a:cubicBezTo>
                <a:lnTo>
                  <a:pt x="774097" y="533424"/>
                </a:lnTo>
                <a:moveTo>
                  <a:pt x="548640" y="274320"/>
                </a:moveTo>
                <a:cubicBezTo>
                  <a:pt x="491847" y="274320"/>
                  <a:pt x="445770" y="320397"/>
                  <a:pt x="445770" y="377190"/>
                </a:cubicBezTo>
                <a:cubicBezTo>
                  <a:pt x="445770" y="396050"/>
                  <a:pt x="430340" y="411480"/>
                  <a:pt x="411480" y="411480"/>
                </a:cubicBezTo>
                <a:cubicBezTo>
                  <a:pt x="392621" y="411480"/>
                  <a:pt x="377190" y="396050"/>
                  <a:pt x="377190" y="377190"/>
                </a:cubicBezTo>
                <a:cubicBezTo>
                  <a:pt x="377190" y="282464"/>
                  <a:pt x="453914" y="205740"/>
                  <a:pt x="548640" y="205740"/>
                </a:cubicBezTo>
                <a:cubicBezTo>
                  <a:pt x="567499" y="205740"/>
                  <a:pt x="582930" y="221171"/>
                  <a:pt x="582930" y="240030"/>
                </a:cubicBezTo>
                <a:cubicBezTo>
                  <a:pt x="582930" y="258890"/>
                  <a:pt x="567500" y="274320"/>
                  <a:pt x="548640" y="274320"/>
                </a:cubicBezTo>
                <a:lnTo>
                  <a:pt x="548640" y="274320"/>
                </a:lnTo>
                <a:moveTo>
                  <a:pt x="548640" y="1097280"/>
                </a:moveTo>
                <a:cubicBezTo>
                  <a:pt x="453914" y="1097280"/>
                  <a:pt x="377190" y="1020556"/>
                  <a:pt x="377190" y="925830"/>
                </a:cubicBezTo>
                <a:lnTo>
                  <a:pt x="377190" y="891540"/>
                </a:lnTo>
                <a:lnTo>
                  <a:pt x="720090" y="891540"/>
                </a:lnTo>
                <a:lnTo>
                  <a:pt x="720090" y="925830"/>
                </a:lnTo>
                <a:cubicBezTo>
                  <a:pt x="720090" y="1020556"/>
                  <a:pt x="643366" y="1097280"/>
                  <a:pt x="548640" y="1097280"/>
                </a:cubicBezTo>
                <a:lnTo>
                  <a:pt x="548640" y="10972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Decimal addition and subtraction are essential math concepts that form the foundation for more advanced calculations.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these operations is crucial for everyday problem-solving.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52637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 Operations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812757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857250" y="377190"/>
                </a:moveTo>
                <a:lnTo>
                  <a:pt x="857250" y="960120"/>
                </a:lnTo>
                <a:cubicBezTo>
                  <a:pt x="857250" y="978980"/>
                  <a:pt x="841819" y="994410"/>
                  <a:pt x="822960" y="994410"/>
                </a:cubicBezTo>
                <a:lnTo>
                  <a:pt x="274320" y="994410"/>
                </a:lnTo>
                <a:cubicBezTo>
                  <a:pt x="255461" y="994410"/>
                  <a:pt x="240030" y="978980"/>
                  <a:pt x="240030" y="960120"/>
                </a:cubicBezTo>
                <a:lnTo>
                  <a:pt x="240030" y="377190"/>
                </a:lnTo>
                <a:lnTo>
                  <a:pt x="857250" y="377190"/>
                </a:lnTo>
                <a:moveTo>
                  <a:pt x="857250" y="274320"/>
                </a:moveTo>
                <a:lnTo>
                  <a:pt x="240030" y="274320"/>
                </a:lnTo>
                <a:lnTo>
                  <a:pt x="240030" y="137160"/>
                </a:lnTo>
                <a:cubicBezTo>
                  <a:pt x="240030" y="118300"/>
                  <a:pt x="255461" y="102870"/>
                  <a:pt x="274320" y="102870"/>
                </a:cubicBezTo>
                <a:lnTo>
                  <a:pt x="822960" y="102870"/>
                </a:lnTo>
                <a:cubicBezTo>
                  <a:pt x="841820" y="102870"/>
                  <a:pt x="857250" y="118301"/>
                  <a:pt x="857250" y="137160"/>
                </a:cubicBezTo>
                <a:lnTo>
                  <a:pt x="857250" y="274320"/>
                </a:lnTo>
                <a:moveTo>
                  <a:pt x="960120" y="274320"/>
                </a:moveTo>
                <a:lnTo>
                  <a:pt x="960120" y="137160"/>
                </a:lnTo>
                <a:cubicBezTo>
                  <a:pt x="960120" y="61508"/>
                  <a:pt x="898612" y="0"/>
                  <a:pt x="822960" y="0"/>
                </a:cubicBezTo>
                <a:lnTo>
                  <a:pt x="274320" y="0"/>
                </a:lnTo>
                <a:cubicBezTo>
                  <a:pt x="198668" y="0"/>
                  <a:pt x="137160" y="61508"/>
                  <a:pt x="137160" y="137160"/>
                </a:cubicBezTo>
                <a:lnTo>
                  <a:pt x="137160" y="274320"/>
                </a:lnTo>
                <a:lnTo>
                  <a:pt x="137160" y="325755"/>
                </a:lnTo>
                <a:lnTo>
                  <a:pt x="137160" y="377190"/>
                </a:lnTo>
                <a:lnTo>
                  <a:pt x="137160" y="960120"/>
                </a:lnTo>
                <a:cubicBezTo>
                  <a:pt x="137160" y="1035772"/>
                  <a:pt x="198668" y="1097280"/>
                  <a:pt x="274320" y="1097280"/>
                </a:cubicBezTo>
                <a:lnTo>
                  <a:pt x="822960" y="1097280"/>
                </a:lnTo>
                <a:cubicBezTo>
                  <a:pt x="898612" y="1097280"/>
                  <a:pt x="960120" y="1035772"/>
                  <a:pt x="960120" y="960120"/>
                </a:cubicBezTo>
                <a:lnTo>
                  <a:pt x="960120" y="377190"/>
                </a:lnTo>
                <a:lnTo>
                  <a:pt x="960120" y="325755"/>
                </a:lnTo>
                <a:lnTo>
                  <a:pt x="960120" y="274320"/>
                </a:lnTo>
                <a:moveTo>
                  <a:pt x="308610" y="497205"/>
                </a:moveTo>
                <a:cubicBezTo>
                  <a:pt x="308610" y="525612"/>
                  <a:pt x="331638" y="548640"/>
                  <a:pt x="360045" y="548640"/>
                </a:cubicBezTo>
                <a:cubicBezTo>
                  <a:pt x="388452" y="548640"/>
                  <a:pt x="411480" y="525612"/>
                  <a:pt x="411480" y="497205"/>
                </a:cubicBezTo>
                <a:cubicBezTo>
                  <a:pt x="411480" y="468798"/>
                  <a:pt x="388452" y="445770"/>
                  <a:pt x="360045" y="445770"/>
                </a:cubicBezTo>
                <a:cubicBezTo>
                  <a:pt x="331638" y="445770"/>
                  <a:pt x="308610" y="468798"/>
                  <a:pt x="308610" y="497205"/>
                </a:cubicBezTo>
                <a:moveTo>
                  <a:pt x="360045" y="634365"/>
                </a:moveTo>
                <a:cubicBezTo>
                  <a:pt x="331638" y="634365"/>
                  <a:pt x="308610" y="657393"/>
                  <a:pt x="308610" y="685800"/>
                </a:cubicBezTo>
                <a:cubicBezTo>
                  <a:pt x="308610" y="714207"/>
                  <a:pt x="331638" y="737235"/>
                  <a:pt x="360045" y="737235"/>
                </a:cubicBezTo>
                <a:cubicBezTo>
                  <a:pt x="388452" y="737235"/>
                  <a:pt x="411480" y="714207"/>
                  <a:pt x="411480" y="685800"/>
                </a:cubicBezTo>
                <a:cubicBezTo>
                  <a:pt x="411480" y="657393"/>
                  <a:pt x="388452" y="634365"/>
                  <a:pt x="360045" y="634365"/>
                </a:cubicBezTo>
                <a:moveTo>
                  <a:pt x="308610" y="874395"/>
                </a:moveTo>
                <a:cubicBezTo>
                  <a:pt x="308610" y="902899"/>
                  <a:pt x="331541" y="925830"/>
                  <a:pt x="360045" y="925830"/>
                </a:cubicBezTo>
                <a:lnTo>
                  <a:pt x="548640" y="925830"/>
                </a:lnTo>
                <a:cubicBezTo>
                  <a:pt x="577144" y="925830"/>
                  <a:pt x="600075" y="902899"/>
                  <a:pt x="600075" y="874395"/>
                </a:cubicBezTo>
                <a:cubicBezTo>
                  <a:pt x="600075" y="845891"/>
                  <a:pt x="577144" y="822960"/>
                  <a:pt x="548640" y="822960"/>
                </a:cubicBezTo>
                <a:lnTo>
                  <a:pt x="360045" y="822960"/>
                </a:lnTo>
                <a:cubicBezTo>
                  <a:pt x="331541" y="822960"/>
                  <a:pt x="308610" y="845891"/>
                  <a:pt x="308610" y="874395"/>
                </a:cubicBezTo>
                <a:moveTo>
                  <a:pt x="548640" y="445770"/>
                </a:moveTo>
                <a:cubicBezTo>
                  <a:pt x="520233" y="445770"/>
                  <a:pt x="497205" y="468798"/>
                  <a:pt x="497205" y="497205"/>
                </a:cubicBezTo>
                <a:cubicBezTo>
                  <a:pt x="497205" y="525612"/>
                  <a:pt x="520233" y="548640"/>
                  <a:pt x="548640" y="548640"/>
                </a:cubicBezTo>
                <a:cubicBezTo>
                  <a:pt x="577047" y="548640"/>
                  <a:pt x="600075" y="525612"/>
                  <a:pt x="600075" y="497205"/>
                </a:cubicBezTo>
                <a:cubicBezTo>
                  <a:pt x="600075" y="468798"/>
                  <a:pt x="577047" y="445770"/>
                  <a:pt x="548640" y="445770"/>
                </a:cubicBezTo>
                <a:moveTo>
                  <a:pt x="497205" y="685800"/>
                </a:moveTo>
                <a:cubicBezTo>
                  <a:pt x="497205" y="714207"/>
                  <a:pt x="520233" y="737235"/>
                  <a:pt x="548640" y="737235"/>
                </a:cubicBezTo>
                <a:cubicBezTo>
                  <a:pt x="577047" y="737235"/>
                  <a:pt x="600075" y="714207"/>
                  <a:pt x="600075" y="685800"/>
                </a:cubicBezTo>
                <a:cubicBezTo>
                  <a:pt x="600075" y="657393"/>
                  <a:pt x="577047" y="634365"/>
                  <a:pt x="548640" y="634365"/>
                </a:cubicBezTo>
                <a:cubicBezTo>
                  <a:pt x="520233" y="634365"/>
                  <a:pt x="497205" y="657393"/>
                  <a:pt x="497205" y="685800"/>
                </a:cubicBezTo>
                <a:moveTo>
                  <a:pt x="737235" y="445770"/>
                </a:moveTo>
                <a:cubicBezTo>
                  <a:pt x="708828" y="445770"/>
                  <a:pt x="685800" y="468798"/>
                  <a:pt x="685800" y="497205"/>
                </a:cubicBezTo>
                <a:cubicBezTo>
                  <a:pt x="685800" y="525612"/>
                  <a:pt x="708828" y="548640"/>
                  <a:pt x="737235" y="548640"/>
                </a:cubicBezTo>
                <a:cubicBezTo>
                  <a:pt x="765642" y="548640"/>
                  <a:pt x="788670" y="525612"/>
                  <a:pt x="788670" y="497205"/>
                </a:cubicBezTo>
                <a:cubicBezTo>
                  <a:pt x="788670" y="468798"/>
                  <a:pt x="765642" y="445770"/>
                  <a:pt x="737235" y="445770"/>
                </a:cubicBezTo>
                <a:moveTo>
                  <a:pt x="685800" y="685800"/>
                </a:moveTo>
                <a:cubicBezTo>
                  <a:pt x="685800" y="714207"/>
                  <a:pt x="708828" y="737235"/>
                  <a:pt x="737235" y="737235"/>
                </a:cubicBezTo>
                <a:cubicBezTo>
                  <a:pt x="765642" y="737235"/>
                  <a:pt x="788670" y="714207"/>
                  <a:pt x="788670" y="685800"/>
                </a:cubicBezTo>
                <a:cubicBezTo>
                  <a:pt x="788670" y="657393"/>
                  <a:pt x="765642" y="634365"/>
                  <a:pt x="737235" y="634365"/>
                </a:cubicBezTo>
                <a:cubicBezTo>
                  <a:pt x="708828" y="634365"/>
                  <a:pt x="685800" y="657393"/>
                  <a:pt x="685800" y="685800"/>
                </a:cubicBezTo>
                <a:moveTo>
                  <a:pt x="737235" y="822960"/>
                </a:moveTo>
                <a:cubicBezTo>
                  <a:pt x="708828" y="822960"/>
                  <a:pt x="685800" y="845988"/>
                  <a:pt x="685800" y="874395"/>
                </a:cubicBezTo>
                <a:cubicBezTo>
                  <a:pt x="685800" y="902802"/>
                  <a:pt x="708828" y="925830"/>
                  <a:pt x="737235" y="925830"/>
                </a:cubicBezTo>
                <a:cubicBezTo>
                  <a:pt x="765642" y="925830"/>
                  <a:pt x="788670" y="902802"/>
                  <a:pt x="788670" y="874395"/>
                </a:cubicBezTo>
                <a:cubicBezTo>
                  <a:pt x="788670" y="845988"/>
                  <a:pt x="765642" y="822960"/>
                  <a:pt x="737235" y="8229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Decimal Operations: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an informative project that showcases the importance of decimals through real-life applications.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charts and graphs to effectively communicate findings and insights.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 Project Presentation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4310" y="57150"/>
                </a:moveTo>
                <a:lnTo>
                  <a:pt x="194310" y="308610"/>
                </a:lnTo>
                <a:lnTo>
                  <a:pt x="171450" y="308610"/>
                </a:lnTo>
                <a:lnTo>
                  <a:pt x="171450" y="57150"/>
                </a:lnTo>
                <a:lnTo>
                  <a:pt x="194310" y="57150"/>
                </a:lnTo>
                <a:moveTo>
                  <a:pt x="171450" y="22860"/>
                </a:moveTo>
                <a:cubicBezTo>
                  <a:pt x="152519" y="22860"/>
                  <a:pt x="137160" y="38219"/>
                  <a:pt x="137160" y="57150"/>
                </a:cubicBezTo>
                <a:lnTo>
                  <a:pt x="137160" y="308610"/>
                </a:lnTo>
                <a:cubicBezTo>
                  <a:pt x="137160" y="327541"/>
                  <a:pt x="152519" y="342900"/>
                  <a:pt x="171450" y="342900"/>
                </a:cubicBezTo>
                <a:lnTo>
                  <a:pt x="194310" y="342900"/>
                </a:lnTo>
                <a:cubicBezTo>
                  <a:pt x="213241" y="342900"/>
                  <a:pt x="228600" y="327541"/>
                  <a:pt x="228600" y="308610"/>
                </a:cubicBezTo>
                <a:lnTo>
                  <a:pt x="228600" y="57150"/>
                </a:lnTo>
                <a:cubicBezTo>
                  <a:pt x="228600" y="38219"/>
                  <a:pt x="213241" y="22860"/>
                  <a:pt x="194310" y="22860"/>
                </a:cubicBezTo>
                <a:lnTo>
                  <a:pt x="171450" y="22860"/>
                </a:lnTo>
                <a:moveTo>
                  <a:pt x="80010" y="194310"/>
                </a:moveTo>
                <a:lnTo>
                  <a:pt x="80010" y="308610"/>
                </a:lnTo>
                <a:lnTo>
                  <a:pt x="57150" y="308610"/>
                </a:lnTo>
                <a:lnTo>
                  <a:pt x="57150" y="194310"/>
                </a:lnTo>
                <a:lnTo>
                  <a:pt x="80010" y="194310"/>
                </a:lnTo>
                <a:moveTo>
                  <a:pt x="57150" y="160020"/>
                </a:moveTo>
                <a:cubicBezTo>
                  <a:pt x="38219" y="160020"/>
                  <a:pt x="22860" y="175379"/>
                  <a:pt x="22860" y="194310"/>
                </a:cubicBezTo>
                <a:lnTo>
                  <a:pt x="22860" y="308610"/>
                </a:lnTo>
                <a:cubicBezTo>
                  <a:pt x="22860" y="327541"/>
                  <a:pt x="38219" y="342900"/>
                  <a:pt x="57150" y="342900"/>
                </a:cubicBezTo>
                <a:lnTo>
                  <a:pt x="80010" y="342900"/>
                </a:lnTo>
                <a:cubicBezTo>
                  <a:pt x="98941" y="342900"/>
                  <a:pt x="114300" y="327541"/>
                  <a:pt x="114300" y="308610"/>
                </a:cubicBezTo>
                <a:lnTo>
                  <a:pt x="114300" y="194310"/>
                </a:lnTo>
                <a:cubicBezTo>
                  <a:pt x="114300" y="175379"/>
                  <a:pt x="98941" y="160020"/>
                  <a:pt x="80010" y="160020"/>
                </a:cubicBezTo>
                <a:lnTo>
                  <a:pt x="57150" y="160020"/>
                </a:lnTo>
                <a:moveTo>
                  <a:pt x="285750" y="102870"/>
                </a:moveTo>
                <a:lnTo>
                  <a:pt x="308610" y="102870"/>
                </a:lnTo>
                <a:lnTo>
                  <a:pt x="308610" y="308610"/>
                </a:lnTo>
                <a:lnTo>
                  <a:pt x="285750" y="308610"/>
                </a:lnTo>
                <a:lnTo>
                  <a:pt x="285750" y="102870"/>
                </a:lnTo>
                <a:moveTo>
                  <a:pt x="251460" y="102870"/>
                </a:moveTo>
                <a:lnTo>
                  <a:pt x="251460" y="308610"/>
                </a:lnTo>
                <a:cubicBezTo>
                  <a:pt x="251460" y="327541"/>
                  <a:pt x="266819" y="342900"/>
                  <a:pt x="285750" y="342900"/>
                </a:cubicBezTo>
                <a:lnTo>
                  <a:pt x="308610" y="342900"/>
                </a:lnTo>
                <a:cubicBezTo>
                  <a:pt x="327541" y="342900"/>
                  <a:pt x="342900" y="327541"/>
                  <a:pt x="342900" y="308610"/>
                </a:cubicBezTo>
                <a:lnTo>
                  <a:pt x="342900" y="102870"/>
                </a:lnTo>
                <a:cubicBezTo>
                  <a:pt x="342900" y="83939"/>
                  <a:pt x="327541" y="68580"/>
                  <a:pt x="308610" y="68580"/>
                </a:cubicBezTo>
                <a:lnTo>
                  <a:pt x="285750" y="68580"/>
                </a:lnTo>
                <a:cubicBezTo>
                  <a:pt x="266819" y="68580"/>
                  <a:pt x="251460" y="83939"/>
                  <a:pt x="251460" y="102870"/>
                </a:cubicBezTo>
                <a:lnTo>
                  <a:pt x="251460" y="10287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practical scenarios where decimals are used, such as managing a budget or measuring ingredients in cooking.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the impact of decimals in financial literacy and everyday decision-making.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Decimal Problems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Design engaging games that enhance understanding of decimal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Include challenges that encourage teamwork and critical thinking.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 Games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7180" y="57150"/>
                </a:moveTo>
                <a:cubicBezTo>
                  <a:pt x="303467" y="57150"/>
                  <a:pt x="308610" y="62294"/>
                  <a:pt x="308610" y="68580"/>
                </a:cubicBezTo>
                <a:lnTo>
                  <a:pt x="308610" y="297180"/>
                </a:lnTo>
                <a:cubicBezTo>
                  <a:pt x="308610" y="303467"/>
                  <a:pt x="303467" y="308610"/>
                  <a:pt x="297180" y="308610"/>
                </a:cubicBezTo>
                <a:lnTo>
                  <a:pt x="68580" y="308610"/>
                </a:lnTo>
                <a:cubicBezTo>
                  <a:pt x="62293" y="308610"/>
                  <a:pt x="57150" y="303467"/>
                  <a:pt x="57150" y="297180"/>
                </a:cubicBezTo>
                <a:lnTo>
                  <a:pt x="57150" y="68580"/>
                </a:lnTo>
                <a:cubicBezTo>
                  <a:pt x="57150" y="62293"/>
                  <a:pt x="62293" y="57150"/>
                  <a:pt x="68580" y="57150"/>
                </a:cubicBezTo>
                <a:lnTo>
                  <a:pt x="297180" y="57150"/>
                </a:lnTo>
                <a:moveTo>
                  <a:pt x="68580" y="22860"/>
                </a:moveTo>
                <a:cubicBezTo>
                  <a:pt x="43363" y="22860"/>
                  <a:pt x="22860" y="43363"/>
                  <a:pt x="22860" y="68580"/>
                </a:cubicBezTo>
                <a:lnTo>
                  <a:pt x="22860" y="297180"/>
                </a:lnTo>
                <a:cubicBezTo>
                  <a:pt x="22860" y="322397"/>
                  <a:pt x="43363" y="342900"/>
                  <a:pt x="68580" y="342900"/>
                </a:cubicBezTo>
                <a:lnTo>
                  <a:pt x="297180" y="342900"/>
                </a:lnTo>
                <a:cubicBezTo>
                  <a:pt x="322397" y="342900"/>
                  <a:pt x="342900" y="322397"/>
                  <a:pt x="342900" y="297180"/>
                </a:cubicBezTo>
                <a:lnTo>
                  <a:pt x="342900" y="68580"/>
                </a:lnTo>
                <a:cubicBezTo>
                  <a:pt x="342900" y="43363"/>
                  <a:pt x="322397" y="22860"/>
                  <a:pt x="297180" y="22860"/>
                </a:cubicBezTo>
                <a:lnTo>
                  <a:pt x="68580" y="22860"/>
                </a:lnTo>
                <a:moveTo>
                  <a:pt x="240030" y="68580"/>
                </a:moveTo>
                <a:lnTo>
                  <a:pt x="182880" y="68580"/>
                </a:lnTo>
                <a:lnTo>
                  <a:pt x="182880" y="125730"/>
                </a:lnTo>
                <a:lnTo>
                  <a:pt x="125730" y="125730"/>
                </a:lnTo>
                <a:lnTo>
                  <a:pt x="125730" y="68580"/>
                </a:lnTo>
                <a:lnTo>
                  <a:pt x="68580" y="68580"/>
                </a:lnTo>
                <a:lnTo>
                  <a:pt x="68580" y="125730"/>
                </a:lnTo>
                <a:lnTo>
                  <a:pt x="125730" y="125730"/>
                </a:lnTo>
                <a:lnTo>
                  <a:pt x="125730" y="182880"/>
                </a:lnTo>
                <a:lnTo>
                  <a:pt x="68580" y="182880"/>
                </a:lnTo>
                <a:lnTo>
                  <a:pt x="68580" y="240030"/>
                </a:lnTo>
                <a:lnTo>
                  <a:pt x="125730" y="240030"/>
                </a:lnTo>
                <a:lnTo>
                  <a:pt x="125730" y="297180"/>
                </a:lnTo>
                <a:lnTo>
                  <a:pt x="182880" y="297180"/>
                </a:lnTo>
                <a:lnTo>
                  <a:pt x="182880" y="240030"/>
                </a:lnTo>
                <a:lnTo>
                  <a:pt x="240030" y="240030"/>
                </a:lnTo>
                <a:lnTo>
                  <a:pt x="240030" y="297180"/>
                </a:lnTo>
                <a:lnTo>
                  <a:pt x="297180" y="297180"/>
                </a:lnTo>
                <a:lnTo>
                  <a:pt x="297180" y="240030"/>
                </a:lnTo>
                <a:lnTo>
                  <a:pt x="240030" y="240030"/>
                </a:lnTo>
                <a:lnTo>
                  <a:pt x="240030" y="182880"/>
                </a:lnTo>
                <a:lnTo>
                  <a:pt x="297180" y="182880"/>
                </a:lnTo>
                <a:lnTo>
                  <a:pt x="297180" y="125730"/>
                </a:lnTo>
                <a:lnTo>
                  <a:pt x="240030" y="125730"/>
                </a:lnTo>
                <a:lnTo>
                  <a:pt x="240030" y="68580"/>
                </a:lnTo>
                <a:moveTo>
                  <a:pt x="182880" y="182880"/>
                </a:moveTo>
                <a:lnTo>
                  <a:pt x="182880" y="240030"/>
                </a:lnTo>
                <a:lnTo>
                  <a:pt x="125730" y="240030"/>
                </a:lnTo>
                <a:lnTo>
                  <a:pt x="125730" y="182880"/>
                </a:lnTo>
                <a:lnTo>
                  <a:pt x="182880" y="182880"/>
                </a:lnTo>
                <a:moveTo>
                  <a:pt x="182880" y="182880"/>
                </a:moveTo>
                <a:lnTo>
                  <a:pt x="182880" y="125730"/>
                </a:lnTo>
                <a:lnTo>
                  <a:pt x="240030" y="125730"/>
                </a:lnTo>
                <a:lnTo>
                  <a:pt x="240030" y="182880"/>
                </a:lnTo>
                <a:lnTo>
                  <a:pt x="182880" y="1828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Decimal Operations: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Discover interactive tools and games for decimal practice.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a variety of materials to aid your child's learning.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Resources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enjoyable decimal activities with your child.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regular practice to build confidence in decimals.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Together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how decimals function in real-life scenarios.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effective teaching methods for decimal concepts.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Decimal Operations: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Foster an open dialogue where students can ask questions freely.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Reassure students that seeking help is a sign of strength, not weakness.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303294" y="166375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 Questions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classroom atmosphere where students feel safe to express their thoughts.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resources and support for students who may struggle with technology.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40267" y="166375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Supportive Environment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students are trained on how to use calculators properly.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Monitor usage to prevent misuse and distractions.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166375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Calculator Safety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Decimal Operations: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Integrate games and interactive activities to enhance student participation.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hands-on learning experiences to make lessons enjoyable.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Activities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 personalized guidance to address each student's unique learning needs.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questions and provide feedback to foster understanding.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Individual Support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visual aids such as charts and diagrams to clarify decimal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real-world examples to make the content relatable.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2316" y="50292"/>
                </a:moveTo>
                <a:cubicBezTo>
                  <a:pt x="242316" y="42691"/>
                  <a:pt x="236201" y="36576"/>
                  <a:pt x="228600" y="36576"/>
                </a:cubicBezTo>
                <a:cubicBezTo>
                  <a:pt x="220999" y="36576"/>
                  <a:pt x="214884" y="42691"/>
                  <a:pt x="214884" y="50292"/>
                </a:cubicBezTo>
                <a:lnTo>
                  <a:pt x="214884" y="96012"/>
                </a:lnTo>
                <a:cubicBezTo>
                  <a:pt x="214884" y="103613"/>
                  <a:pt x="220999" y="109728"/>
                  <a:pt x="228600" y="109728"/>
                </a:cubicBezTo>
                <a:cubicBezTo>
                  <a:pt x="236201" y="109728"/>
                  <a:pt x="242316" y="103613"/>
                  <a:pt x="242316" y="96012"/>
                </a:cubicBezTo>
                <a:lnTo>
                  <a:pt x="242316" y="50292"/>
                </a:lnTo>
                <a:moveTo>
                  <a:pt x="151448" y="58865"/>
                </a:moveTo>
                <a:cubicBezTo>
                  <a:pt x="146075" y="53492"/>
                  <a:pt x="137389" y="53492"/>
                  <a:pt x="132074" y="58865"/>
                </a:cubicBezTo>
                <a:cubicBezTo>
                  <a:pt x="126759" y="64237"/>
                  <a:pt x="126702" y="72923"/>
                  <a:pt x="132074" y="78238"/>
                </a:cubicBezTo>
                <a:lnTo>
                  <a:pt x="164078" y="110242"/>
                </a:lnTo>
                <a:cubicBezTo>
                  <a:pt x="169450" y="115614"/>
                  <a:pt x="178137" y="115614"/>
                  <a:pt x="183451" y="110242"/>
                </a:cubicBezTo>
                <a:cubicBezTo>
                  <a:pt x="188766" y="104870"/>
                  <a:pt x="188824" y="96183"/>
                  <a:pt x="183451" y="90868"/>
                </a:cubicBezTo>
                <a:lnTo>
                  <a:pt x="151448" y="58865"/>
                </a:lnTo>
                <a:moveTo>
                  <a:pt x="325184" y="78296"/>
                </a:moveTo>
                <a:cubicBezTo>
                  <a:pt x="330556" y="72923"/>
                  <a:pt x="330556" y="64237"/>
                  <a:pt x="325184" y="58922"/>
                </a:cubicBezTo>
                <a:cubicBezTo>
                  <a:pt x="319811" y="53607"/>
                  <a:pt x="311125" y="53550"/>
                  <a:pt x="305810" y="58922"/>
                </a:cubicBezTo>
                <a:lnTo>
                  <a:pt x="273749" y="90869"/>
                </a:lnTo>
                <a:cubicBezTo>
                  <a:pt x="268376" y="96241"/>
                  <a:pt x="268376" y="104927"/>
                  <a:pt x="273749" y="110242"/>
                </a:cubicBezTo>
                <a:cubicBezTo>
                  <a:pt x="279121" y="115557"/>
                  <a:pt x="287807" y="115614"/>
                  <a:pt x="293122" y="110242"/>
                </a:cubicBezTo>
                <a:lnTo>
                  <a:pt x="325126" y="78238"/>
                </a:lnTo>
                <a:lnTo>
                  <a:pt x="325184" y="78296"/>
                </a:lnTo>
                <a:moveTo>
                  <a:pt x="164592" y="219456"/>
                </a:moveTo>
                <a:cubicBezTo>
                  <a:pt x="164592" y="184105"/>
                  <a:pt x="193249" y="155448"/>
                  <a:pt x="228600" y="155448"/>
                </a:cubicBezTo>
                <a:cubicBezTo>
                  <a:pt x="263951" y="155448"/>
                  <a:pt x="292608" y="184105"/>
                  <a:pt x="292608" y="219456"/>
                </a:cubicBezTo>
                <a:cubicBezTo>
                  <a:pt x="292608" y="254807"/>
                  <a:pt x="263951" y="283464"/>
                  <a:pt x="228600" y="283464"/>
                </a:cubicBezTo>
                <a:cubicBezTo>
                  <a:pt x="193249" y="283464"/>
                  <a:pt x="164592" y="254807"/>
                  <a:pt x="164592" y="219456"/>
                </a:cubicBezTo>
                <a:moveTo>
                  <a:pt x="320040" y="219456"/>
                </a:moveTo>
                <a:cubicBezTo>
                  <a:pt x="320040" y="202825"/>
                  <a:pt x="315582" y="187166"/>
                  <a:pt x="307810" y="173736"/>
                </a:cubicBezTo>
                <a:lnTo>
                  <a:pt x="329184" y="173736"/>
                </a:lnTo>
                <a:cubicBezTo>
                  <a:pt x="334213" y="173736"/>
                  <a:pt x="338328" y="177851"/>
                  <a:pt x="338328" y="182880"/>
                </a:cubicBezTo>
                <a:lnTo>
                  <a:pt x="338328" y="256032"/>
                </a:lnTo>
                <a:cubicBezTo>
                  <a:pt x="338328" y="261061"/>
                  <a:pt x="334213" y="265176"/>
                  <a:pt x="329184" y="265176"/>
                </a:cubicBezTo>
                <a:lnTo>
                  <a:pt x="307810" y="265176"/>
                </a:lnTo>
                <a:cubicBezTo>
                  <a:pt x="315582" y="251746"/>
                  <a:pt x="320040" y="236087"/>
                  <a:pt x="320040" y="219456"/>
                </a:cubicBezTo>
                <a:moveTo>
                  <a:pt x="228600" y="310896"/>
                </a:moveTo>
                <a:cubicBezTo>
                  <a:pt x="249174" y="310896"/>
                  <a:pt x="268205" y="304095"/>
                  <a:pt x="283464" y="292608"/>
                </a:cubicBezTo>
                <a:lnTo>
                  <a:pt x="292608" y="292608"/>
                </a:lnTo>
                <a:lnTo>
                  <a:pt x="292608" y="315468"/>
                </a:lnTo>
                <a:cubicBezTo>
                  <a:pt x="292608" y="323069"/>
                  <a:pt x="298723" y="329184"/>
                  <a:pt x="306324" y="329184"/>
                </a:cubicBezTo>
                <a:cubicBezTo>
                  <a:pt x="313925" y="329184"/>
                  <a:pt x="320040" y="323069"/>
                  <a:pt x="320040" y="315468"/>
                </a:cubicBezTo>
                <a:lnTo>
                  <a:pt x="320040" y="292608"/>
                </a:lnTo>
                <a:lnTo>
                  <a:pt x="329184" y="292608"/>
                </a:lnTo>
                <a:cubicBezTo>
                  <a:pt x="349358" y="292608"/>
                  <a:pt x="365760" y="276206"/>
                  <a:pt x="365760" y="256032"/>
                </a:cubicBezTo>
                <a:lnTo>
                  <a:pt x="365760" y="182880"/>
                </a:lnTo>
                <a:cubicBezTo>
                  <a:pt x="365760" y="162706"/>
                  <a:pt x="349358" y="146304"/>
                  <a:pt x="329184" y="146304"/>
                </a:cubicBezTo>
                <a:lnTo>
                  <a:pt x="283464" y="146304"/>
                </a:lnTo>
                <a:cubicBezTo>
                  <a:pt x="268205" y="134817"/>
                  <a:pt x="249174" y="128016"/>
                  <a:pt x="228600" y="128016"/>
                </a:cubicBezTo>
                <a:cubicBezTo>
                  <a:pt x="208026" y="128016"/>
                  <a:pt x="188995" y="134817"/>
                  <a:pt x="173736" y="146304"/>
                </a:cubicBezTo>
                <a:lnTo>
                  <a:pt x="36576" y="146304"/>
                </a:lnTo>
                <a:cubicBezTo>
                  <a:pt x="16402" y="146304"/>
                  <a:pt x="0" y="162706"/>
                  <a:pt x="0" y="182880"/>
                </a:cubicBezTo>
                <a:lnTo>
                  <a:pt x="0" y="256032"/>
                </a:lnTo>
                <a:cubicBezTo>
                  <a:pt x="0" y="276206"/>
                  <a:pt x="16402" y="292608"/>
                  <a:pt x="36576" y="292608"/>
                </a:cubicBezTo>
                <a:lnTo>
                  <a:pt x="45720" y="292608"/>
                </a:lnTo>
                <a:lnTo>
                  <a:pt x="45720" y="315468"/>
                </a:lnTo>
                <a:cubicBezTo>
                  <a:pt x="45720" y="323069"/>
                  <a:pt x="51835" y="329184"/>
                  <a:pt x="59436" y="329184"/>
                </a:cubicBezTo>
                <a:cubicBezTo>
                  <a:pt x="67037" y="329184"/>
                  <a:pt x="73152" y="323069"/>
                  <a:pt x="73152" y="315468"/>
                </a:cubicBezTo>
                <a:lnTo>
                  <a:pt x="73152" y="292608"/>
                </a:lnTo>
                <a:lnTo>
                  <a:pt x="173736" y="292608"/>
                </a:lnTo>
                <a:cubicBezTo>
                  <a:pt x="188995" y="304095"/>
                  <a:pt x="208026" y="310896"/>
                  <a:pt x="228600" y="310896"/>
                </a:cubicBezTo>
                <a:lnTo>
                  <a:pt x="228600" y="310896"/>
                </a:lnTo>
                <a:moveTo>
                  <a:pt x="137160" y="219456"/>
                </a:moveTo>
                <a:cubicBezTo>
                  <a:pt x="137160" y="236087"/>
                  <a:pt x="141618" y="251746"/>
                  <a:pt x="149390" y="265176"/>
                </a:cubicBezTo>
                <a:lnTo>
                  <a:pt x="36576" y="265176"/>
                </a:lnTo>
                <a:cubicBezTo>
                  <a:pt x="31547" y="265176"/>
                  <a:pt x="27432" y="261061"/>
                  <a:pt x="27432" y="256032"/>
                </a:cubicBezTo>
                <a:lnTo>
                  <a:pt x="27432" y="182880"/>
                </a:lnTo>
                <a:cubicBezTo>
                  <a:pt x="27432" y="177851"/>
                  <a:pt x="31547" y="173736"/>
                  <a:pt x="36576" y="173736"/>
                </a:cubicBezTo>
                <a:lnTo>
                  <a:pt x="149390" y="173736"/>
                </a:lnTo>
                <a:cubicBezTo>
                  <a:pt x="141618" y="187166"/>
                  <a:pt x="137160" y="202825"/>
                  <a:pt x="137160" y="219456"/>
                </a:cubicBezTo>
                <a:moveTo>
                  <a:pt x="73152" y="219456"/>
                </a:moveTo>
                <a:cubicBezTo>
                  <a:pt x="73152" y="211881"/>
                  <a:pt x="67011" y="205740"/>
                  <a:pt x="59436" y="205740"/>
                </a:cubicBezTo>
                <a:cubicBezTo>
                  <a:pt x="51861" y="205740"/>
                  <a:pt x="45720" y="211881"/>
                  <a:pt x="45720" y="219456"/>
                </a:cubicBezTo>
                <a:cubicBezTo>
                  <a:pt x="45720" y="227031"/>
                  <a:pt x="51861" y="233172"/>
                  <a:pt x="59436" y="233172"/>
                </a:cubicBezTo>
                <a:cubicBezTo>
                  <a:pt x="67011" y="233172"/>
                  <a:pt x="73152" y="227031"/>
                  <a:pt x="73152" y="219456"/>
                </a:cubicBezTo>
                <a:moveTo>
                  <a:pt x="105156" y="233172"/>
                </a:moveTo>
                <a:cubicBezTo>
                  <a:pt x="112731" y="233172"/>
                  <a:pt x="118872" y="227031"/>
                  <a:pt x="118872" y="219456"/>
                </a:cubicBezTo>
                <a:cubicBezTo>
                  <a:pt x="118872" y="211881"/>
                  <a:pt x="112731" y="205740"/>
                  <a:pt x="105156" y="205740"/>
                </a:cubicBezTo>
                <a:cubicBezTo>
                  <a:pt x="97581" y="205740"/>
                  <a:pt x="91440" y="211881"/>
                  <a:pt x="91440" y="219456"/>
                </a:cubicBezTo>
                <a:cubicBezTo>
                  <a:pt x="91440" y="227031"/>
                  <a:pt x="97581" y="233172"/>
                  <a:pt x="105156" y="233172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Decimal Operations: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526" r="355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 online practice tools for extra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interactive worksheets and engaging games that reinforce decimal skills.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Resources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visual aids, such as number lines and blocks, to clarify decimal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real-life examples to make decimals relatable.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Adaptations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7180" y="57150"/>
                </a:moveTo>
                <a:cubicBezTo>
                  <a:pt x="303467" y="57150"/>
                  <a:pt x="308610" y="62294"/>
                  <a:pt x="308610" y="68580"/>
                </a:cubicBezTo>
                <a:lnTo>
                  <a:pt x="308610" y="297180"/>
                </a:lnTo>
                <a:cubicBezTo>
                  <a:pt x="308610" y="303467"/>
                  <a:pt x="303467" y="308610"/>
                  <a:pt x="297180" y="308610"/>
                </a:cubicBezTo>
                <a:lnTo>
                  <a:pt x="68580" y="308610"/>
                </a:lnTo>
                <a:cubicBezTo>
                  <a:pt x="62293" y="308610"/>
                  <a:pt x="57150" y="303467"/>
                  <a:pt x="57150" y="297180"/>
                </a:cubicBezTo>
                <a:lnTo>
                  <a:pt x="57150" y="68580"/>
                </a:lnTo>
                <a:cubicBezTo>
                  <a:pt x="57150" y="62293"/>
                  <a:pt x="62293" y="57150"/>
                  <a:pt x="68580" y="57150"/>
                </a:cubicBezTo>
                <a:lnTo>
                  <a:pt x="297180" y="57150"/>
                </a:lnTo>
                <a:moveTo>
                  <a:pt x="68580" y="22860"/>
                </a:moveTo>
                <a:cubicBezTo>
                  <a:pt x="43363" y="22860"/>
                  <a:pt x="22860" y="43363"/>
                  <a:pt x="22860" y="68580"/>
                </a:cubicBezTo>
                <a:lnTo>
                  <a:pt x="22860" y="297180"/>
                </a:lnTo>
                <a:cubicBezTo>
                  <a:pt x="22860" y="322397"/>
                  <a:pt x="43363" y="342900"/>
                  <a:pt x="68580" y="342900"/>
                </a:cubicBezTo>
                <a:lnTo>
                  <a:pt x="297180" y="342900"/>
                </a:lnTo>
                <a:cubicBezTo>
                  <a:pt x="322397" y="342900"/>
                  <a:pt x="342900" y="322397"/>
                  <a:pt x="342900" y="297180"/>
                </a:cubicBezTo>
                <a:lnTo>
                  <a:pt x="342900" y="68580"/>
                </a:lnTo>
                <a:cubicBezTo>
                  <a:pt x="342900" y="43363"/>
                  <a:pt x="322397" y="22860"/>
                  <a:pt x="297180" y="22860"/>
                </a:cubicBezTo>
                <a:lnTo>
                  <a:pt x="68580" y="22860"/>
                </a:lnTo>
                <a:moveTo>
                  <a:pt x="102870" y="85725"/>
                </a:moveTo>
                <a:cubicBezTo>
                  <a:pt x="102870" y="76256"/>
                  <a:pt x="95194" y="68580"/>
                  <a:pt x="85725" y="68580"/>
                </a:cubicBezTo>
                <a:cubicBezTo>
                  <a:pt x="76256" y="68580"/>
                  <a:pt x="68580" y="76256"/>
                  <a:pt x="68580" y="85725"/>
                </a:cubicBezTo>
                <a:cubicBezTo>
                  <a:pt x="68580" y="95194"/>
                  <a:pt x="76256" y="102870"/>
                  <a:pt x="85725" y="102870"/>
                </a:cubicBezTo>
                <a:cubicBezTo>
                  <a:pt x="95194" y="102870"/>
                  <a:pt x="102870" y="95194"/>
                  <a:pt x="102870" y="85725"/>
                </a:cubicBezTo>
                <a:moveTo>
                  <a:pt x="280035" y="102870"/>
                </a:moveTo>
                <a:cubicBezTo>
                  <a:pt x="289504" y="102870"/>
                  <a:pt x="297180" y="95194"/>
                  <a:pt x="297180" y="85725"/>
                </a:cubicBezTo>
                <a:cubicBezTo>
                  <a:pt x="297180" y="76256"/>
                  <a:pt x="289504" y="68580"/>
                  <a:pt x="280035" y="68580"/>
                </a:cubicBezTo>
                <a:cubicBezTo>
                  <a:pt x="270566" y="68580"/>
                  <a:pt x="262890" y="76256"/>
                  <a:pt x="262890" y="85725"/>
                </a:cubicBezTo>
                <a:cubicBezTo>
                  <a:pt x="262890" y="95194"/>
                  <a:pt x="270566" y="102870"/>
                  <a:pt x="280035" y="102870"/>
                </a:cubicBezTo>
                <a:moveTo>
                  <a:pt x="102870" y="280035"/>
                </a:moveTo>
                <a:cubicBezTo>
                  <a:pt x="102870" y="270566"/>
                  <a:pt x="95194" y="262890"/>
                  <a:pt x="85725" y="262890"/>
                </a:cubicBezTo>
                <a:cubicBezTo>
                  <a:pt x="76256" y="262890"/>
                  <a:pt x="68580" y="270566"/>
                  <a:pt x="68580" y="280035"/>
                </a:cubicBezTo>
                <a:cubicBezTo>
                  <a:pt x="68580" y="289504"/>
                  <a:pt x="76256" y="297180"/>
                  <a:pt x="85725" y="297180"/>
                </a:cubicBezTo>
                <a:cubicBezTo>
                  <a:pt x="95194" y="297180"/>
                  <a:pt x="102870" y="289504"/>
                  <a:pt x="102870" y="280035"/>
                </a:cubicBezTo>
                <a:moveTo>
                  <a:pt x="280035" y="297180"/>
                </a:moveTo>
                <a:cubicBezTo>
                  <a:pt x="289504" y="297180"/>
                  <a:pt x="297180" y="289504"/>
                  <a:pt x="297180" y="280035"/>
                </a:cubicBezTo>
                <a:cubicBezTo>
                  <a:pt x="297180" y="270566"/>
                  <a:pt x="289504" y="262890"/>
                  <a:pt x="280035" y="262890"/>
                </a:cubicBezTo>
                <a:cubicBezTo>
                  <a:pt x="270566" y="262890"/>
                  <a:pt x="262890" y="270566"/>
                  <a:pt x="262890" y="280035"/>
                </a:cubicBezTo>
                <a:cubicBezTo>
                  <a:pt x="262890" y="289504"/>
                  <a:pt x="270566" y="297180"/>
                  <a:pt x="280035" y="2971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Many students find decimal concepts challenging.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common misconception is confusing tenths with hundredths.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Struggles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Decimal Operations: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 decimal concepts in budgeting scenarios.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practical measurement challenges.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Introduce multiplication and division with clear examples.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visual aids to enhance comprehension.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New Math Concepts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decimal concepts with focused exercises.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Reinforce understanding of decimal place value.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 Review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2025-03-04T03:32:51Z</dcterms:created>
  <dcterms:modified xsi:type="dcterms:W3CDTF">2025-03-04T03:32:51Z</dcterms:modified>
</cp:coreProperties>
</file>