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909e691b64b28b6e4debc3a8437d371b331869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40ef5ef873d73bca58a147a611beac0f4b93d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9b57fce6b84e031d5b0b648babcb52ec595dc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8e31f16910b2793f4c735dc61972016e6e691e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41f38869231c00a2b9c013c5460576e1e4b134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553d85457793f9c3ff262a38fa8994c0a5ef6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ddf376c40a3e0050d32d1ed3d7c3e68d028f28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e028d35b018eb121812906a8696b5380a49fa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b507327ca5ca69de89037e9c0d77f9d2e4822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27a10e099d33d38b200a9e120bb63de58a5ff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58fcd41a3420688c6900256aae7c989767971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38a8232b79610517a08c769d810d44870734e7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7d2c2f818a661c4e51d7284688764b91499c47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85115fde9ff215799709eaa9425dcab737e617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17d9764f84f7d54241aef51f5388b258f0ab1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df89820549e905a1972f6109766aeca104dbe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377644e7fb3b0b59c75d4f5315d24a04cd588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Language Graph Technology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Advanced Agent Interaction Patterns in LangGraph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Advanced Agent Interaction Patterns in LangGra…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Course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LangGraph?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Conditional Routing Fundamentals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Persistent Memory Architecture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Decision-Making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Implementation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Applications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Metrics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and Limitations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Perspectives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Pathway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Notes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Intelligent Conversational Systems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Agent Interaction Patterns in LangGraph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Advanced Agent Interaction Patterns in LangGraph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1. Develop advanced LangGraph framework understanding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2. Master conditional routing techniques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3. Create sophisticated persistent memory strategies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 Design complex decision-making algorithms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Course Overview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Course Overview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27" r="3082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graph illustration showcasing interconnected nodes.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Conditional routing mechanisms for guiding interactions.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Persistent memory architecture for retaining context.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decision-making algorithms for adaptive responses.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Components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 is an advanced framework for intelligent agent interaction.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enables sophisticated conversational systems with dynamic capabilities.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LangGraph?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Decision tree visualization showcasing branching conversation paths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 Diagram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Context-aware navigation: Adapting responses based on user context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interaction pathways: Offering diverse routes for user engagement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response generation: Tailoring responses dynamically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Characteristics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ability to guide interactions based on contextual cues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Concept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conversation path management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Conditional Routing Fundamentals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hierarchical memory structures for efficient data retrieval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long-term and short-term memory components for adaptive responses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[Visual Representation: Memory Layer Illustration]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Multi-Layered Memory Models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Storing relevant user data for continuity in conversations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seamless transitions between different interaction points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Information Preservation</a:t>
            </a:r>
            <a:endParaRPr lang="en-US" sz="138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State Tracking Techniques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state variables to track user interactions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conversation context for personalized responses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Persistent Memory Architecture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systems that can learn and adapt based on outcomes.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Learning Mechanisms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machine learning algorithms for adaptive decision-making.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Machine Learning Integration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Probabilistic Reasoning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probability theory to make informed decisions.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Complex Decision-Making Strategies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Sample implementation example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Code Snippet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Modular design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Flexible routing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state management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 Framework Components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Implementation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 Framework Components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Implementation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Investment advice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 assessment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Portfolio management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Consultation Platforms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paths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Automated grading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tutors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Educational Technology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24/7 customer support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Automated responses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Sentiment analysis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Customer Service Agents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Healthcare Support Systems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AI-driven diagnostics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Patient monitoring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treatment plans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Applications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6759" r="3675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ethical principles into the development and deployment of LangGraph.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Responsible AI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Safeguarding user data and ensuring compliance with data protection regulations.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User Privacy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clear communication of how LangGraph processes and decisions are made.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Transparency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Bias Mitigation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algorithms to detect and reduce bias in agent interactions.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372" r="323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Gauge of how well the system comprehends and adapts to context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Reflects the system's capability to respond appropriately based on situational cues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Understanding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of the system's ability to make complex decisions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Includes the utilization of advanced algorithms and reasoning techniques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Decision-Making Sophistication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of the system's ability to store and recall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Considers the accuracy and completeness of stored data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Memory Retention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Routing Complexity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Measure of the intricacy of conversation paths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Factors in the number of decision points and branches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Performance Metrics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Capturing and responding to subtle contextual cues accurately remains a limitation.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Nuance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unbiased decision-making within the system poses a challenge.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Bias Detection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Computational Complexity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Managing intricate agent interactions requires significant computational resources.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Challenges and Limitations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513" r="3051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agents with the ability to learn and adapt in real-time.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Intelligence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cognitive technologies to simulate human thought processes.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Cognitive Computing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collaborative interactions between multiple intelligent agents.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Multi-Agent Systems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Machine Learning Integration</a:t>
            </a:r>
            <a:endParaRPr lang="en-US" sz="1315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cutting-edge ML techniques for enhanced agent capabilities.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Perspectives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Foundational Concepts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Intermediate Techniques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Implementation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Learning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Pathway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**Online Courses**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Advanced Agent Interaction Patterns in LangGraph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Intelligent Conversational Systems Masterclass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**Technical Documentation**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LangGraph Framework User Guide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Resources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Resources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50" r="314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 offers a transformative potential for intelligent agents in various domains.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499" r="2949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LangGraph's advanced agent interaction patterns enable personalized responses and efficient issue resolution, enhancing the overall customer experience.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Customer Service Interactions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Brief, Impactful Text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Convey key messages concisely for maximum impact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Clear, Readable Typography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 fonts that are easy to read, especially from a distance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High-Quality Graphics and Icons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crisp, detailed images to enhance visual appeal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Minimalist Design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simplicity and clarity in visual elements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Consistent, Modern 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a palette that complements the theme of LangGraph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Advanced Agent Interaction Patterns in LangGraph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46" r="310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high-resolution graphics for clarity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Verify color contrast for optimal readability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slides for 16:9 widescreen format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professional and clean font styles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Notes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Notes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2024-12-06T15:14:46Z</dcterms:created>
  <dcterms:modified xsi:type="dcterms:W3CDTF">2024-12-06T15:14:46Z</dcterms:modified>
</cp:coreProperties>
</file>