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0f1243463ea5439fbcac1ec81a39d64d6cd0aef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7195bef10b9e8f74eba9dff3c7187f989be0c82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1f09cf6ee8f104e75604c145568ba864ddd64f0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f58536ece9492fdff5356ea751d5550dca21f7a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794e033dd06bfb6b7fa51565a4dbdc0c86f5125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572bba52ca44c5d4ee3f7f83b869bfed0386c74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762c3dfbb730667a6391b125c8e1700ff7c9803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d13db3c3c651c48bd5da88ba0a6d52755fa6e5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d539a3234f4f95c9c0edd9a4890ad20496c4086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e474b846aa8bc34268939b763ce5f5e3aff8f51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5ae2375554607da66722eba63f92be5e601e6a5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31" r="300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Fascinating World of Animal Sleep Patterns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Sleeping Wonders of the Animal Kingdom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Weird Wildlife Slumbers</a:t>
            </a:r>
            <a:endParaRPr lang="en-US" sz="1753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Introduction: Animal Sleep Patterns Exploration</a:t>
            </a:r>
            <a:endParaRPr lang="en-US" sz="1753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Featured Animals: Our Sleep Explorers</a:t>
            </a:r>
            <a:endParaRPr lang="en-US" sz="1753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Sloth Sleep Adaptation: Masters of Suspended Sleep</a:t>
            </a:r>
            <a:endParaRPr lang="en-US" sz="1753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Dolphin Hemispheric Sleep: Half-Brain Sleeping Technique</a:t>
            </a:r>
            <a:endParaRPr lang="en-US" sz="1753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Flamingo Balance Challenge: One-Legged Sleep Masters</a:t>
            </a:r>
            <a:endParaRPr lang="en-US" sz="1753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Learning Moment: Animal Sleep Positions</a:t>
            </a:r>
            <a:endParaRPr lang="en-US" sz="1753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Vocabulary: Sleep Science Vocabulary</a:t>
            </a:r>
            <a:endParaRPr lang="en-US" sz="1753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Adaptation Strategies: Why Do Animals Sleep Differently?</a:t>
            </a:r>
            <a:endParaRPr lang="en-US" sz="1753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Research Challenge: Your Animal Sleep Research Project</a:t>
            </a:r>
            <a:endParaRPr lang="en-US" sz="1753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Questions: Let's Think Deeper</a:t>
            </a:r>
            <a:endParaRPr lang="en-US" sz="1753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Conclusion: Nature's Sleep Secrets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Thank You/Q&amp;A Slide: Questions? Explore. Discover. Wonder.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Sleeping Wonders of the Animal Kingdom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1469" r="214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Discovering Extraordinary Sleep Adaptations in the Animal Kingdom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Weird Wildlife Slumbers: Animal Sleep Patterns Exploration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Weird Wildlife Slumbers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Sleeping Wonders of the Animal Kingdom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Have you ever wondered how different animals sleep?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Some animals never fully close their eyes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Some sleep hanging upside down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Some sleep while swimming!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Introduction: Animal Sleep Patterns Exploration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Introduction: Animal Sleep Patterns Exploration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Sleeping Wonders of the Animal Kingdom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08011" y="5607307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Rest in burrows near water sources. Alternate between deep sleep and alertness.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08011" y="5256723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Platypuses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08011" y="4449045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852638" y="5607307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Burrow underground for safety during sleep. Employ deep sleep cycles for protection.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2638" y="5256723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Armadillos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52637" y="4449045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4508011" y="3506859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half-brain sleeping technique. Remain partially conscious while swimming.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08011" y="3156275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Dolphins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08011" y="2348597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4400" dirty="0"/>
          </a:p>
        </p:txBody>
      </p:sp>
      <p:sp>
        <p:nvSpPr>
          <p:cNvPr id="16" name="Text 14"/>
          <p:cNvSpPr/>
          <p:nvPr/>
        </p:nvSpPr>
        <p:spPr>
          <a:xfrm>
            <a:off x="852638" y="3506859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Known for sleeping up to 20 hours daily. Hang from tree branches for extended periods.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52638" y="3156275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Sloths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52637" y="2348597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4400" dirty="0"/>
          </a:p>
        </p:txBody>
      </p:sp>
      <p:sp>
        <p:nvSpPr>
          <p:cNvPr id="19" name="Text 17"/>
          <p:cNvSpPr/>
          <p:nvPr/>
        </p:nvSpPr>
        <p:spPr>
          <a:xfrm>
            <a:off x="855573" y="447"/>
            <a:ext cx="6669958" cy="1828353"/>
          </a:xfrm>
          <a:custGeom>
            <a:avLst/>
            <a:gdLst/>
            <a:ahLst/>
            <a:cxnLst/>
            <a:rect l="l" t="t" r="r" b="b"/>
            <a:pathLst>
              <a:path w="6669958" h="1828353">
                <a:moveTo>
                  <a:pt x="0" y="1828353"/>
                </a:moveTo>
                <a:lnTo>
                  <a:pt x="0" y="0"/>
                </a:lnTo>
                <a:lnTo>
                  <a:pt x="6669958" y="0"/>
                </a:lnTo>
                <a:lnTo>
                  <a:pt x="666995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Featured Animals: Our Sleep Explorers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79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58640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3812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Sleeping Wonders of the Animal Kingdom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8451002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Sloths have a slow metabolism, aiding in their ability to survive on minimal food intake.</a:t>
            </a:r>
            <a:endParaRPr lang="en-US" sz="998" dirty="0"/>
          </a:p>
        </p:txBody>
      </p:sp>
      <p:sp>
        <p:nvSpPr>
          <p:cNvPr id="10" name="Text 8"/>
          <p:cNvSpPr/>
          <p:nvPr/>
        </p:nvSpPr>
        <p:spPr>
          <a:xfrm>
            <a:off x="8451002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633"/>
              </a:spcBef>
              <a:buNone/>
            </a:pPr>
            <a:r>
              <a:rPr lang="en-US" sz="3416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Low Metabolism</a:t>
            </a:r>
            <a:endParaRPr lang="en-US" sz="3416" dirty="0"/>
          </a:p>
        </p:txBody>
      </p:sp>
      <p:sp>
        <p:nvSpPr>
          <p:cNvPr id="11" name="Text 9"/>
          <p:cNvSpPr/>
          <p:nvPr/>
        </p:nvSpPr>
        <p:spPr>
          <a:xfrm>
            <a:off x="8451002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35830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Their unique adaptation allows them to sleep suspended, conserving energy and avoiding predators.</a:t>
            </a:r>
            <a:endParaRPr lang="en-US" sz="971" dirty="0"/>
          </a:p>
        </p:txBody>
      </p:sp>
      <p:sp>
        <p:nvSpPr>
          <p:cNvPr id="13" name="Text 11"/>
          <p:cNvSpPr/>
          <p:nvPr/>
        </p:nvSpPr>
        <p:spPr>
          <a:xfrm>
            <a:off x="4735830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590"/>
              </a:spcBef>
              <a:buNone/>
            </a:pPr>
            <a:r>
              <a:rPr lang="en-US" sz="3186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Suspended Sleep</a:t>
            </a:r>
            <a:endParaRPr lang="en-US" sz="3186" dirty="0"/>
          </a:p>
        </p:txBody>
      </p:sp>
      <p:sp>
        <p:nvSpPr>
          <p:cNvPr id="14" name="Text 12"/>
          <p:cNvSpPr/>
          <p:nvPr/>
        </p:nvSpPr>
        <p:spPr>
          <a:xfrm>
            <a:off x="4735830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017269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Sloths have one of the longest sleep durations in the animal kingdom.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17269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 hours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1017269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Sloth Sleep Adaptation: Masters of Suspended Sleep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Sleeping Wonders of the Animal Kingdom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Essential for survival as they must surface to breathe.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Continue Swimming and Breathing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Allows dolphins to stay alert for predators and maintain basic functions.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Remain Partially Conscious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One Brain Hemisphere Sleeps at a Time</a:t>
            </a:r>
            <a:endParaRPr lang="en-US" sz="1315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Dolphins engage in unihemispheric slow-wave sleep.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Dolphin Hemispheric Sleep: Half-Brain Sleeping Technique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Sleeping Wonders of the Animal Kingdom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Flamingos have specialized leg muscles that allow them to maintain this one-legged stance effortlessly.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Unique muscular adaptation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By resting on one leg, flamingos reduce muscle fatigue and conserve energy.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Energy conservation strategy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Flamingo Balance Challenge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Flamingos exhibit remarkable balance skills while sleeping.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They sleep standing on one leg, a unique behavior in the animal kingdom.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Flamingo Balance Challenge: One-Legged Sleep Masters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Sleeping Wonders of the Animal Kingdom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Learning Moment: Animal Sleep Positions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10159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Stands on one leg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Energy conservation strategy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0163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Flamingo Sleep Position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7164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Hangs from tree branches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Sleeps up to 20 hours daily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7164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Sloth Sleep Position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7500" r="27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Sleeping Wonders of the Animal Kingdom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08011" y="5607307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Rapid Eye Movement sleep stage characterized by vivid dreams and physiological changes like increased brain activity.</a:t>
            </a:r>
            <a:endParaRPr lang="en-US" sz="896" dirty="0"/>
          </a:p>
        </p:txBody>
      </p:sp>
      <p:sp>
        <p:nvSpPr>
          <p:cNvPr id="8" name="Text 6"/>
          <p:cNvSpPr/>
          <p:nvPr/>
        </p:nvSpPr>
        <p:spPr>
          <a:xfrm>
            <a:off x="4508011" y="5256723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REM Sleep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08011" y="4449045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852638" y="5607307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Nocturnal animals are active during the night, while diurnal animals are active during the day.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52638" y="5256723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Nocturnal/Diurnal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52637" y="4449045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4508011" y="3506859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sleep pattern where one hemisphere of the brain is active while the other is asleep, allowing for continuous activity.</a:t>
            </a:r>
            <a:endParaRPr lang="en-US" sz="882" dirty="0"/>
          </a:p>
        </p:txBody>
      </p:sp>
      <p:sp>
        <p:nvSpPr>
          <p:cNvPr id="14" name="Text 12"/>
          <p:cNvSpPr/>
          <p:nvPr/>
        </p:nvSpPr>
        <p:spPr>
          <a:xfrm>
            <a:off x="4508011" y="3156275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Unihemispheric Sleeping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08011" y="2348597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4400" dirty="0"/>
          </a:p>
        </p:txBody>
      </p:sp>
      <p:sp>
        <p:nvSpPr>
          <p:cNvPr id="16" name="Text 14"/>
          <p:cNvSpPr/>
          <p:nvPr/>
        </p:nvSpPr>
        <p:spPr>
          <a:xfrm>
            <a:off x="852638" y="3506859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state of inactivity and metabolic depression in animals to conserve energy during harsh conditions.</a:t>
            </a:r>
            <a:endParaRPr lang="en-US" sz="1034" dirty="0"/>
          </a:p>
        </p:txBody>
      </p:sp>
      <p:sp>
        <p:nvSpPr>
          <p:cNvPr id="17" name="Text 15"/>
          <p:cNvSpPr/>
          <p:nvPr/>
        </p:nvSpPr>
        <p:spPr>
          <a:xfrm>
            <a:off x="852638" y="3156275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Hibernation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52637" y="2348597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4400" dirty="0"/>
          </a:p>
        </p:txBody>
      </p:sp>
      <p:sp>
        <p:nvSpPr>
          <p:cNvPr id="19" name="Text 17"/>
          <p:cNvSpPr/>
          <p:nvPr/>
        </p:nvSpPr>
        <p:spPr>
          <a:xfrm>
            <a:off x="855573" y="447"/>
            <a:ext cx="6669958" cy="1828353"/>
          </a:xfrm>
          <a:custGeom>
            <a:avLst/>
            <a:gdLst/>
            <a:ahLst/>
            <a:cxnLst/>
            <a:rect l="l" t="t" r="r" b="b"/>
            <a:pathLst>
              <a:path w="6669958" h="1828353">
                <a:moveTo>
                  <a:pt x="0" y="1828353"/>
                </a:moveTo>
                <a:lnTo>
                  <a:pt x="0" y="0"/>
                </a:lnTo>
                <a:lnTo>
                  <a:pt x="6669958" y="0"/>
                </a:lnTo>
                <a:lnTo>
                  <a:pt x="666995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Scientific Vocabulary: Sleep Science Vocabulary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Sleeping Wonders of the Animal Kingdom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Adaptation Strategies: Why Do Animals Sleep Differently?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10159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Efficient sleep strategies help animals conserve energy for essential activities like hunting or migration.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0163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Energy Conservation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7164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Animals adapt their sleep patterns to avoid predators during vulnerable states.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7164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Survival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Sleeping Wonders of the Animal Kingdom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08011" y="5607307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how the animal's sleep patterns contribute to its survival. Discuss how their sleep behaviors help them thrive in their environment.</a:t>
            </a:r>
            <a:endParaRPr lang="en-US" sz="832" dirty="0"/>
          </a:p>
        </p:txBody>
      </p:sp>
      <p:sp>
        <p:nvSpPr>
          <p:cNvPr id="8" name="Text 6"/>
          <p:cNvSpPr/>
          <p:nvPr/>
        </p:nvSpPr>
        <p:spPr>
          <a:xfrm>
            <a:off x="4508011" y="5256723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Explain Survival Strategy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08011" y="4449045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852638" y="5607307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a comprehensive presentation on your findings. Include visuals, data, and interesting facts about the animal's sleep habits.</a:t>
            </a:r>
            <a:endParaRPr lang="en-US" sz="833" dirty="0"/>
          </a:p>
        </p:txBody>
      </p:sp>
      <p:sp>
        <p:nvSpPr>
          <p:cNvPr id="11" name="Text 9"/>
          <p:cNvSpPr/>
          <p:nvPr/>
        </p:nvSpPr>
        <p:spPr>
          <a:xfrm>
            <a:off x="852638" y="5256723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Create a Presentation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52637" y="4449045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4508011" y="3506859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Research how your chosen animal sleeps. Explore where and how they sleep, duration, and any unique adaptations.</a:t>
            </a:r>
            <a:endParaRPr lang="en-US" sz="945" dirty="0"/>
          </a:p>
        </p:txBody>
      </p:sp>
      <p:sp>
        <p:nvSpPr>
          <p:cNvPr id="14" name="Text 12"/>
          <p:cNvSpPr/>
          <p:nvPr/>
        </p:nvSpPr>
        <p:spPr>
          <a:xfrm>
            <a:off x="4508011" y="3156275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Investigate Sleep Patterns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08011" y="2348597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4400" dirty="0"/>
          </a:p>
        </p:txBody>
      </p:sp>
      <p:sp>
        <p:nvSpPr>
          <p:cNvPr id="16" name="Text 14"/>
          <p:cNvSpPr/>
          <p:nvPr/>
        </p:nvSpPr>
        <p:spPr>
          <a:xfrm>
            <a:off x="852638" y="3506859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Choose a unique animal species to study its sleep patterns. Consider selecting animals known for their interesting sleep behaviors.</a:t>
            </a:r>
            <a:endParaRPr lang="en-US" sz="833" dirty="0"/>
          </a:p>
        </p:txBody>
      </p:sp>
      <p:sp>
        <p:nvSpPr>
          <p:cNvPr id="17" name="Text 15"/>
          <p:cNvSpPr/>
          <p:nvPr/>
        </p:nvSpPr>
        <p:spPr>
          <a:xfrm>
            <a:off x="852638" y="3156275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Select an Animal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52637" y="2348597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4400" dirty="0"/>
          </a:p>
        </p:txBody>
      </p:sp>
      <p:sp>
        <p:nvSpPr>
          <p:cNvPr id="19" name="Text 17"/>
          <p:cNvSpPr/>
          <p:nvPr/>
        </p:nvSpPr>
        <p:spPr>
          <a:xfrm>
            <a:off x="855573" y="447"/>
            <a:ext cx="6669958" cy="1828353"/>
          </a:xfrm>
          <a:custGeom>
            <a:avLst/>
            <a:gdLst/>
            <a:ahLst/>
            <a:cxnLst/>
            <a:rect l="l" t="t" r="r" b="b"/>
            <a:pathLst>
              <a:path w="6669958" h="1828353">
                <a:moveTo>
                  <a:pt x="0" y="1828353"/>
                </a:moveTo>
                <a:lnTo>
                  <a:pt x="0" y="0"/>
                </a:lnTo>
                <a:lnTo>
                  <a:pt x="6669958" y="0"/>
                </a:lnTo>
                <a:lnTo>
                  <a:pt x="666995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Research Challenge: Your Animal Sleep Research Project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Sleeping Wonders of the Animal Kingdom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Dolphins can sleep while swimming by shutting down one hemisphere of their brain.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Some birds can sleep while flying during long migrations.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Certain species of fish and amphibians can sleep with their eyes open.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Surprising Facts About Animal Sleep</a:t>
            </a:r>
            <a:endParaRPr lang="en-US" sz="1387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Animals develop sleep adaptations to enhance survival and reproduction.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Some animals can sleep with one hemisphere of their brain while the other remains awake.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Hibernation and torpor are extreme adaptations to conserve energy during unfavorable conditions.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Unique Sleep Adaptations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115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Differences in Sleep Duration and Patterns</a:t>
            </a:r>
            <a:endParaRPr lang="en-US" sz="1159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Animals have varying sleep durations, from a few minutes to over 20 hours.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Sleep patterns can be polyphasic (multiple short periods) or monophasic (one long period).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factors like predation risk and habitat influence sleep behavior.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Reflection Questions: Let's Think Deeper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Sleeping Wonders of the Animal Kingdom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Sleep is diverse - Animals exhibit a wide range of sleep patterns and adaptations.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Conclusion: Nature's Sleep Secrets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Conclusion: Nature's Sleep Secrets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Sleeping Wonders of the Animal Kingdom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979" r="3097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Thank you for joining our exploration of the fascinating world of animal sleep patterns!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Questions? Explore. Discover. Wonder.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Thank You/Q&amp;A Slide: Questions? Explore. Discover. Wonder.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2024-12-08T09:23:00Z</dcterms:created>
  <dcterms:modified xsi:type="dcterms:W3CDTF">2024-12-08T09:23:00Z</dcterms:modified>
</cp:coreProperties>
</file>