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b55d77dfa457e315ad9ce9c4db3d87b339400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adcc82381cd7a0f208c67f093c43f1355a8f8e1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55ec78c9597ce9909d6ee389068d6ca6bbb602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0a6d56aafc1f8df178ed1632bb86da5eb16164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daae8eb488244e291dca0af1d3ff4a318becd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3380c9764b2d76cd16b39cec2f6e8606f77f65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34a324138067c7545355bc643d20b30e1fcff6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82f09ebfcc00f6a826b1efb5d863af4e35afa7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f36338ca694af7061b23f923dccae238bf211be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56a50329d97ea8fef5be9d3fea120a7d2d77c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f966c6d5a6a65732e1eec4b156c74eaeba8e58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55378f481db1fd1d2cafeb15c946108d7085e2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5bff83ede50e51261d069d919dd6857a770abc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81c0ad5c038b9a2df4e9acf20cbd003e04db96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977" r="319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Usage, Challenges, and Strategies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Mastering Present Perfect Continuous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 Perfect Continuous Mastery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Present Perfect Continuous?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'For' vs 'Since' Time Markers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Linguistic Challenges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Communication Contexts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Errors to Avoid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Grammatical Formation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Interdisciplinary Connections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Integration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Differentiation Approaches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/ Contact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Have/Has + Been + Present Participle (-ing)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'I have been studying English for three years'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Structure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 Perfect Continuous Mastery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ongoing nature of actions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Connects past actions to present relevance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Demonstrates actions that continue in the present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Present Perfect Continuous Mastery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812" r="3181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 common difficulties faced by learners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 accuracy in using Present Perfect Continuous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Overcome language transfer challenges</a:t>
            </a:r>
            <a:endParaRPr lang="en-US" sz="1307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using the tense in various contexts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fluency in expressing ongoing actions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practical communication skills using Present Perfect Continuous</a:t>
            </a:r>
            <a:endParaRPr lang="en-US" sz="1127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'For': Indicates duration of time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'Since': Specifies the starting point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Differentiate between 'for' and 'since' time expressions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structure of Present Perfect Continuous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the use of "Have/Has + Been + Present Participle (-ing)"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49" r="3084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"I have been studying English for three years"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Have/Has + Been + Present Participle (-ing)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Structure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Bridges past actions and present relevance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Shows ongoing actions that continue in the present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Present Perfect Continuous?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'For' vs 'Since' Time Markers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Specifies the starting point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Example: "I have been studying since 2021"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'Since'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Indicates duration of time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Example: "I have been learning English for two years"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'For'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for understanding differences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Helps in overcoming linguistic challenges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Language Analysis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Varied structures in different languages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Pose challenges in mastering Present Perfect Continuous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Temporal Expression Variations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Directly translating from native language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Leads to incorrect usage of Present Perfect Continuous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Translation Interference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Linguistic Challenges - Romance Language Speakers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Face difficulties due to different language structures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Struggle with temporal expressions nuances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Linguistic Challenges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Describing progress and improvement in various skills.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Reflecting on language learning journey and milestones achieved.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Skill Development Narratives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Sharing personal experiences over a period of time.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Narrating hobbies, interests, or achievements with a focus on duration.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Storytelling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in debates or presentations where continuous actions are relevant.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Explaining research processes or academic pursuits using the tense.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Academic Discussions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Scenarios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Present Perfect Continuous in business meetings and reports.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Demonstrating ongoing projects or developments in a professional setting.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Practical Communication Contexts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videos, interactive quizzes, and visual aids to enhance understanding.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Grammar Exploration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online platforms for interactive grammar exercises and virtual group work.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Collaborative Tools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act out real-life situations to apply the tense in context.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Role-play Scenarios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Pair and Group Activities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collaborative tasks to practice using Present Perfect Continuous.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Strategies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9595" r="295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Overreliance on the simple present tense instead of Present Perfect Continuous can hinder the expression of ongoing actions or activities.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Overusing simple present tense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Inconsistently blending Present Perfect Continuous with other tenses can create grammatical errors and confusion in conveying the intended meaning.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Mixing tense structures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Failing to match the verb form with the subject in Present Perfect Continuous sentences can disrupt the sentence structure.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Incorrect verb conjugation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Misusing 'for' and 'since'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Incorrect usage of 'for' and 'since' can lead to confusion in indicating duration or specific starting points.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Errors to Avoid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566" r="31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"She has been working on the project all day."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"They have been waiting for the bus since morning."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Examples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Pay attention to stress patterns in continuous forms.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Considerations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the verb agrees with the subject in number and person.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Subject-Verb Agreement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Basic Structure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Have/Has + Been + Verb (-ing)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Grammatical Formation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Interdisciplinary Connections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Using the tense for recounting historical events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Highlighting continuous actions in the past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Historical Narrative Techniques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Utilizing Present Perfect Continuous in research findings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Describing ongoing experiments and results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Communication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777" r="307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Written comprehensive grammar tests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Oral communication performances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Narrative composition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presentation projects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online platforms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grammar tools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translation technologies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content creation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Integration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Integration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289" r="302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projects and discussions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Peer-to-peer teaching and support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 structures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online platforms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Customized assignments and feedback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digital learning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diverse learning styles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Incorporating visual, auditory, and kinesthetic activities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Multiple intelligence integration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Tiered learning materials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Tailoring content to different proficiency levels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Providing varied tasks based on student abilities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Differentiation Approaches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 communication on student achievements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parental understanding and support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Transparent progress tracking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Workshops tailored for diverse language backgrounds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Promotes cultural exchange and language immersion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Multilingual family workshops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Platform for parents to track student progress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insights into language development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portfolio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learning partnership program</a:t>
            </a:r>
            <a:endParaRPr lang="en-US" sz="1315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approach between parents and educators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Encourages involvement in language acquisition process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Parent Engagement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1255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5639236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51255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 flipV="1">
            <a:off x="5639236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83436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Achievable through consistent practice and exposure to diverse language contexts.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639236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Continuous Growth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5180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overall language proficiency.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1255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Confident Communication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841986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Crucial for understanding and using Present Perfect Continuous effectively.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639236" y="181786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Contextual Grammar Instruction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51804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Dynamic process requiring continuous practice and engagement.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51255" y="1823354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Language Learning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1255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5639236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51255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 flipV="1">
            <a:off x="5639236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83436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Present Perfect Continuous in professional and personal contexts.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639236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Practical communication skills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5180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in practical communication scenarios for active learning.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1255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language acquisition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841986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skills to navigate language transfer challenges.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639236" y="181786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Multilingual communication strategies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51804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the nuances of time markers for accurate communication.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51255" y="1823354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Linguistic precision in temporal expression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language practice routines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new language skills and concepts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Continued Language Learning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real-life language tasks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Present Perfect Continuous in authentic scenarios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Communication Projects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Contrast Present Perfect Continuous with other tenses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language structures across different languages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Language Analysis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12"/>
              </a:spcBef>
              <a:buNone/>
            </a:pPr>
            <a:r>
              <a:rPr lang="en-US" sz="127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Temporal Expression Workshops</a:t>
            </a:r>
            <a:endParaRPr lang="en-US" sz="1277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 deeper into complex time expressions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using Present Perfect Continuous in nuanced contexts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Next Steps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Join language exchange programs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speaking with native speakers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achievable language learning goals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Encouragement for Continued Learning</a:t>
            </a:r>
            <a:endParaRPr lang="en-US" sz="1345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"English Grammar in Use" by Raymond Murphy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"Practice Makes Perfect: English Verb Tenses" by Mark Lester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language learning platforms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Study Materials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grammar guides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exchange platforms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Grammar exercise books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Resources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Instructor Contact Information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englishinstructor@example.com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+1-123-456-7890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/ Contact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Present Perfect Continuous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34" r="3093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 clean, professional color scheme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 for a combination of neutral colors like white, gray, and blue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language-related imagery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visuals of books, language symbols, or global communication icons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consistent typography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2024-12-07T14:41:29Z</dcterms:created>
  <dcterms:modified xsi:type="dcterms:W3CDTF">2024-12-07T14:41:29Z</dcterms:modified>
</cp:coreProperties>
</file>