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aafc73438f16ee19b771860a9adc45ca9132bf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017e083939d9c8a3ff8462c1103fbef580c5c339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5ffad4583b98eb459ec4cd018ae7c682f8e7b10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ebba598782caded3801505d463e2449f150e4710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527f5d4cd1a7fff0ccbd6e54753523eb7ef6d69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ae93e08534dc649bcf72487c7e4f52911bff077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83acfa88abf3e3506cdcf190389e1e2fbf121c4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7e171aec02303cd74a7552dd468843a75f2486e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1646" r="3164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300479"/>
            <a:ext cx="7182196" cy="3386455"/>
          </a:xfrm>
          <a:custGeom>
            <a:avLst/>
            <a:gdLst/>
            <a:ahLst/>
            <a:cxnLst/>
            <a:rect l="l" t="t" r="r" b="b"/>
            <a:pathLst>
              <a:path w="7182196" h="3386455">
                <a:moveTo>
                  <a:pt x="0" y="3386455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3386455"/>
                </a:lnTo>
                <a:lnTo>
                  <a:pt x="0" y="3386455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London: A Comprehensive Journey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712716"/>
            <a:ext cx="7182195" cy="823339"/>
          </a:xfrm>
          <a:custGeom>
            <a:avLst/>
            <a:gdLst/>
            <a:ahLst/>
            <a:cxnLst/>
            <a:rect l="l" t="t" r="r" b="b"/>
            <a:pathLst>
              <a:path w="7182195" h="823339">
                <a:moveTo>
                  <a:pt x="0" y="823339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823339"/>
                </a:lnTo>
                <a:lnTo>
                  <a:pt x="0" y="8233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Unveiling the Rich History, Diverse Culture, and Vibrant Contemporary Life of the Iconic City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64298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615315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28575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455268" y="1364296"/>
            <a:ext cx="6298872" cy="4297680"/>
          </a:xfrm>
          <a:custGeom>
            <a:avLst/>
            <a:gdLst/>
            <a:ahLst/>
            <a:cxnLst/>
            <a:rect l="l" t="t" r="r" b="b"/>
            <a:pathLst>
              <a:path w="6298872" h="4297680">
                <a:moveTo>
                  <a:pt x="0" y="429768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Lesson Introduction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Discovering London: A First-Time Visitor's Guide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London's Rich History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Diverse Culture of London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Famous Landmarks of London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Practical Travel Tips for London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London's Royal Heritage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London's Role in World History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Vibrant Contemporary Culture of London</a:t>
            </a:r>
            <a:endParaRPr lang="en-US" sz="1540" dirty="0"/>
          </a:p>
          <a:p>
            <a:pPr algn="l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Public Transportation System in London</a:t>
            </a:r>
            <a:endParaRPr lang="en-US" sz="1540" dirty="0"/>
          </a:p>
        </p:txBody>
      </p:sp>
      <p:sp>
        <p:nvSpPr>
          <p:cNvPr id="6" name="Text 4"/>
          <p:cNvSpPr/>
          <p:nvPr/>
        </p:nvSpPr>
        <p:spPr>
          <a:xfrm>
            <a:off x="10911840" y="1364296"/>
            <a:ext cx="548640" cy="4297680"/>
          </a:xfrm>
          <a:custGeom>
            <a:avLst/>
            <a:gdLst/>
            <a:ahLst/>
            <a:cxnLst/>
            <a:rect l="l" t="t" r="r" b="b"/>
            <a:pathLst>
              <a:path w="548640" h="4297680">
                <a:moveTo>
                  <a:pt x="0" y="4297680"/>
                </a:moveTo>
                <a:lnTo>
                  <a:pt x="0" y="0"/>
                </a:lnTo>
                <a:lnTo>
                  <a:pt x="548640" y="0"/>
                </a:lnTo>
                <a:lnTo>
                  <a:pt x="548640" y="4297680"/>
                </a:lnTo>
                <a:lnTo>
                  <a:pt x="0" y="42976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06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07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08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09</a:t>
            </a:r>
            <a:endParaRPr lang="en-US" sz="1540" dirty="0"/>
          </a:p>
          <a:p>
            <a:pPr algn="r" marL="0" indent="0">
              <a:lnSpc>
                <a:spcPct val="180000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15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333" r="3233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36"/>
              </a:spcBef>
              <a:buNone/>
            </a:pPr>
            <a:r>
              <a:rPr lang="en-US" sz="113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Discover the origins of London from Roman times to the present day.</a:t>
            </a:r>
            <a:endParaRPr lang="en-US" sz="1136" dirty="0"/>
          </a:p>
          <a:p>
            <a:pPr algn="l" marL="0" indent="0">
              <a:lnSpc>
                <a:spcPct val="100000"/>
              </a:lnSpc>
              <a:spcBef>
                <a:spcPts val="1136"/>
              </a:spcBef>
              <a:buNone/>
            </a:pPr>
            <a:r>
              <a:rPr lang="en-US" sz="113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about key historical events that shaped the city.</a:t>
            </a:r>
            <a:endParaRPr lang="en-US" sz="1136" dirty="0"/>
          </a:p>
          <a:p>
            <a:pPr algn="l" marL="0" indent="0">
              <a:lnSpc>
                <a:spcPct val="100000"/>
              </a:lnSpc>
              <a:spcBef>
                <a:spcPts val="1136"/>
              </a:spcBef>
              <a:buNone/>
            </a:pPr>
            <a:r>
              <a:rPr lang="en-US" sz="1136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 the significance of historical landmarks.</a:t>
            </a:r>
            <a:endParaRPr lang="en-US" sz="1136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Lesson Introduction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Exploring London's Rich History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Experience the multicultural fabric of London.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various cultural festivals and events.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about the influence of different communities on London's culture.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Diving into London's Diverse Culture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55"/>
              </a:spcBef>
              <a:buNone/>
            </a:pPr>
            <a:r>
              <a:rPr lang="en-US" sz="115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Identify iconic landmarks such as the Tower of London, Buckingham Palace, and the London Eye.</a:t>
            </a:r>
            <a:endParaRPr lang="en-US" sz="1155" dirty="0"/>
          </a:p>
          <a:p>
            <a:pPr algn="l" marL="0" indent="0">
              <a:lnSpc>
                <a:spcPct val="100000"/>
              </a:lnSpc>
              <a:spcBef>
                <a:spcPts val="1155"/>
              </a:spcBef>
              <a:buNone/>
            </a:pPr>
            <a:r>
              <a:rPr lang="en-US" sz="115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interesting facts and stories behind these landmarks.</a:t>
            </a:r>
            <a:endParaRPr lang="en-US" sz="1155" dirty="0"/>
          </a:p>
          <a:p>
            <a:pPr algn="l" marL="0" indent="0">
              <a:lnSpc>
                <a:spcPct val="100000"/>
              </a:lnSpc>
              <a:spcBef>
                <a:spcPts val="1155"/>
              </a:spcBef>
              <a:buNone/>
            </a:pPr>
            <a:r>
              <a:rPr lang="en-US" sz="115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Plan visits to must-see attractions.</a:t>
            </a:r>
            <a:endParaRPr lang="en-US" sz="1155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Unveiling London's Famous Landmarks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54"/>
              </a:spcBef>
              <a:buNone/>
            </a:pPr>
            <a:r>
              <a:rPr lang="en-US" sz="115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Get tips on using London's public transportation system.</a:t>
            </a:r>
            <a:endParaRPr lang="en-US" sz="1154" dirty="0"/>
          </a:p>
          <a:p>
            <a:pPr algn="l" marL="0" indent="0">
              <a:lnSpc>
                <a:spcPct val="100000"/>
              </a:lnSpc>
              <a:spcBef>
                <a:spcPts val="1154"/>
              </a:spcBef>
              <a:buNone/>
            </a:pPr>
            <a:r>
              <a:rPr lang="en-US" sz="115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Learn about safety measures and emergency contacts.</a:t>
            </a:r>
            <a:endParaRPr lang="en-US" sz="1154" dirty="0"/>
          </a:p>
          <a:p>
            <a:pPr algn="l" marL="0" indent="0">
              <a:lnSpc>
                <a:spcPct val="100000"/>
              </a:lnSpc>
              <a:spcBef>
                <a:spcPts val="1154"/>
              </a:spcBef>
              <a:buNone/>
            </a:pPr>
            <a:r>
              <a:rPr lang="en-US" sz="115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Understand the basics of London etiquette and customs.</a:t>
            </a:r>
            <a:endParaRPr lang="en-US" sz="1154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Practical Travel Tips</a:t>
            </a:r>
            <a:endParaRPr lang="en-US" sz="15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84582"/>
            <a:ext cx="12192000" cy="4373418"/>
          </a:xfrm>
          <a:custGeom>
            <a:avLst/>
            <a:gdLst/>
            <a:ahLst/>
            <a:cxnLst/>
            <a:rect l="l" t="t" r="r" b="b"/>
            <a:pathLst>
              <a:path w="12192000" h="4373418">
                <a:moveTo>
                  <a:pt x="0" y="437341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73418"/>
                </a:lnTo>
                <a:lnTo>
                  <a:pt x="0" y="437341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818593" y="-2"/>
            <a:ext cx="4120588" cy="6030411"/>
          </a:xfrm>
          <a:custGeom>
            <a:avLst/>
            <a:gdLst/>
            <a:ahLst/>
            <a:cxnLst/>
            <a:rect l="l" t="t" r="r" b="b"/>
            <a:pathLst>
              <a:path w="4120588" h="6030411">
                <a:moveTo>
                  <a:pt x="0" y="6030411"/>
                </a:moveTo>
                <a:lnTo>
                  <a:pt x="0" y="0"/>
                </a:lnTo>
                <a:lnTo>
                  <a:pt x="4120588" y="0"/>
                </a:lnTo>
                <a:lnTo>
                  <a:pt x="4120588" y="6030411"/>
                </a:lnTo>
                <a:lnTo>
                  <a:pt x="0" y="6030411"/>
                </a:lnTo>
              </a:path>
            </a:pathLst>
          </a:custGeom>
          <a:solidFill>
            <a:srgbClr val="DF71F6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28481" y="-1"/>
            <a:ext cx="3657600" cy="5852160"/>
          </a:xfrm>
          <a:custGeom>
            <a:avLst/>
            <a:gdLst/>
            <a:ahLst/>
            <a:cxnLst/>
            <a:rect l="l" t="t" r="r" b="b"/>
            <a:pathLst>
              <a:path w="3657600" h="5852160">
                <a:moveTo>
                  <a:pt x="0" y="585216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5852160"/>
                </a:lnTo>
                <a:lnTo>
                  <a:pt x="0" y="5852160"/>
                </a:lnTo>
              </a:path>
            </a:pathLst>
          </a:custGeom>
          <a:blipFill>
            <a:blip r:embed="rId1"/>
            <a:srcRect l="28125" r="2812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19" y="2927926"/>
            <a:ext cx="6472844" cy="2924233"/>
          </a:xfrm>
          <a:custGeom>
            <a:avLst/>
            <a:gdLst/>
            <a:ahLst/>
            <a:cxnLst/>
            <a:rect l="l" t="t" r="r" b="b"/>
            <a:pathLst>
              <a:path w="6472844" h="2924233">
                <a:moveTo>
                  <a:pt x="0" y="2924233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2924233"/>
                </a:lnTo>
                <a:lnTo>
                  <a:pt x="0" y="2924233"/>
                </a:lnTo>
              </a:path>
            </a:pathLst>
          </a:custGeom>
          <a:noFill/>
          <a:ln/>
        </p:spPr>
        <p:txBody>
          <a:bodyPr wrap="square" lIns="0" tIns="9144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Welcome to the vibrant city of London, known for its rich history and diverse culture.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London offers a unique blend of ancient landmarks and modern innovations.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199998"/>
            <a:ext cx="6472844" cy="941318"/>
          </a:xfrm>
          <a:custGeom>
            <a:avLst/>
            <a:gdLst/>
            <a:ahLst/>
            <a:cxnLst/>
            <a:rect l="l" t="t" r="r" b="b"/>
            <a:pathLst>
              <a:path w="6472844" h="941318">
                <a:moveTo>
                  <a:pt x="0" y="941318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941318"/>
                </a:lnTo>
                <a:lnTo>
                  <a:pt x="0" y="94131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759"/>
              </a:spcBef>
              <a:buNone/>
            </a:pPr>
            <a:r>
              <a:rPr lang="en-US" sz="3035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Discovering London: A First-Time Visitor's Guide</a:t>
            </a:r>
            <a:endParaRPr lang="en-US" sz="3035" dirty="0"/>
          </a:p>
        </p:txBody>
      </p:sp>
      <p:sp>
        <p:nvSpPr>
          <p:cNvPr id="7" name="Text 5"/>
          <p:cNvSpPr/>
          <p:nvPr/>
        </p:nvSpPr>
        <p:spPr>
          <a:xfrm>
            <a:off x="731520" y="6309360"/>
            <a:ext cx="6472844" cy="548640"/>
          </a:xfrm>
          <a:custGeom>
            <a:avLst/>
            <a:gdLst/>
            <a:ahLst/>
            <a:cxnLst/>
            <a:rect l="l" t="t" r="r" b="b"/>
            <a:pathLst>
              <a:path w="6472844" h="548640">
                <a:moveTo>
                  <a:pt x="0" y="548640"/>
                </a:moveTo>
                <a:lnTo>
                  <a:pt x="0" y="0"/>
                </a:lnTo>
                <a:lnTo>
                  <a:pt x="6472844" y="0"/>
                </a:lnTo>
                <a:lnTo>
                  <a:pt x="6472844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1144567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00159" y="0"/>
            <a:ext cx="3291841" cy="6858000"/>
          </a:xfrm>
          <a:custGeom>
            <a:avLst/>
            <a:gdLst/>
            <a:ahLst/>
            <a:cxnLst/>
            <a:rect l="l" t="t" r="r" b="b"/>
            <a:pathLst>
              <a:path w="3291841" h="6858000">
                <a:moveTo>
                  <a:pt x="0" y="68580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3156275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Years of History</a:t>
            </a:r>
            <a:endParaRPr lang="en-US" sz="1389" dirty="0"/>
          </a:p>
        </p:txBody>
      </p:sp>
      <p:sp>
        <p:nvSpPr>
          <p:cNvPr id="4" name="Text 2"/>
          <p:cNvSpPr/>
          <p:nvPr/>
        </p:nvSpPr>
        <p:spPr>
          <a:xfrm>
            <a:off x="4508011" y="3156275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Tower of London</a:t>
            </a:r>
            <a:endParaRPr lang="en-US" sz="1389" dirty="0"/>
          </a:p>
        </p:txBody>
      </p:sp>
      <p:sp>
        <p:nvSpPr>
          <p:cNvPr id="5" name="Text 3"/>
          <p:cNvSpPr/>
          <p:nvPr/>
        </p:nvSpPr>
        <p:spPr>
          <a:xfrm>
            <a:off x="731520" y="3506859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London's history dates back over two millennia, with evidence of Roman settlement, medieval monarchies, and modern developments shaping the city's narrative.</a:t>
            </a:r>
            <a:endParaRPr lang="en-US" sz="820" dirty="0"/>
          </a:p>
        </p:txBody>
      </p:sp>
      <p:sp>
        <p:nvSpPr>
          <p:cNvPr id="6" name="Text 4"/>
          <p:cNvSpPr/>
          <p:nvPr/>
        </p:nvSpPr>
        <p:spPr>
          <a:xfrm>
            <a:off x="4508011" y="3506859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Built by William the Conqueror in the 11th century, the Tower of London has served as a royal palace, prison, and treasury, embodying centuries of historical significance.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731519" y="2348597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2000+</a:t>
            </a:r>
            <a:endParaRPr lang="en-US" sz="4367" dirty="0"/>
          </a:p>
        </p:txBody>
      </p:sp>
      <p:sp>
        <p:nvSpPr>
          <p:cNvPr id="8" name="Text 6"/>
          <p:cNvSpPr/>
          <p:nvPr/>
        </p:nvSpPr>
        <p:spPr>
          <a:xfrm>
            <a:off x="4508011" y="2348597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11th Century</a:t>
            </a:r>
            <a:endParaRPr lang="en-US" sz="4367" dirty="0"/>
          </a:p>
        </p:txBody>
      </p:sp>
      <p:sp>
        <p:nvSpPr>
          <p:cNvPr id="9" name="Text 7"/>
          <p:cNvSpPr/>
          <p:nvPr/>
        </p:nvSpPr>
        <p:spPr>
          <a:xfrm>
            <a:off x="731520" y="5256723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Great Fire of 1666</a:t>
            </a:r>
            <a:endParaRPr lang="en-US" sz="1389" dirty="0"/>
          </a:p>
        </p:txBody>
      </p:sp>
      <p:sp>
        <p:nvSpPr>
          <p:cNvPr id="10" name="Text 8"/>
          <p:cNvSpPr/>
          <p:nvPr/>
        </p:nvSpPr>
        <p:spPr>
          <a:xfrm>
            <a:off x="4508011" y="5256723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Blitz</a:t>
            </a:r>
            <a:endParaRPr lang="en-US" sz="1389" dirty="0"/>
          </a:p>
        </p:txBody>
      </p:sp>
      <p:sp>
        <p:nvSpPr>
          <p:cNvPr id="11" name="Text 9"/>
          <p:cNvSpPr/>
          <p:nvPr/>
        </p:nvSpPr>
        <p:spPr>
          <a:xfrm>
            <a:off x="731520" y="5607307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1666, a devastating fire swept through London, destroying much of the city. This event led to the modernization and rebuilding of London, shaping its architectural landscape.</a:t>
            </a:r>
            <a:endParaRPr lang="en-US" sz="820" dirty="0"/>
          </a:p>
        </p:txBody>
      </p:sp>
      <p:sp>
        <p:nvSpPr>
          <p:cNvPr id="12" name="Text 10"/>
          <p:cNvSpPr/>
          <p:nvPr/>
        </p:nvSpPr>
        <p:spPr>
          <a:xfrm>
            <a:off x="4508011" y="5607307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London endured significant damage during World War II, particularly during the Blitz. The resilience of Londoners and the city's subsequent reconstruction showcase its enduring spirit.</a:t>
            </a:r>
            <a:endParaRPr lang="en-US" sz="820" dirty="0"/>
          </a:p>
        </p:txBody>
      </p:sp>
      <p:sp>
        <p:nvSpPr>
          <p:cNvPr id="13" name="Text 11"/>
          <p:cNvSpPr/>
          <p:nvPr/>
        </p:nvSpPr>
        <p:spPr>
          <a:xfrm>
            <a:off x="731519" y="4449045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1666</a:t>
            </a:r>
            <a:endParaRPr lang="en-US" sz="4367" dirty="0"/>
          </a:p>
        </p:txBody>
      </p:sp>
      <p:sp>
        <p:nvSpPr>
          <p:cNvPr id="14" name="Text 12"/>
          <p:cNvSpPr/>
          <p:nvPr/>
        </p:nvSpPr>
        <p:spPr>
          <a:xfrm>
            <a:off x="4508011" y="4449045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World War II</a:t>
            </a:r>
            <a:endParaRPr lang="en-US" sz="4367" dirty="0"/>
          </a:p>
        </p:txBody>
      </p:sp>
      <p:sp>
        <p:nvSpPr>
          <p:cNvPr id="15" name="Text 13"/>
          <p:cNvSpPr/>
          <p:nvPr/>
        </p:nvSpPr>
        <p:spPr>
          <a:xfrm>
            <a:off x="8900158" y="0"/>
            <a:ext cx="3291842" cy="6858000"/>
          </a:xfrm>
          <a:custGeom>
            <a:avLst/>
            <a:gdLst/>
            <a:ahLst/>
            <a:cxnLst/>
            <a:rect l="l" t="t" r="r" b="b"/>
            <a:pathLst>
              <a:path w="3291842" h="6858000">
                <a:moveTo>
                  <a:pt x="0" y="6858000"/>
                </a:moveTo>
                <a:lnTo>
                  <a:pt x="0" y="0"/>
                </a:lnTo>
                <a:lnTo>
                  <a:pt x="3291842" y="0"/>
                </a:lnTo>
                <a:lnTo>
                  <a:pt x="3291842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950" r="3395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1181283"/>
            <a:ext cx="7631113" cy="884627"/>
          </a:xfrm>
          <a:custGeom>
            <a:avLst/>
            <a:gdLst/>
            <a:ahLst/>
            <a:cxnLst/>
            <a:rect l="l" t="t" r="r" b="b"/>
            <a:pathLst>
              <a:path w="7631113" h="884627">
                <a:moveTo>
                  <a:pt x="0" y="884627"/>
                </a:moveTo>
                <a:lnTo>
                  <a:pt x="0" y="0"/>
                </a:lnTo>
                <a:lnTo>
                  <a:pt x="7631113" y="0"/>
                </a:lnTo>
                <a:lnTo>
                  <a:pt x="763111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London's Rich History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046719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London: A Comprehensive Journey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the iconic Tower of London, a symbol of the city's rich history.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Visit Buckingham Palace, the official residence of the British monarch.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Diverse Culture of London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Historical Landmarks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Immerse yourself in art at the Tate Modern and the National Gallery.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Experience the vibrant theater scene at West End's famous theaters.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Institutions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Indulge in diverse cuisines at Borough Market, offering a taste of global flavors.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Enjoy traditional English afternoon tea at historic establishments like The Ritz.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Culinary Delights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Wander through the colorful streets of Notting Hill, known for its diverse community.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Discover the vibrant markets and street art of Shoreditch in East London.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Multicultural Neighborhoods</a:t>
            </a:r>
            <a:endParaRPr lang="en-US" sz="15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00159" y="0"/>
            <a:ext cx="3291841" cy="6858000"/>
          </a:xfrm>
          <a:custGeom>
            <a:avLst/>
            <a:gdLst/>
            <a:ahLst/>
            <a:cxnLst/>
            <a:rect l="l" t="t" r="r" b="b"/>
            <a:pathLst>
              <a:path w="3291841" h="6858000">
                <a:moveTo>
                  <a:pt x="0" y="68580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3156275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Big Ben</a:t>
            </a:r>
            <a:endParaRPr lang="en-US" sz="1389" dirty="0"/>
          </a:p>
        </p:txBody>
      </p:sp>
      <p:sp>
        <p:nvSpPr>
          <p:cNvPr id="4" name="Text 2"/>
          <p:cNvSpPr/>
          <p:nvPr/>
        </p:nvSpPr>
        <p:spPr>
          <a:xfrm>
            <a:off x="4508011" y="3156275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Tower Bridge</a:t>
            </a:r>
            <a:endParaRPr lang="en-US" sz="1389" dirty="0"/>
          </a:p>
        </p:txBody>
      </p:sp>
      <p:sp>
        <p:nvSpPr>
          <p:cNvPr id="5" name="Text 3"/>
          <p:cNvSpPr/>
          <p:nvPr/>
        </p:nvSpPr>
        <p:spPr>
          <a:xfrm>
            <a:off x="731520" y="3506859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Iconic Clock Tower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08011" y="3506859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Historic Suspension Bridge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19" y="2348597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316 feet</a:t>
            </a:r>
            <a:endParaRPr lang="en-US" sz="4367" dirty="0"/>
          </a:p>
        </p:txBody>
      </p:sp>
      <p:sp>
        <p:nvSpPr>
          <p:cNvPr id="8" name="Text 6"/>
          <p:cNvSpPr/>
          <p:nvPr/>
        </p:nvSpPr>
        <p:spPr>
          <a:xfrm>
            <a:off x="4508011" y="2348597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1894</a:t>
            </a:r>
            <a:endParaRPr lang="en-US" sz="4367" dirty="0"/>
          </a:p>
        </p:txBody>
      </p:sp>
      <p:sp>
        <p:nvSpPr>
          <p:cNvPr id="9" name="Text 7"/>
          <p:cNvSpPr/>
          <p:nvPr/>
        </p:nvSpPr>
        <p:spPr>
          <a:xfrm>
            <a:off x="731520" y="5256723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London Eye</a:t>
            </a:r>
            <a:endParaRPr lang="en-US" sz="1389" dirty="0"/>
          </a:p>
        </p:txBody>
      </p:sp>
      <p:sp>
        <p:nvSpPr>
          <p:cNvPr id="10" name="Text 8"/>
          <p:cNvSpPr/>
          <p:nvPr/>
        </p:nvSpPr>
        <p:spPr>
          <a:xfrm>
            <a:off x="4508011" y="5256723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 Shard</a:t>
            </a:r>
            <a:endParaRPr lang="en-US" sz="1389" dirty="0"/>
          </a:p>
        </p:txBody>
      </p:sp>
      <p:sp>
        <p:nvSpPr>
          <p:cNvPr id="11" name="Text 9"/>
          <p:cNvSpPr/>
          <p:nvPr/>
        </p:nvSpPr>
        <p:spPr>
          <a:xfrm>
            <a:off x="731520" y="5607307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Giant Ferris Wheel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08011" y="5607307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Tallest Building in the UK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9" y="4449045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443 feet</a:t>
            </a:r>
            <a:endParaRPr lang="en-US" sz="4367" dirty="0"/>
          </a:p>
        </p:txBody>
      </p:sp>
      <p:sp>
        <p:nvSpPr>
          <p:cNvPr id="14" name="Text 12"/>
          <p:cNvSpPr/>
          <p:nvPr/>
        </p:nvSpPr>
        <p:spPr>
          <a:xfrm>
            <a:off x="4508011" y="4449045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1,016 feet</a:t>
            </a:r>
            <a:endParaRPr lang="en-US" sz="4367" dirty="0"/>
          </a:p>
        </p:txBody>
      </p:sp>
      <p:sp>
        <p:nvSpPr>
          <p:cNvPr id="15" name="Text 13"/>
          <p:cNvSpPr/>
          <p:nvPr/>
        </p:nvSpPr>
        <p:spPr>
          <a:xfrm>
            <a:off x="8900158" y="0"/>
            <a:ext cx="3291842" cy="6858000"/>
          </a:xfrm>
          <a:custGeom>
            <a:avLst/>
            <a:gdLst/>
            <a:ahLst/>
            <a:cxnLst/>
            <a:rect l="l" t="t" r="r" b="b"/>
            <a:pathLst>
              <a:path w="3291842" h="6858000">
                <a:moveTo>
                  <a:pt x="0" y="6858000"/>
                </a:moveTo>
                <a:lnTo>
                  <a:pt x="0" y="0"/>
                </a:lnTo>
                <a:lnTo>
                  <a:pt x="3291842" y="0"/>
                </a:lnTo>
                <a:lnTo>
                  <a:pt x="3291842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3987" r="33987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1181283"/>
            <a:ext cx="7631113" cy="884627"/>
          </a:xfrm>
          <a:custGeom>
            <a:avLst/>
            <a:gdLst/>
            <a:ahLst/>
            <a:cxnLst/>
            <a:rect l="l" t="t" r="r" b="b"/>
            <a:pathLst>
              <a:path w="7631113" h="884627">
                <a:moveTo>
                  <a:pt x="0" y="884627"/>
                </a:moveTo>
                <a:lnTo>
                  <a:pt x="0" y="0"/>
                </a:lnTo>
                <a:lnTo>
                  <a:pt x="7631113" y="0"/>
                </a:lnTo>
                <a:lnTo>
                  <a:pt x="763111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Famous Landmarks of London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046719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London: A Comprehensive Journey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07534"/>
            <a:ext cx="12192000" cy="4450465"/>
          </a:xfrm>
          <a:custGeom>
            <a:avLst/>
            <a:gdLst/>
            <a:ahLst/>
            <a:cxnLst/>
            <a:rect l="l" t="t" r="r" b="b"/>
            <a:pathLst>
              <a:path w="12192000" h="4450465">
                <a:moveTo>
                  <a:pt x="0" y="4450465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450465"/>
                </a:lnTo>
                <a:lnTo>
                  <a:pt x="0" y="4450465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066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London weather can be unpredictable, so pack layers and a waterproof jacket.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066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Pack for the Weather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9" y="1181283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Practical Travel Tips for London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24502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Opt for the Oyster card for easy access to buses, trains, and the Tube.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24502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Use Public Transportation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18335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 cautious when boarding the Tube and mind the gap between the platform and the train.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318335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Mind the Gap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12168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Many attractions are within walking distance, so wear comfortable shoes and explore the city by foot.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12168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Explore on Foot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5999" y="4138936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Consider getting a local SIM card or using international roaming to stay connected during your trip.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905999" y="3534987"/>
            <a:ext cx="1645920" cy="457200"/>
          </a:xfrm>
          <a:custGeom>
            <a:avLst/>
            <a:gdLst/>
            <a:ahLst/>
            <a:cxnLst/>
            <a:rect l="l" t="t" r="r" b="b"/>
            <a:pathLst>
              <a:path w="1645920" h="457200">
                <a:moveTo>
                  <a:pt x="0" y="4572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Stay Connected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 flipV="1" rot="5400000">
            <a:off x="1146066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 flipV="1" rot="5400000">
            <a:off x="3439898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flipV="1" rot="5400000">
            <a:off x="5733732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 flipV="1" rot="5400000">
            <a:off x="8027563" y="4359402"/>
            <a:ext cx="3108960" cy="0"/>
          </a:xfrm>
          <a:custGeom>
            <a:avLst/>
            <a:gdLst/>
            <a:ahLst/>
            <a:cxnLst/>
            <a:rect l="l" t="t" r="r" b="b"/>
            <a:pathLst>
              <a:path w="3108960" h="0">
                <a:moveTo>
                  <a:pt x="0" y="0"/>
                </a:moveTo>
                <a:lnTo>
                  <a:pt x="3108960" y="0"/>
                </a:lnTo>
              </a:path>
            </a:pathLst>
          </a:custGeom>
          <a:noFill/>
          <a:ln w="28575">
            <a:solidFill>
              <a:srgbClr val="2F00B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3066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302449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5318329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761216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905998" y="2824394"/>
            <a:ext cx="1097280" cy="457200"/>
          </a:xfrm>
          <a:custGeom>
            <a:avLst/>
            <a:gdLst/>
            <a:ahLst/>
            <a:cxnLst/>
            <a:rect l="l" t="t" r="r" b="b"/>
            <a:pathLst>
              <a:path w="1097280" h="457200">
                <a:moveTo>
                  <a:pt x="0" y="45720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DF71F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05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621280"/>
          </a:xfrm>
          <a:custGeom>
            <a:avLst/>
            <a:gdLst/>
            <a:ahLst/>
            <a:cxnLst/>
            <a:rect l="l" t="t" r="r" b="b"/>
            <a:pathLst>
              <a:path w="12192000" h="2621280">
                <a:moveTo>
                  <a:pt x="0" y="26212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621280"/>
                </a:lnTo>
                <a:lnTo>
                  <a:pt x="0" y="26212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Explore the historic fortress that has served as a royal palace, prison, and treasury.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19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Tower of London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933700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Witness the iconic Changing of the Guard ceremony outside the official residence of the British monarch.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933700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Buckingham Palace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135881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Visit the coronation church of British monarchs and the final resting place of many royals and notable figures.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135881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Westminster Abbey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38062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Discover the former residence of Queen Victoria and Princess Diana, now a museum showcasing royal fashion and history.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38062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Kensington Palace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540243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Step back in time at this Tudor palace once home to King Henry VIII, featuring stunning gardens and a famous maze.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540243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Hampton Court Palace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1199998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London's Royal Heritage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London: A Comprehensive Journey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899" y="0"/>
            <a:ext cx="3916102" cy="6858000"/>
          </a:xfrm>
          <a:custGeom>
            <a:avLst/>
            <a:gdLst/>
            <a:ahLst/>
            <a:cxnLst/>
            <a:rect l="l" t="t" r="r" b="b"/>
            <a:pathLst>
              <a:path w="3916102" h="6858000">
                <a:moveTo>
                  <a:pt x="0" y="6858000"/>
                </a:moveTo>
                <a:lnTo>
                  <a:pt x="0" y="0"/>
                </a:lnTo>
                <a:lnTo>
                  <a:pt x="3916102" y="0"/>
                </a:lnTo>
                <a:lnTo>
                  <a:pt x="3916102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5000" r="350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London has been a seat of power for centuries, with iconic landmarks like Buckingham Palace symbolizing the monarchy's influence on world affairs.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1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London: A Comprehensive Journey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63936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31519" y="1199998"/>
            <a:ext cx="7254241" cy="884627"/>
          </a:xfrm>
          <a:custGeom>
            <a:avLst/>
            <a:gdLst/>
            <a:ahLst/>
            <a:cxnLst/>
            <a:rect l="l" t="t" r="r" b="b"/>
            <a:pathLst>
              <a:path w="7254241" h="884627">
                <a:moveTo>
                  <a:pt x="0" y="884627"/>
                </a:moveTo>
                <a:lnTo>
                  <a:pt x="0" y="0"/>
                </a:lnTo>
                <a:lnTo>
                  <a:pt x="7254241" y="0"/>
                </a:lnTo>
                <a:lnTo>
                  <a:pt x="725424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London's Role in World History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31518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Royal Heritage</a:t>
            </a:r>
            <a:endParaRPr lang="en-US" sz="1588" dirty="0"/>
          </a:p>
        </p:txBody>
      </p:sp>
      <p:sp>
        <p:nvSpPr>
          <p:cNvPr id="10" name="Text 8"/>
          <p:cNvSpPr/>
          <p:nvPr/>
        </p:nvSpPr>
        <p:spPr>
          <a:xfrm>
            <a:off x="4536440" y="2825270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British Empire, with London as its hub, played a significant role in shaping global politics, trade, and culture during the colonial era.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36440" y="2486553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Colonial Legacy</a:t>
            </a:r>
            <a:endParaRPr lang="en-US" sz="1588" dirty="0"/>
          </a:p>
        </p:txBody>
      </p:sp>
      <p:sp>
        <p:nvSpPr>
          <p:cNvPr id="12" name="Text 10"/>
          <p:cNvSpPr/>
          <p:nvPr/>
        </p:nvSpPr>
        <p:spPr>
          <a:xfrm>
            <a:off x="731518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London endured the hardships of both World Wars, with the Blitz during World War II showcasing the city's resilience and determination.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18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World Wars</a:t>
            </a:r>
            <a:endParaRPr lang="en-US" sz="1588" dirty="0"/>
          </a:p>
        </p:txBody>
      </p:sp>
      <p:sp>
        <p:nvSpPr>
          <p:cNvPr id="14" name="Text 12"/>
          <p:cNvSpPr/>
          <p:nvPr/>
        </p:nvSpPr>
        <p:spPr>
          <a:xfrm>
            <a:off x="4536440" y="4736519"/>
            <a:ext cx="3383280" cy="1188720"/>
          </a:xfrm>
          <a:custGeom>
            <a:avLst/>
            <a:gdLst/>
            <a:ahLst/>
            <a:cxnLst/>
            <a:rect l="l" t="t" r="r" b="b"/>
            <a:pathLst>
              <a:path w="3383280" h="1188720">
                <a:moveTo>
                  <a:pt x="0" y="11887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188720"/>
                </a:lnTo>
                <a:lnTo>
                  <a:pt x="0" y="1188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London's cultural impact is felt worldwide through its literature, music, art, and fashion, influencing trends and movements across the globe.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36440" y="4397802"/>
            <a:ext cx="3383280" cy="221599"/>
          </a:xfrm>
          <a:custGeom>
            <a:avLst/>
            <a:gdLst/>
            <a:ahLst/>
            <a:cxnLst/>
            <a:rect l="l" t="t" r="r" b="b"/>
            <a:pathLst>
              <a:path w="3383280" h="221599">
                <a:moveTo>
                  <a:pt x="0" y="221599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221599"/>
                </a:lnTo>
                <a:lnTo>
                  <a:pt x="0" y="221599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Cultural Influence</a:t>
            </a:r>
            <a:endParaRPr lang="en-US" sz="15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00159" y="0"/>
            <a:ext cx="3291841" cy="6858000"/>
          </a:xfrm>
          <a:custGeom>
            <a:avLst/>
            <a:gdLst/>
            <a:ahLst/>
            <a:cxnLst/>
            <a:rect l="l" t="t" r="r" b="b"/>
            <a:pathLst>
              <a:path w="3291841" h="6858000">
                <a:moveTo>
                  <a:pt x="0" y="6858000"/>
                </a:moveTo>
                <a:lnTo>
                  <a:pt x="0" y="0"/>
                </a:lnTo>
                <a:lnTo>
                  <a:pt x="3291841" y="0"/>
                </a:lnTo>
                <a:lnTo>
                  <a:pt x="3291841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3156275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Art Galleries</a:t>
            </a:r>
            <a:endParaRPr lang="en-US" sz="1389" dirty="0"/>
          </a:p>
        </p:txBody>
      </p:sp>
      <p:sp>
        <p:nvSpPr>
          <p:cNvPr id="4" name="Text 2"/>
          <p:cNvSpPr/>
          <p:nvPr/>
        </p:nvSpPr>
        <p:spPr>
          <a:xfrm>
            <a:off x="4508011" y="3156275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Theatres</a:t>
            </a:r>
            <a:endParaRPr lang="en-US" sz="1389" dirty="0"/>
          </a:p>
        </p:txBody>
      </p:sp>
      <p:sp>
        <p:nvSpPr>
          <p:cNvPr id="5" name="Text 3"/>
          <p:cNvSpPr/>
          <p:nvPr/>
        </p:nvSpPr>
        <p:spPr>
          <a:xfrm>
            <a:off x="731520" y="3506859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Art galleries in London, showcasing a diverse range of contemporary art from around the world.</a:t>
            </a:r>
            <a:endParaRPr lang="en-US" sz="1191" dirty="0"/>
          </a:p>
        </p:txBody>
      </p:sp>
      <p:sp>
        <p:nvSpPr>
          <p:cNvPr id="6" name="Text 4"/>
          <p:cNvSpPr/>
          <p:nvPr/>
        </p:nvSpPr>
        <p:spPr>
          <a:xfrm>
            <a:off x="4508011" y="3506859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Theatres in London, offering a vibrant theater scene with a mix of classic plays and innovative performances.</a:t>
            </a:r>
            <a:endParaRPr lang="en-US" sz="1015" dirty="0"/>
          </a:p>
        </p:txBody>
      </p:sp>
      <p:sp>
        <p:nvSpPr>
          <p:cNvPr id="7" name="Text 5"/>
          <p:cNvSpPr/>
          <p:nvPr/>
        </p:nvSpPr>
        <p:spPr>
          <a:xfrm>
            <a:off x="731519" y="2348597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230</a:t>
            </a:r>
            <a:endParaRPr lang="en-US" sz="4367" dirty="0"/>
          </a:p>
        </p:txBody>
      </p:sp>
      <p:sp>
        <p:nvSpPr>
          <p:cNvPr id="8" name="Text 6"/>
          <p:cNvSpPr/>
          <p:nvPr/>
        </p:nvSpPr>
        <p:spPr>
          <a:xfrm>
            <a:off x="4508011" y="2348597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857</a:t>
            </a:r>
            <a:endParaRPr lang="en-US" sz="4367" dirty="0"/>
          </a:p>
        </p:txBody>
      </p:sp>
      <p:sp>
        <p:nvSpPr>
          <p:cNvPr id="9" name="Text 7"/>
          <p:cNvSpPr/>
          <p:nvPr/>
        </p:nvSpPr>
        <p:spPr>
          <a:xfrm>
            <a:off x="731520" y="5256723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Music Venues</a:t>
            </a:r>
            <a:endParaRPr lang="en-US" sz="1389" dirty="0"/>
          </a:p>
        </p:txBody>
      </p:sp>
      <p:sp>
        <p:nvSpPr>
          <p:cNvPr id="10" name="Text 8"/>
          <p:cNvSpPr/>
          <p:nvPr/>
        </p:nvSpPr>
        <p:spPr>
          <a:xfrm>
            <a:off x="4508011" y="5256723"/>
            <a:ext cx="3200400" cy="193899"/>
          </a:xfrm>
          <a:custGeom>
            <a:avLst/>
            <a:gdLst/>
            <a:ahLst/>
            <a:cxnLst/>
            <a:rect l="l" t="t" r="r" b="b"/>
            <a:pathLst>
              <a:path w="3200400" h="193899">
                <a:moveTo>
                  <a:pt x="0" y="193899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93899"/>
                </a:lnTo>
                <a:lnTo>
                  <a:pt x="0" y="19389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Restaurants</a:t>
            </a:r>
            <a:endParaRPr lang="en-US" sz="1389" dirty="0"/>
          </a:p>
        </p:txBody>
      </p:sp>
      <p:sp>
        <p:nvSpPr>
          <p:cNvPr id="11" name="Text 9"/>
          <p:cNvSpPr/>
          <p:nvPr/>
        </p:nvSpPr>
        <p:spPr>
          <a:xfrm>
            <a:off x="731520" y="5607307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Music venues in London, hosting live performances spanning various genres from indie to electronic music.</a:t>
            </a:r>
            <a:endParaRPr lang="en-US" sz="1054" dirty="0"/>
          </a:p>
        </p:txBody>
      </p:sp>
      <p:sp>
        <p:nvSpPr>
          <p:cNvPr id="12" name="Text 10"/>
          <p:cNvSpPr/>
          <p:nvPr/>
        </p:nvSpPr>
        <p:spPr>
          <a:xfrm>
            <a:off x="4508011" y="5607307"/>
            <a:ext cx="3200400" cy="457200"/>
          </a:xfrm>
          <a:custGeom>
            <a:avLst/>
            <a:gdLst/>
            <a:ahLst/>
            <a:cxnLst/>
            <a:rect l="l" t="t" r="r" b="b"/>
            <a:pathLst>
              <a:path w="3200400" h="457200">
                <a:moveTo>
                  <a:pt x="0" y="4572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Restaurants in London, representing a melting pot of cuisines reflecting the city's multiculturalism and culinary innovation.</a:t>
            </a:r>
            <a:endParaRPr lang="en-US" sz="890" dirty="0"/>
          </a:p>
        </p:txBody>
      </p:sp>
      <p:sp>
        <p:nvSpPr>
          <p:cNvPr id="13" name="Text 11"/>
          <p:cNvSpPr/>
          <p:nvPr/>
        </p:nvSpPr>
        <p:spPr>
          <a:xfrm>
            <a:off x="731519" y="4449045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320</a:t>
            </a:r>
            <a:endParaRPr lang="en-US" sz="4367" dirty="0"/>
          </a:p>
        </p:txBody>
      </p:sp>
      <p:sp>
        <p:nvSpPr>
          <p:cNvPr id="14" name="Text 12"/>
          <p:cNvSpPr/>
          <p:nvPr/>
        </p:nvSpPr>
        <p:spPr>
          <a:xfrm>
            <a:off x="4508011" y="4449045"/>
            <a:ext cx="3200400" cy="677108"/>
          </a:xfrm>
          <a:custGeom>
            <a:avLst/>
            <a:gdLst/>
            <a:ahLst/>
            <a:cxnLst/>
            <a:rect l="l" t="t" r="r" b="b"/>
            <a:pathLst>
              <a:path w="3200400" h="677108">
                <a:moveTo>
                  <a:pt x="0" y="67710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677108"/>
                </a:lnTo>
                <a:lnTo>
                  <a:pt x="0" y="677108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992"/>
              </a:spcBef>
              <a:buNone/>
            </a:pPr>
            <a:r>
              <a:rPr lang="en-US" sz="4367" b="1" dirty="0">
                <a:solidFill>
                  <a:srgbClr val="3E00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1000+</a:t>
            </a:r>
            <a:endParaRPr lang="en-US" sz="4367" dirty="0"/>
          </a:p>
        </p:txBody>
      </p:sp>
      <p:sp>
        <p:nvSpPr>
          <p:cNvPr id="15" name="Text 13"/>
          <p:cNvSpPr/>
          <p:nvPr/>
        </p:nvSpPr>
        <p:spPr>
          <a:xfrm>
            <a:off x="8900158" y="0"/>
            <a:ext cx="3291842" cy="6858000"/>
          </a:xfrm>
          <a:custGeom>
            <a:avLst/>
            <a:gdLst/>
            <a:ahLst/>
            <a:cxnLst/>
            <a:rect l="l" t="t" r="r" b="b"/>
            <a:pathLst>
              <a:path w="3291842" h="6858000">
                <a:moveTo>
                  <a:pt x="0" y="6858000"/>
                </a:moveTo>
                <a:lnTo>
                  <a:pt x="0" y="0"/>
                </a:lnTo>
                <a:lnTo>
                  <a:pt x="3291842" y="0"/>
                </a:lnTo>
                <a:lnTo>
                  <a:pt x="3291842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4006" r="34006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1518" y="1181283"/>
            <a:ext cx="7631113" cy="884627"/>
          </a:xfrm>
          <a:custGeom>
            <a:avLst/>
            <a:gdLst/>
            <a:ahLst/>
            <a:cxnLst/>
            <a:rect l="l" t="t" r="r" b="b"/>
            <a:pathLst>
              <a:path w="7631113" h="884627">
                <a:moveTo>
                  <a:pt x="0" y="884627"/>
                </a:moveTo>
                <a:lnTo>
                  <a:pt x="0" y="0"/>
                </a:lnTo>
                <a:lnTo>
                  <a:pt x="7631113" y="0"/>
                </a:lnTo>
                <a:lnTo>
                  <a:pt x="7631113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79"/>
              </a:spcBef>
              <a:buNone/>
            </a:pPr>
            <a:r>
              <a:rPr lang="en-US" sz="3516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Vibrant Contemporary Culture of London</a:t>
            </a:r>
            <a:endParaRPr lang="en-US" sz="3516" dirty="0"/>
          </a:p>
        </p:txBody>
      </p:sp>
      <p:sp>
        <p:nvSpPr>
          <p:cNvPr id="18" name="Text 16"/>
          <p:cNvSpPr/>
          <p:nvPr/>
        </p:nvSpPr>
        <p:spPr>
          <a:xfrm>
            <a:off x="8046719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9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London: A Comprehensive Journey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621280"/>
          </a:xfrm>
          <a:custGeom>
            <a:avLst/>
            <a:gdLst/>
            <a:ahLst/>
            <a:cxnLst/>
            <a:rect l="l" t="t" r="r" b="b"/>
            <a:pathLst>
              <a:path w="12192000" h="2621280">
                <a:moveTo>
                  <a:pt x="0" y="26212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621280"/>
                </a:lnTo>
                <a:lnTo>
                  <a:pt x="0" y="262128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9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The oldest underground railway in the world.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 lines covering 402 km of track.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Over 1 billion passenger journeys annually.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19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London Underground (The Tube)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933700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Red double-decker buses are iconic.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Extensive network covering all areas of the city.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Over 2 billion bus journeys made each year.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933700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London Buses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135881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Automated light metro system serving East London.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Connects to the London Underground and London Overground.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135881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Docklands Light Railway (DLR)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38062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Suburban rail service connecting Greater London.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112 stations across 7 lines.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Integrated with the Tube network.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38062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London Overground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540243" y="3570021"/>
            <a:ext cx="1920240" cy="2377440"/>
          </a:xfrm>
          <a:custGeom>
            <a:avLst/>
            <a:gdLst/>
            <a:ahLst/>
            <a:cxnLst/>
            <a:rect l="l" t="t" r="r" b="b"/>
            <a:pathLst>
              <a:path w="1920240" h="2377440">
                <a:moveTo>
                  <a:pt x="0" y="237744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Tramlink serves South London.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Trams run on designated tracks and share roads with other vehicles.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540243" y="2978148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Trams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39583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0" y="365760"/>
                </a:moveTo>
                <a:lnTo>
                  <a:pt x="0" y="0"/>
                </a:lnTo>
                <a:lnTo>
                  <a:pt x="365760" y="0"/>
                </a:lnTo>
                <a:lnTo>
                  <a:pt x="36576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31519" y="1199998"/>
            <a:ext cx="10728964" cy="884627"/>
          </a:xfrm>
          <a:custGeom>
            <a:avLst/>
            <a:gdLst/>
            <a:ahLst/>
            <a:cxnLst/>
            <a:rect l="l" t="t" r="r" b="b"/>
            <a:pathLst>
              <a:path w="10728964" h="884627">
                <a:moveTo>
                  <a:pt x="0" y="884627"/>
                </a:moveTo>
                <a:lnTo>
                  <a:pt x="0" y="0"/>
                </a:lnTo>
                <a:lnTo>
                  <a:pt x="10728964" y="0"/>
                </a:lnTo>
                <a:lnTo>
                  <a:pt x="10728964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Public Transportation System in London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11236006" y="6308725"/>
            <a:ext cx="315913" cy="549275"/>
          </a:xfrm>
          <a:custGeom>
            <a:avLst/>
            <a:gdLst/>
            <a:ahLst/>
            <a:cxnLst/>
            <a:rect l="l" t="t" r="r" b="b"/>
            <a:pathLst>
              <a:path w="315913" h="549275">
                <a:moveTo>
                  <a:pt x="0" y="549275"/>
                </a:moveTo>
                <a:lnTo>
                  <a:pt x="0" y="0"/>
                </a:lnTo>
                <a:lnTo>
                  <a:pt x="315913" y="0"/>
                </a:lnTo>
                <a:lnTo>
                  <a:pt x="315913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31519" y="6309360"/>
            <a:ext cx="6309360" cy="548640"/>
          </a:xfrm>
          <a:custGeom>
            <a:avLst/>
            <a:gdLst/>
            <a:ahLst/>
            <a:cxnLst/>
            <a:rect l="l" t="t" r="r" b="b"/>
            <a:pathLst>
              <a:path w="6309360" h="548640">
                <a:moveTo>
                  <a:pt x="0" y="548640"/>
                </a:moveTo>
                <a:lnTo>
                  <a:pt x="0" y="0"/>
                </a:lnTo>
                <a:lnTo>
                  <a:pt x="6309360" y="0"/>
                </a:lnTo>
                <a:lnTo>
                  <a:pt x="63093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Exploring London: A Comprehensive Journey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2024-11-04T22:13:33Z</dcterms:created>
  <dcterms:modified xsi:type="dcterms:W3CDTF">2024-11-04T22:13:33Z</dcterms:modified>
</cp:coreProperties>
</file>