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09e08bf24b7b53752ef81c3b9781492cd0d898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62e7c48538bf6ca439b77cb730389dcba761d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205022e9618740a9edb442002566a23e50a00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7d448ee321206707aa32029ae62b8149ab8616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ce592a435148af7cba70bbaa51f26ea528e8d42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Benefits, Techniques, and Engagement Strategies for Meaningful Reflection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Embracing Ramadhan: A Journey Through Journaling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Ramadhan Journaling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Journaling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Journals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Personalized Journal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Adaptations for Different Learning Styles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Journaling Prompts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Reflecting on Progress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Your Journal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Ramadhan Journaling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this lesson, students will learn how to create a personalized Ramadhan journal.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journal will be tailored to suit individual learning styles and needs.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Journal Creation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Keeping a personal journal during Ramadhan helps track progress and reflect on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deepens understanding of oneself and one's relationship with Allah.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Ramadhan is a sacred month of fasting, reflection, and spiritual growth for Muslims.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a time to strengthen one's faith and connection with Allah.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Sacred Month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Journaling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Journaling can be a therapeutic and calming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reduces stress and anxiety.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Relief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Journaling helps individuals set and achieve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for tracking progress over time.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Tracking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Journaling can improve writing and communication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creativity and self-expression.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Enhancement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Journaling helps individuals process their thoughts and feelings.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for reflection on personal experiences.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Processing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Journals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prayer journal serves as a space for individuals to document their prayers and reflections, deepening their spiritual practice and connection to faith.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Prayer Journal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gratitude journal encourages individuals to note daily expressions of thankfulness, which can enhance positivity and mindfulness.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Journal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daily reflection journal helps individuals articulate their thoughts and feelings, fostering personal growth and emotional well-being.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Journal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Journal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Designate your journal as a private sanctuary for your thoughts.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Safe Space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91440"/>
                </a:moveTo>
                <a:lnTo>
                  <a:pt x="125730" y="137160"/>
                </a:lnTo>
                <a:lnTo>
                  <a:pt x="240030" y="137160"/>
                </a:lnTo>
                <a:lnTo>
                  <a:pt x="240030" y="91440"/>
                </a:lnTo>
                <a:cubicBezTo>
                  <a:pt x="240030" y="59865"/>
                  <a:pt x="214455" y="34290"/>
                  <a:pt x="182880" y="34290"/>
                </a:cubicBezTo>
                <a:cubicBezTo>
                  <a:pt x="151305" y="34290"/>
                  <a:pt x="125730" y="59865"/>
                  <a:pt x="125730" y="91440"/>
                </a:cubicBezTo>
                <a:lnTo>
                  <a:pt x="125730" y="91440"/>
                </a:lnTo>
                <a:moveTo>
                  <a:pt x="91440" y="137160"/>
                </a:moveTo>
                <a:lnTo>
                  <a:pt x="91440" y="91440"/>
                </a:lnTo>
                <a:cubicBezTo>
                  <a:pt x="91440" y="40934"/>
                  <a:pt x="132374" y="0"/>
                  <a:pt x="182880" y="0"/>
                </a:cubicBezTo>
                <a:cubicBezTo>
                  <a:pt x="233386" y="0"/>
                  <a:pt x="274320" y="40934"/>
                  <a:pt x="274320" y="91440"/>
                </a:cubicBezTo>
                <a:lnTo>
                  <a:pt x="274320" y="137160"/>
                </a:lnTo>
                <a:lnTo>
                  <a:pt x="297180" y="137160"/>
                </a:lnTo>
                <a:cubicBezTo>
                  <a:pt x="322397" y="137160"/>
                  <a:pt x="342900" y="157663"/>
                  <a:pt x="342900" y="18288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182880"/>
                </a:lnTo>
                <a:cubicBezTo>
                  <a:pt x="22860" y="157663"/>
                  <a:pt x="43363" y="137160"/>
                  <a:pt x="68580" y="137160"/>
                </a:cubicBezTo>
                <a:lnTo>
                  <a:pt x="91440" y="137160"/>
                </a:lnTo>
                <a:moveTo>
                  <a:pt x="57150" y="182880"/>
                </a:move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182880"/>
                </a:lnTo>
                <a:cubicBezTo>
                  <a:pt x="308610" y="176594"/>
                  <a:pt x="303467" y="171450"/>
                  <a:pt x="297180" y="171450"/>
                </a:cubicBezTo>
                <a:lnTo>
                  <a:pt x="68580" y="171450"/>
                </a:lnTo>
                <a:cubicBezTo>
                  <a:pt x="62293" y="171450"/>
                  <a:pt x="57150" y="176594"/>
                  <a:pt x="57150" y="182880"/>
                </a:cubicBezTo>
                <a:lnTo>
                  <a:pt x="5715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consistent journaling schedule, whether it's daily or weekly.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Establish a Routine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vibrant colors and unique stickers to reflect your personality.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 It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a journal that aligns with your learning style.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Choose Your Journal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742" r="347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Adaptations for Different Learning Styles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assistive technology such as text-to-speech software for support.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technology aids students with special needs in their journaling process.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Assistive Technology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hands-on activities like drawing or crafting for self-expression.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Kinesthetic learners thrive when they can physically engage with their work.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Expression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2398" y="119779"/>
                </a:moveTo>
                <a:lnTo>
                  <a:pt x="169783" y="157165"/>
                </a:lnTo>
                <a:lnTo>
                  <a:pt x="249888" y="50294"/>
                </a:lnTo>
                <a:cubicBezTo>
                  <a:pt x="252174" y="47246"/>
                  <a:pt x="251841" y="43007"/>
                  <a:pt x="249174" y="40340"/>
                </a:cubicBezTo>
                <a:cubicBezTo>
                  <a:pt x="246507" y="37673"/>
                  <a:pt x="242268" y="37340"/>
                  <a:pt x="239220" y="39626"/>
                </a:cubicBezTo>
                <a:lnTo>
                  <a:pt x="132398" y="119779"/>
                </a:lnTo>
                <a:moveTo>
                  <a:pt x="94821" y="168404"/>
                </a:moveTo>
                <a:cubicBezTo>
                  <a:pt x="92488" y="167928"/>
                  <a:pt x="90107" y="167642"/>
                  <a:pt x="87630" y="167642"/>
                </a:cubicBezTo>
                <a:cubicBezTo>
                  <a:pt x="68675" y="167642"/>
                  <a:pt x="53340" y="182977"/>
                  <a:pt x="53340" y="201932"/>
                </a:cubicBezTo>
                <a:cubicBezTo>
                  <a:pt x="53340" y="203742"/>
                  <a:pt x="53483" y="205504"/>
                  <a:pt x="53721" y="207218"/>
                </a:cubicBezTo>
                <a:cubicBezTo>
                  <a:pt x="55293" y="217410"/>
                  <a:pt x="52673" y="227745"/>
                  <a:pt x="47149" y="235793"/>
                </a:cubicBezTo>
                <a:lnTo>
                  <a:pt x="46815" y="236222"/>
                </a:lnTo>
                <a:lnTo>
                  <a:pt x="87582" y="236222"/>
                </a:lnTo>
                <a:cubicBezTo>
                  <a:pt x="106537" y="236222"/>
                  <a:pt x="121872" y="220887"/>
                  <a:pt x="121872" y="201932"/>
                </a:cubicBezTo>
                <a:cubicBezTo>
                  <a:pt x="121872" y="199456"/>
                  <a:pt x="121634" y="197074"/>
                  <a:pt x="121110" y="194741"/>
                </a:cubicBezTo>
                <a:lnTo>
                  <a:pt x="94726" y="168356"/>
                </a:lnTo>
                <a:lnTo>
                  <a:pt x="94821" y="168404"/>
                </a:lnTo>
                <a:moveTo>
                  <a:pt x="182880" y="177786"/>
                </a:moveTo>
                <a:cubicBezTo>
                  <a:pt x="173784" y="189931"/>
                  <a:pt x="159734" y="197360"/>
                  <a:pt x="144637" y="198074"/>
                </a:cubicBezTo>
                <a:cubicBezTo>
                  <a:pt x="144732" y="199360"/>
                  <a:pt x="144780" y="200646"/>
                  <a:pt x="144780" y="201932"/>
                </a:cubicBezTo>
                <a:cubicBezTo>
                  <a:pt x="144780" y="233507"/>
                  <a:pt x="119205" y="259082"/>
                  <a:pt x="87630" y="259082"/>
                </a:cubicBezTo>
                <a:lnTo>
                  <a:pt x="15240" y="259082"/>
                </a:lnTo>
                <a:cubicBezTo>
                  <a:pt x="6810" y="259082"/>
                  <a:pt x="0" y="252272"/>
                  <a:pt x="0" y="243842"/>
                </a:cubicBezTo>
                <a:cubicBezTo>
                  <a:pt x="0" y="235412"/>
                  <a:pt x="6810" y="228602"/>
                  <a:pt x="15240" y="228602"/>
                </a:cubicBezTo>
                <a:lnTo>
                  <a:pt x="18098" y="228602"/>
                </a:lnTo>
                <a:cubicBezTo>
                  <a:pt x="26718" y="228602"/>
                  <a:pt x="32433" y="219172"/>
                  <a:pt x="31147" y="210695"/>
                </a:cubicBezTo>
                <a:cubicBezTo>
                  <a:pt x="30718" y="207838"/>
                  <a:pt x="30480" y="204932"/>
                  <a:pt x="30480" y="201932"/>
                </a:cubicBezTo>
                <a:cubicBezTo>
                  <a:pt x="30480" y="170357"/>
                  <a:pt x="56055" y="144782"/>
                  <a:pt x="87630" y="144782"/>
                </a:cubicBezTo>
                <a:cubicBezTo>
                  <a:pt x="88916" y="144782"/>
                  <a:pt x="90202" y="144830"/>
                  <a:pt x="91488" y="144925"/>
                </a:cubicBezTo>
                <a:cubicBezTo>
                  <a:pt x="92202" y="129828"/>
                  <a:pt x="99584" y="115826"/>
                  <a:pt x="111728" y="106682"/>
                </a:cubicBezTo>
                <a:lnTo>
                  <a:pt x="225504" y="21338"/>
                </a:lnTo>
                <a:cubicBezTo>
                  <a:pt x="237649" y="12242"/>
                  <a:pt x="254603" y="13432"/>
                  <a:pt x="265367" y="24148"/>
                </a:cubicBezTo>
                <a:cubicBezTo>
                  <a:pt x="276130" y="34864"/>
                  <a:pt x="277320" y="51866"/>
                  <a:pt x="268224" y="64010"/>
                </a:cubicBezTo>
                <a:lnTo>
                  <a:pt x="182880" y="1777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audio recordings or podcasts to spark ideas for journaling.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Auditory learners benefit from listening to stories and discussions.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Audio Inspiration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575" y="140375"/>
                </a:moveTo>
                <a:cubicBezTo>
                  <a:pt x="33433" y="85404"/>
                  <a:pt x="80314" y="42863"/>
                  <a:pt x="137160" y="42863"/>
                </a:cubicBezTo>
                <a:cubicBezTo>
                  <a:pt x="194006" y="42863"/>
                  <a:pt x="240887" y="85404"/>
                  <a:pt x="247745" y="140375"/>
                </a:cubicBezTo>
                <a:cubicBezTo>
                  <a:pt x="242709" y="138285"/>
                  <a:pt x="237244" y="137160"/>
                  <a:pt x="231458" y="137160"/>
                </a:cubicBezTo>
                <a:cubicBezTo>
                  <a:pt x="217259" y="137160"/>
                  <a:pt x="205740" y="148679"/>
                  <a:pt x="205740" y="162878"/>
                </a:cubicBezTo>
                <a:lnTo>
                  <a:pt x="205740" y="231458"/>
                </a:lnTo>
                <a:cubicBezTo>
                  <a:pt x="205740" y="245656"/>
                  <a:pt x="217259" y="257175"/>
                  <a:pt x="231458" y="257175"/>
                </a:cubicBezTo>
                <a:cubicBezTo>
                  <a:pt x="255139" y="257175"/>
                  <a:pt x="274320" y="237994"/>
                  <a:pt x="274320" y="214313"/>
                </a:cubicBezTo>
                <a:lnTo>
                  <a:pt x="274320" y="197167"/>
                </a:lnTo>
                <a:lnTo>
                  <a:pt x="274320" y="180023"/>
                </a:lnTo>
                <a:lnTo>
                  <a:pt x="274320" y="154305"/>
                </a:lnTo>
                <a:cubicBezTo>
                  <a:pt x="274320" y="78546"/>
                  <a:pt x="212919" y="17145"/>
                  <a:pt x="137160" y="17145"/>
                </a:cubicBezTo>
                <a:cubicBezTo>
                  <a:pt x="61401" y="17145"/>
                  <a:pt x="0" y="78546"/>
                  <a:pt x="0" y="154305"/>
                </a:cubicBezTo>
                <a:lnTo>
                  <a:pt x="0" y="180023"/>
                </a:lnTo>
                <a:lnTo>
                  <a:pt x="0" y="197167"/>
                </a:lnTo>
                <a:lnTo>
                  <a:pt x="0" y="214313"/>
                </a:lnTo>
                <a:cubicBezTo>
                  <a:pt x="0" y="237994"/>
                  <a:pt x="19181" y="257175"/>
                  <a:pt x="42862" y="257175"/>
                </a:cubicBezTo>
                <a:cubicBezTo>
                  <a:pt x="57061" y="257175"/>
                  <a:pt x="68580" y="245656"/>
                  <a:pt x="68580" y="231458"/>
                </a:cubicBezTo>
                <a:lnTo>
                  <a:pt x="68580" y="162878"/>
                </a:lnTo>
                <a:cubicBezTo>
                  <a:pt x="68580" y="148679"/>
                  <a:pt x="57061" y="137160"/>
                  <a:pt x="42862" y="137160"/>
                </a:cubicBezTo>
                <a:cubicBezTo>
                  <a:pt x="37076" y="137160"/>
                  <a:pt x="31611" y="138285"/>
                  <a:pt x="26575" y="140375"/>
                </a:cubicBezTo>
                <a:lnTo>
                  <a:pt x="26575" y="140375"/>
                </a:lnTo>
                <a:moveTo>
                  <a:pt x="25718" y="180023"/>
                </a:moveTo>
                <a:cubicBezTo>
                  <a:pt x="25718" y="170539"/>
                  <a:pt x="33379" y="162877"/>
                  <a:pt x="42863" y="162877"/>
                </a:cubicBezTo>
                <a:lnTo>
                  <a:pt x="42863" y="231458"/>
                </a:lnTo>
                <a:cubicBezTo>
                  <a:pt x="33379" y="231458"/>
                  <a:pt x="25718" y="223796"/>
                  <a:pt x="25718" y="214312"/>
                </a:cubicBezTo>
                <a:lnTo>
                  <a:pt x="25718" y="197167"/>
                </a:lnTo>
                <a:lnTo>
                  <a:pt x="25718" y="180023"/>
                </a:lnTo>
                <a:moveTo>
                  <a:pt x="248603" y="180023"/>
                </a:moveTo>
                <a:lnTo>
                  <a:pt x="248603" y="197167"/>
                </a:lnTo>
                <a:lnTo>
                  <a:pt x="248603" y="214313"/>
                </a:lnTo>
                <a:cubicBezTo>
                  <a:pt x="248603" y="223796"/>
                  <a:pt x="240941" y="231458"/>
                  <a:pt x="231458" y="231458"/>
                </a:cubicBezTo>
                <a:lnTo>
                  <a:pt x="231458" y="162878"/>
                </a:lnTo>
                <a:cubicBezTo>
                  <a:pt x="240941" y="162878"/>
                  <a:pt x="248603" y="170539"/>
                  <a:pt x="248603" y="180023"/>
                </a:cubicBezTo>
                <a:lnTo>
                  <a:pt x="248603" y="1800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images, diagrams, and illustrations to enrich journal entries.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help clarify concepts and engage visual learners.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Enhancements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42863"/>
                </a:moveTo>
                <a:cubicBezTo>
                  <a:pt x="244745" y="42863"/>
                  <a:pt x="248602" y="46720"/>
                  <a:pt x="248602" y="51435"/>
                </a:cubicBezTo>
                <a:lnTo>
                  <a:pt x="248602" y="222778"/>
                </a:lnTo>
                <a:lnTo>
                  <a:pt x="245924" y="219295"/>
                </a:lnTo>
                <a:lnTo>
                  <a:pt x="173057" y="124998"/>
                </a:lnTo>
                <a:cubicBezTo>
                  <a:pt x="170646" y="121837"/>
                  <a:pt x="166842" y="120015"/>
                  <a:pt x="162877" y="120015"/>
                </a:cubicBezTo>
                <a:cubicBezTo>
                  <a:pt x="158913" y="120015"/>
                  <a:pt x="155162" y="121837"/>
                  <a:pt x="152698" y="124998"/>
                </a:cubicBezTo>
                <a:lnTo>
                  <a:pt x="108228" y="182541"/>
                </a:lnTo>
                <a:lnTo>
                  <a:pt x="91886" y="159663"/>
                </a:lnTo>
                <a:cubicBezTo>
                  <a:pt x="89475" y="156287"/>
                  <a:pt x="85618" y="154305"/>
                  <a:pt x="81439" y="154305"/>
                </a:cubicBezTo>
                <a:cubicBezTo>
                  <a:pt x="77260" y="154305"/>
                  <a:pt x="73402" y="156287"/>
                  <a:pt x="70991" y="159717"/>
                </a:cubicBezTo>
                <a:lnTo>
                  <a:pt x="28128" y="219724"/>
                </a:lnTo>
                <a:lnTo>
                  <a:pt x="25717" y="223046"/>
                </a:lnTo>
                <a:lnTo>
                  <a:pt x="25717" y="222885"/>
                </a:lnTo>
                <a:lnTo>
                  <a:pt x="25717" y="51435"/>
                </a:lnTo>
                <a:cubicBezTo>
                  <a:pt x="25717" y="46720"/>
                  <a:pt x="29575" y="42863"/>
                  <a:pt x="34290" y="42863"/>
                </a:cubicBezTo>
                <a:lnTo>
                  <a:pt x="240030" y="42863"/>
                </a:lnTo>
                <a:moveTo>
                  <a:pt x="34290" y="17145"/>
                </a:moveTo>
                <a:cubicBezTo>
                  <a:pt x="15377" y="17145"/>
                  <a:pt x="0" y="32522"/>
                  <a:pt x="0" y="51435"/>
                </a:cubicBez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51435"/>
                </a:lnTo>
                <a:cubicBezTo>
                  <a:pt x="274320" y="32522"/>
                  <a:pt x="258943" y="17145"/>
                  <a:pt x="240030" y="17145"/>
                </a:cubicBezTo>
                <a:lnTo>
                  <a:pt x="34290" y="17145"/>
                </a:lnTo>
                <a:moveTo>
                  <a:pt x="77152" y="120015"/>
                </a:moveTo>
                <a:cubicBezTo>
                  <a:pt x="91356" y="120015"/>
                  <a:pt x="102870" y="108501"/>
                  <a:pt x="102870" y="94297"/>
                </a:cubicBezTo>
                <a:cubicBezTo>
                  <a:pt x="102870" y="80094"/>
                  <a:pt x="91356" y="68580"/>
                  <a:pt x="77153" y="68580"/>
                </a:cubicBezTo>
                <a:cubicBezTo>
                  <a:pt x="62949" y="68580"/>
                  <a:pt x="51435" y="80094"/>
                  <a:pt x="51435" y="94297"/>
                </a:cubicBezTo>
                <a:cubicBezTo>
                  <a:pt x="51435" y="108501"/>
                  <a:pt x="62949" y="120015"/>
                  <a:pt x="77153" y="120015"/>
                </a:cubicBezTo>
                <a:lnTo>
                  <a:pt x="77152" y="1200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journal with visual aids like pictures and diagrams to support understanding and expression.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ELLs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42863"/>
                </a:moveTo>
                <a:cubicBezTo>
                  <a:pt x="85725" y="38148"/>
                  <a:pt x="89583" y="34290"/>
                  <a:pt x="94298" y="34290"/>
                </a:cubicBezTo>
                <a:lnTo>
                  <a:pt x="231458" y="34290"/>
                </a:lnTo>
                <a:cubicBezTo>
                  <a:pt x="236172" y="34290"/>
                  <a:pt x="240030" y="38148"/>
                  <a:pt x="240030" y="42863"/>
                </a:cubicBezTo>
                <a:lnTo>
                  <a:pt x="240030" y="145733"/>
                </a:lnTo>
                <a:lnTo>
                  <a:pt x="214313" y="145733"/>
                </a:lnTo>
                <a:cubicBezTo>
                  <a:pt x="204829" y="145733"/>
                  <a:pt x="197167" y="153394"/>
                  <a:pt x="197167" y="162878"/>
                </a:cubicBezTo>
                <a:lnTo>
                  <a:pt x="197167" y="188595"/>
                </a:lnTo>
                <a:lnTo>
                  <a:pt x="94297" y="188595"/>
                </a:lnTo>
                <a:cubicBezTo>
                  <a:pt x="89583" y="188595"/>
                  <a:pt x="85725" y="184737"/>
                  <a:pt x="85725" y="180023"/>
                </a:cubicBezTo>
                <a:lnTo>
                  <a:pt x="85725" y="42863"/>
                </a:lnTo>
                <a:moveTo>
                  <a:pt x="60008" y="42863"/>
                </a:moveTo>
                <a:lnTo>
                  <a:pt x="60008" y="180023"/>
                </a:lnTo>
                <a:cubicBezTo>
                  <a:pt x="60008" y="198936"/>
                  <a:pt x="75384" y="214313"/>
                  <a:pt x="94298" y="214313"/>
                </a:cubicBezTo>
                <a:lnTo>
                  <a:pt x="200114" y="214313"/>
                </a:lnTo>
                <a:cubicBezTo>
                  <a:pt x="209223" y="214313"/>
                  <a:pt x="217956" y="210723"/>
                  <a:pt x="224385" y="204293"/>
                </a:cubicBezTo>
                <a:lnTo>
                  <a:pt x="255728" y="172950"/>
                </a:lnTo>
                <a:cubicBezTo>
                  <a:pt x="262158" y="166521"/>
                  <a:pt x="265748" y="157788"/>
                  <a:pt x="265748" y="148679"/>
                </a:cubicBezTo>
                <a:lnTo>
                  <a:pt x="265748" y="42863"/>
                </a:lnTo>
                <a:cubicBezTo>
                  <a:pt x="265748" y="23950"/>
                  <a:pt x="250371" y="8573"/>
                  <a:pt x="231458" y="8573"/>
                </a:cubicBezTo>
                <a:lnTo>
                  <a:pt x="94298" y="8573"/>
                </a:lnTo>
                <a:cubicBezTo>
                  <a:pt x="75384" y="8573"/>
                  <a:pt x="60008" y="23949"/>
                  <a:pt x="60008" y="42863"/>
                </a:cubicBezTo>
                <a:lnTo>
                  <a:pt x="60008" y="42863"/>
                </a:lnTo>
                <a:moveTo>
                  <a:pt x="180023" y="252889"/>
                </a:moveTo>
                <a:cubicBezTo>
                  <a:pt x="180023" y="245763"/>
                  <a:pt x="174290" y="240030"/>
                  <a:pt x="167164" y="240030"/>
                </a:cubicBezTo>
                <a:lnTo>
                  <a:pt x="81439" y="240030"/>
                </a:lnTo>
                <a:cubicBezTo>
                  <a:pt x="55400" y="240030"/>
                  <a:pt x="34290" y="218920"/>
                  <a:pt x="34290" y="192881"/>
                </a:cubicBezTo>
                <a:lnTo>
                  <a:pt x="34290" y="72866"/>
                </a:lnTo>
                <a:cubicBezTo>
                  <a:pt x="34290" y="65740"/>
                  <a:pt x="28557" y="60008"/>
                  <a:pt x="21431" y="60008"/>
                </a:cubicBezTo>
                <a:cubicBezTo>
                  <a:pt x="14305" y="60008"/>
                  <a:pt x="8572" y="65740"/>
                  <a:pt x="8572" y="72866"/>
                </a:cubicBezTo>
                <a:lnTo>
                  <a:pt x="8572" y="192881"/>
                </a:lnTo>
                <a:cubicBezTo>
                  <a:pt x="8572" y="233118"/>
                  <a:pt x="41202" y="265747"/>
                  <a:pt x="81439" y="265747"/>
                </a:cubicBezTo>
                <a:lnTo>
                  <a:pt x="167164" y="265747"/>
                </a:lnTo>
                <a:cubicBezTo>
                  <a:pt x="174290" y="265747"/>
                  <a:pt x="180023" y="260015"/>
                  <a:pt x="180023" y="252889"/>
                </a:cubicBezTo>
                <a:lnTo>
                  <a:pt x="180023" y="25288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digital journaling options with assistive technology for special needs students.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Journaling Tools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a blank journal with prompts to inspire creative writing and personal reflection.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 Journal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a structured template with guiding questions for daily reflection to encourage personal insights.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Reflection Template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73" r="36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Journaling Prompts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Define your personal goals for Ramadhan. What specific actions can you take to achieve these goals?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Ramadhan Goals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challenges you faced today. How did you address them, and what did you learn from the experience?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 three things you are grateful for today, such as people, experiences, or simple joys.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Reflections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were the most impactful lessons you learned today? Reflect on the insights that stood out.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Lessons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Progress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your journal to outline fresh objectives for your journey ahead.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actionable strategies that guide your future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New Goals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your achievements and obstacles to understand your capabilities better.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to enhance your strengths while addressing areas for improvement.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Strengths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your journal entries to monitor your growth and reflect on your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helps maintain awareness of your personal development.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 Progress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Your Journal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your journal private to ensure a safe space for reflection.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it as a personal space for self-expression and growth.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a journaling group to exchange experiences with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new techniques and gain inspiration from fellow journalers.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Join a Group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journal with a trusted friend or family member for constructive feedback.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Request support to enhance your journaling experience.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Feedback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979" r="299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adapting journaling to different learning styles and needs, individuals can enhance their experience during this sacred month.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helps deepen their understanding of themselves and their relationship with Allah.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Journaling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 Ramadhan journal can be a powerful tool for reflection, growth, and self-expression.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individuals to document their thoughts and feelings, fostering a deeper connection with their spiritual journey.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constructive feedback to help students improve their journaling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self-reflection by prompting students to evaluate their own entries.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Feedback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detailed rubric to assess content, organization, and creativity.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Criteria include clarity, depth of analysis, and adherence to guidelines.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Rubric Evaluation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journal entries to track student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strengths and areas for improvement.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Journal Review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digital journals or apps to enrich your journaling practice.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with others through online platforms for shared experiences.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Tech-Enhanced Journaling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205740" y="102870"/>
                </a:moveTo>
                <a:cubicBezTo>
                  <a:pt x="186881" y="102870"/>
                  <a:pt x="171450" y="118301"/>
                  <a:pt x="171450" y="137160"/>
                </a:cubicBezTo>
                <a:lnTo>
                  <a:pt x="171450" y="960120"/>
                </a:lnTo>
                <a:cubicBezTo>
                  <a:pt x="171450" y="978980"/>
                  <a:pt x="186881" y="994410"/>
                  <a:pt x="205740" y="994410"/>
                </a:cubicBezTo>
                <a:lnTo>
                  <a:pt x="891540" y="994410"/>
                </a:lnTo>
                <a:cubicBezTo>
                  <a:pt x="910400" y="994410"/>
                  <a:pt x="925830" y="978980"/>
                  <a:pt x="925830" y="960120"/>
                </a:cubicBezTo>
                <a:lnTo>
                  <a:pt x="925830" y="137160"/>
                </a:lnTo>
                <a:cubicBezTo>
                  <a:pt x="925830" y="118301"/>
                  <a:pt x="910399" y="102870"/>
                  <a:pt x="891540" y="102870"/>
                </a:cubicBezTo>
                <a:lnTo>
                  <a:pt x="205740" y="102870"/>
                </a:lnTo>
                <a:moveTo>
                  <a:pt x="68580" y="137160"/>
                </a:moveTo>
                <a:cubicBezTo>
                  <a:pt x="68580" y="61508"/>
                  <a:pt x="130088" y="0"/>
                  <a:pt x="205740" y="0"/>
                </a:cubicBezTo>
                <a:lnTo>
                  <a:pt x="891540" y="0"/>
                </a:lnTo>
                <a:cubicBezTo>
                  <a:pt x="967192" y="0"/>
                  <a:pt x="1028700" y="61508"/>
                  <a:pt x="1028700" y="137160"/>
                </a:cubicBezTo>
                <a:lnTo>
                  <a:pt x="1028700" y="960120"/>
                </a:lnTo>
                <a:cubicBezTo>
                  <a:pt x="1028700" y="1035772"/>
                  <a:pt x="967192" y="1097280"/>
                  <a:pt x="891540" y="1097280"/>
                </a:cubicBezTo>
                <a:lnTo>
                  <a:pt x="205740" y="1097280"/>
                </a:lnTo>
                <a:cubicBezTo>
                  <a:pt x="130088" y="1097280"/>
                  <a:pt x="68580" y="1035772"/>
                  <a:pt x="68580" y="960120"/>
                </a:cubicBezTo>
                <a:lnTo>
                  <a:pt x="68580" y="137160"/>
                </a:lnTo>
                <a:moveTo>
                  <a:pt x="480060" y="857250"/>
                </a:moveTo>
                <a:lnTo>
                  <a:pt x="617220" y="857250"/>
                </a:lnTo>
                <a:cubicBezTo>
                  <a:pt x="636080" y="857250"/>
                  <a:pt x="651510" y="872681"/>
                  <a:pt x="651510" y="891540"/>
                </a:cubicBezTo>
                <a:cubicBezTo>
                  <a:pt x="651510" y="910400"/>
                  <a:pt x="636079" y="925830"/>
                  <a:pt x="617220" y="925830"/>
                </a:cubicBezTo>
                <a:lnTo>
                  <a:pt x="480060" y="925830"/>
                </a:lnTo>
                <a:cubicBezTo>
                  <a:pt x="461201" y="925830"/>
                  <a:pt x="445770" y="910399"/>
                  <a:pt x="445770" y="891540"/>
                </a:cubicBezTo>
                <a:cubicBezTo>
                  <a:pt x="445770" y="872680"/>
                  <a:pt x="461200" y="857250"/>
                  <a:pt x="480060" y="8572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consistent journaling routine beyond Ramadhan.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personal growth through regular self-reflection and expression.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Year-Round Reflection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74097" y="533424"/>
                </a:moveTo>
                <a:cubicBezTo>
                  <a:pt x="804958" y="489275"/>
                  <a:pt x="822960" y="435483"/>
                  <a:pt x="822960" y="377190"/>
                </a:cubicBezTo>
                <a:cubicBezTo>
                  <a:pt x="822960" y="225671"/>
                  <a:pt x="700159" y="102870"/>
                  <a:pt x="548640" y="102870"/>
                </a:cubicBezTo>
                <a:cubicBezTo>
                  <a:pt x="397121" y="102870"/>
                  <a:pt x="274320" y="225671"/>
                  <a:pt x="274320" y="377190"/>
                </a:cubicBezTo>
                <a:cubicBezTo>
                  <a:pt x="274320" y="435483"/>
                  <a:pt x="292322" y="489275"/>
                  <a:pt x="323183" y="533424"/>
                </a:cubicBezTo>
                <a:cubicBezTo>
                  <a:pt x="331113" y="544782"/>
                  <a:pt x="340543" y="557641"/>
                  <a:pt x="350615" y="571357"/>
                </a:cubicBezTo>
                <a:lnTo>
                  <a:pt x="350615" y="571357"/>
                </a:lnTo>
                <a:cubicBezTo>
                  <a:pt x="378262" y="609290"/>
                  <a:pt x="411266" y="654725"/>
                  <a:pt x="435912" y="699516"/>
                </a:cubicBezTo>
                <a:cubicBezTo>
                  <a:pt x="458200" y="740235"/>
                  <a:pt x="469559" y="782669"/>
                  <a:pt x="475131" y="822746"/>
                </a:cubicBezTo>
                <a:lnTo>
                  <a:pt x="370761" y="822960"/>
                </a:lnTo>
                <a:cubicBezTo>
                  <a:pt x="366046" y="797242"/>
                  <a:pt x="358116" y="772168"/>
                  <a:pt x="345472" y="749022"/>
                </a:cubicBezTo>
                <a:cubicBezTo>
                  <a:pt x="324255" y="710446"/>
                  <a:pt x="297894" y="674227"/>
                  <a:pt x="271534" y="638008"/>
                </a:cubicBezTo>
                <a:lnTo>
                  <a:pt x="271534" y="638008"/>
                </a:lnTo>
                <a:lnTo>
                  <a:pt x="271534" y="638008"/>
                </a:lnTo>
                <a:cubicBezTo>
                  <a:pt x="260390" y="622792"/>
                  <a:pt x="249245" y="607576"/>
                  <a:pt x="238530" y="592145"/>
                </a:cubicBezTo>
                <a:cubicBezTo>
                  <a:pt x="196310" y="531281"/>
                  <a:pt x="171450" y="457129"/>
                  <a:pt x="171450" y="377190"/>
                </a:cubicBezTo>
                <a:cubicBezTo>
                  <a:pt x="171450" y="168878"/>
                  <a:pt x="340328" y="0"/>
                  <a:pt x="548640" y="0"/>
                </a:cubicBezTo>
                <a:cubicBezTo>
                  <a:pt x="756952" y="0"/>
                  <a:pt x="925830" y="168878"/>
                  <a:pt x="925830" y="377190"/>
                </a:cubicBezTo>
                <a:cubicBezTo>
                  <a:pt x="925830" y="457129"/>
                  <a:pt x="900970" y="531281"/>
                  <a:pt x="858536" y="592145"/>
                </a:cubicBezTo>
                <a:cubicBezTo>
                  <a:pt x="847820" y="607576"/>
                  <a:pt x="836676" y="622792"/>
                  <a:pt x="825532" y="638008"/>
                </a:cubicBezTo>
                <a:lnTo>
                  <a:pt x="825532" y="638008"/>
                </a:lnTo>
                <a:lnTo>
                  <a:pt x="825532" y="638008"/>
                </a:lnTo>
                <a:cubicBezTo>
                  <a:pt x="799171" y="674013"/>
                  <a:pt x="772811" y="710232"/>
                  <a:pt x="751594" y="749022"/>
                </a:cubicBezTo>
                <a:cubicBezTo>
                  <a:pt x="738949" y="772168"/>
                  <a:pt x="731020" y="797242"/>
                  <a:pt x="726305" y="822960"/>
                </a:cubicBezTo>
                <a:lnTo>
                  <a:pt x="622149" y="822960"/>
                </a:lnTo>
                <a:cubicBezTo>
                  <a:pt x="627721" y="782884"/>
                  <a:pt x="639080" y="740235"/>
                  <a:pt x="661368" y="699730"/>
                </a:cubicBezTo>
                <a:cubicBezTo>
                  <a:pt x="686014" y="654939"/>
                  <a:pt x="719018" y="609505"/>
                  <a:pt x="746665" y="571571"/>
                </a:cubicBezTo>
                <a:lnTo>
                  <a:pt x="746665" y="571571"/>
                </a:lnTo>
                <a:lnTo>
                  <a:pt x="746665" y="571571"/>
                </a:lnTo>
                <a:lnTo>
                  <a:pt x="746665" y="571571"/>
                </a:lnTo>
                <a:cubicBezTo>
                  <a:pt x="756737" y="557855"/>
                  <a:pt x="765953" y="544997"/>
                  <a:pt x="773882" y="533638"/>
                </a:cubicBezTo>
                <a:lnTo>
                  <a:pt x="774097" y="533424"/>
                </a:lnTo>
                <a:moveTo>
                  <a:pt x="548640" y="274320"/>
                </a:moveTo>
                <a:cubicBezTo>
                  <a:pt x="491847" y="274320"/>
                  <a:pt x="445770" y="320397"/>
                  <a:pt x="445770" y="377190"/>
                </a:cubicBezTo>
                <a:cubicBezTo>
                  <a:pt x="445770" y="396050"/>
                  <a:pt x="430340" y="411480"/>
                  <a:pt x="411480" y="411480"/>
                </a:cubicBezTo>
                <a:cubicBezTo>
                  <a:pt x="392621" y="411480"/>
                  <a:pt x="377190" y="396050"/>
                  <a:pt x="377190" y="377190"/>
                </a:cubicBezTo>
                <a:cubicBezTo>
                  <a:pt x="377190" y="282464"/>
                  <a:pt x="453914" y="205740"/>
                  <a:pt x="548640" y="205740"/>
                </a:cubicBezTo>
                <a:cubicBezTo>
                  <a:pt x="567499" y="205740"/>
                  <a:pt x="582930" y="221171"/>
                  <a:pt x="582930" y="240030"/>
                </a:cubicBezTo>
                <a:cubicBezTo>
                  <a:pt x="582930" y="258890"/>
                  <a:pt x="567500" y="274320"/>
                  <a:pt x="548640" y="274320"/>
                </a:cubicBezTo>
                <a:lnTo>
                  <a:pt x="548640" y="274320"/>
                </a:lnTo>
                <a:moveTo>
                  <a:pt x="548640" y="1097280"/>
                </a:moveTo>
                <a:cubicBezTo>
                  <a:pt x="453914" y="1097280"/>
                  <a:pt x="377190" y="1020556"/>
                  <a:pt x="377190" y="925830"/>
                </a:cubicBezTo>
                <a:lnTo>
                  <a:pt x="377190" y="891540"/>
                </a:lnTo>
                <a:lnTo>
                  <a:pt x="720090" y="891540"/>
                </a:lnTo>
                <a:lnTo>
                  <a:pt x="720090" y="925830"/>
                </a:lnTo>
                <a:cubicBezTo>
                  <a:pt x="720090" y="1020556"/>
                  <a:pt x="643366" y="1097280"/>
                  <a:pt x="548640" y="1097280"/>
                </a:cubicBezTo>
                <a:lnTo>
                  <a:pt x="548640" y="10972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Ramadhan journal to share experiences and inspire loved ones.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others to document their reflections during this meaningful month.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Ramadhan Journals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2870"/>
                </a:moveTo>
                <a:lnTo>
                  <a:pt x="925830" y="102870"/>
                </a:lnTo>
                <a:cubicBezTo>
                  <a:pt x="944690" y="102870"/>
                  <a:pt x="960120" y="118301"/>
                  <a:pt x="960120" y="137160"/>
                </a:cubicBezTo>
                <a:lnTo>
                  <a:pt x="960120" y="960120"/>
                </a:lnTo>
                <a:cubicBezTo>
                  <a:pt x="960120" y="978980"/>
                  <a:pt x="944689" y="994410"/>
                  <a:pt x="925830" y="994410"/>
                </a:cubicBezTo>
                <a:lnTo>
                  <a:pt x="548640" y="994410"/>
                </a:lnTo>
                <a:lnTo>
                  <a:pt x="548640" y="102870"/>
                </a:lnTo>
                <a:moveTo>
                  <a:pt x="445770" y="102870"/>
                </a:moveTo>
                <a:lnTo>
                  <a:pt x="445770" y="994410"/>
                </a:lnTo>
                <a:lnTo>
                  <a:pt x="308610" y="994410"/>
                </a:lnTo>
                <a:cubicBezTo>
                  <a:pt x="289750" y="994410"/>
                  <a:pt x="274320" y="978980"/>
                  <a:pt x="274320" y="960120"/>
                </a:cubicBezTo>
                <a:lnTo>
                  <a:pt x="274320" y="891540"/>
                </a:lnTo>
                <a:lnTo>
                  <a:pt x="325755" y="891540"/>
                </a:lnTo>
                <a:cubicBezTo>
                  <a:pt x="354259" y="891540"/>
                  <a:pt x="377190" y="868609"/>
                  <a:pt x="377190" y="840105"/>
                </a:cubicBezTo>
                <a:cubicBezTo>
                  <a:pt x="377190" y="811601"/>
                  <a:pt x="354259" y="788670"/>
                  <a:pt x="325755" y="788670"/>
                </a:cubicBezTo>
                <a:lnTo>
                  <a:pt x="274320" y="788670"/>
                </a:lnTo>
                <a:lnTo>
                  <a:pt x="274320" y="600075"/>
                </a:lnTo>
                <a:lnTo>
                  <a:pt x="325755" y="600075"/>
                </a:lnTo>
                <a:cubicBezTo>
                  <a:pt x="354259" y="600075"/>
                  <a:pt x="377190" y="577144"/>
                  <a:pt x="377190" y="548640"/>
                </a:cubicBezTo>
                <a:cubicBezTo>
                  <a:pt x="377190" y="520136"/>
                  <a:pt x="354259" y="497205"/>
                  <a:pt x="325755" y="497205"/>
                </a:cubicBezTo>
                <a:lnTo>
                  <a:pt x="274320" y="497205"/>
                </a:lnTo>
                <a:lnTo>
                  <a:pt x="274320" y="308610"/>
                </a:lnTo>
                <a:lnTo>
                  <a:pt x="325755" y="308610"/>
                </a:lnTo>
                <a:cubicBezTo>
                  <a:pt x="354259" y="308610"/>
                  <a:pt x="377190" y="285679"/>
                  <a:pt x="377190" y="257175"/>
                </a:cubicBezTo>
                <a:cubicBezTo>
                  <a:pt x="377190" y="228671"/>
                  <a:pt x="354259" y="205740"/>
                  <a:pt x="325755" y="205740"/>
                </a:cubicBezTo>
                <a:lnTo>
                  <a:pt x="274320" y="205740"/>
                </a:lnTo>
                <a:lnTo>
                  <a:pt x="274320" y="137160"/>
                </a:lnTo>
                <a:cubicBezTo>
                  <a:pt x="274320" y="118300"/>
                  <a:pt x="289750" y="102870"/>
                  <a:pt x="308610" y="102870"/>
                </a:cubicBezTo>
                <a:lnTo>
                  <a:pt x="445770" y="102870"/>
                </a:lnTo>
                <a:moveTo>
                  <a:pt x="171450" y="891540"/>
                </a:moveTo>
                <a:lnTo>
                  <a:pt x="171450" y="960120"/>
                </a:lnTo>
                <a:cubicBezTo>
                  <a:pt x="171450" y="1035772"/>
                  <a:pt x="232958" y="1097280"/>
                  <a:pt x="308610" y="1097280"/>
                </a:cubicBezTo>
                <a:lnTo>
                  <a:pt x="925830" y="1097280"/>
                </a:lnTo>
                <a:cubicBezTo>
                  <a:pt x="1001482" y="1097280"/>
                  <a:pt x="1062990" y="1035772"/>
                  <a:pt x="1062990" y="960120"/>
                </a:cubicBezTo>
                <a:lnTo>
                  <a:pt x="1062990" y="137160"/>
                </a:lnTo>
                <a:cubicBezTo>
                  <a:pt x="1062990" y="61508"/>
                  <a:pt x="1001482" y="0"/>
                  <a:pt x="925830" y="0"/>
                </a:cubicBezTo>
                <a:lnTo>
                  <a:pt x="308610" y="0"/>
                </a:lnTo>
                <a:cubicBezTo>
                  <a:pt x="232958" y="0"/>
                  <a:pt x="171450" y="61508"/>
                  <a:pt x="171450" y="137160"/>
                </a:cubicBezTo>
                <a:lnTo>
                  <a:pt x="171450" y="205740"/>
                </a:lnTo>
                <a:lnTo>
                  <a:pt x="85725" y="205740"/>
                </a:lnTo>
                <a:cubicBezTo>
                  <a:pt x="57221" y="205740"/>
                  <a:pt x="34290" y="228671"/>
                  <a:pt x="34290" y="257175"/>
                </a:cubicBezTo>
                <a:cubicBezTo>
                  <a:pt x="34290" y="285679"/>
                  <a:pt x="57221" y="308610"/>
                  <a:pt x="85725" y="308610"/>
                </a:cubicBezTo>
                <a:lnTo>
                  <a:pt x="171450" y="308610"/>
                </a:lnTo>
                <a:lnTo>
                  <a:pt x="171450" y="497205"/>
                </a:lnTo>
                <a:lnTo>
                  <a:pt x="85725" y="497205"/>
                </a:lnTo>
                <a:cubicBezTo>
                  <a:pt x="57221" y="497205"/>
                  <a:pt x="34290" y="520136"/>
                  <a:pt x="34290" y="548640"/>
                </a:cubicBezTo>
                <a:cubicBezTo>
                  <a:pt x="34290" y="577144"/>
                  <a:pt x="57221" y="600075"/>
                  <a:pt x="85725" y="600075"/>
                </a:cubicBezTo>
                <a:lnTo>
                  <a:pt x="171450" y="600075"/>
                </a:lnTo>
                <a:lnTo>
                  <a:pt x="171450" y="788670"/>
                </a:lnTo>
                <a:lnTo>
                  <a:pt x="85725" y="788670"/>
                </a:lnTo>
                <a:cubicBezTo>
                  <a:pt x="57221" y="788670"/>
                  <a:pt x="34290" y="811601"/>
                  <a:pt x="34290" y="840105"/>
                </a:cubicBezTo>
                <a:cubicBezTo>
                  <a:pt x="34290" y="868609"/>
                  <a:pt x="57221" y="891540"/>
                  <a:pt x="85725" y="891540"/>
                </a:cubicBezTo>
                <a:lnTo>
                  <a:pt x="171450" y="891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parent-child journaling activity to foster bonding and shared reflection.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discussions about the journal entries to strengthen their relationship.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Bonding Activity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parents to share their own journaling experiences with their children.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dialogue that allows children to learn from their parents' perspectives.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Experiences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support their child's journaling practice by providing guidance and feedback.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 children express their thoughts and feelings through writing.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Journaling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Define clear journaling rules and stress the importance of respecting peers and materials.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Expectations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distraction-free environment that promotes comfort and safety for journaling.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Space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include continuing to journal and reflect throughout Ramadhan.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skills and habits developed to maintain a lifelong practice of reflection and self-expression.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Lifelong Reflection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 Ramadhan journal can be a meaningful and engaging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Adaptations can be made for different learning styles and needs.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Journaling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Ramadhan: A Journey Through Journaling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2025-03-03T12:03:45Z</dcterms:created>
  <dcterms:modified xsi:type="dcterms:W3CDTF">2025-03-03T12:03:45Z</dcterms:modified>
</cp:coreProperties>
</file>