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87dc1782fd502ff3ba35aa4c384b0648cf142b8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c17d5c6ca6f4bb3dd7f0a501da2944b689c282b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164e6904c9b6916a3d8135c71973a7ab811f46b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2fad45d2f0653800329cc44bee234e9124b18a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873d2cc5d74450885f9fefeb5735f3a92703175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435035754a16517a3d178f05ed711662d20d25d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1fee88628c41871c3f634753de90b24caa5bb79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7393e0fe845b1eeb56172cfbe61adeaaee6156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ab7e2f2a1e814efa9d763f20612c18d907afc8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b17ecf7312811f04981c7bdaeb26ddf56bd21a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7a2ffed4ba778ec2f0684aad250858ff5ff9b78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ee900101018758ea62e5d45a032439d2041937b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8e051affdf616b84536dbdde34319ad47741e0c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47914" r="-479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Understanding, Applying, and Solving Real-World Problems with Fractions and Decimals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Fraction and Decimal Conversions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Converting Between Fractions a…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Fractions and Decimals?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Converting Fractions to Decimals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Converting Decimals to Fractions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Equivalent Ratios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Problem-Solving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Integration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Feedback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Homework Assignment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and decimals play a significant role in diverse fields like science and finance.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conversions is essential for solving real-world problems effectively.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will cover the concept of converting between fractions and decimals.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includes practical applications and problem-solving activities to enhance understanding.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Overview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Converting between fractions and decimals is a crucial skill in mathematics.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and decimals are used in various real-world applications, such as science, engineering, and finance.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Converting Fractions and Decimals</a:t>
            </a:r>
            <a:endParaRPr lang="en-US" sz="1581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Converting Between Fractions and Decimals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 and Decimal Conversions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 and Decimal Conversions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Fractions and Decimals?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Decimals: a way of representing a number using a point to separate the whole number part from the fractional part.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Decimals provide a precise way to represent numbers, especially in measurements and calculations.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Decimals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Fractions: a way of representing a part of a whole, using a numerator and a denominator.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are used to express parts of a whole in mathematical terms.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Fractions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Converting Fractions to Decimals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 and Decimal Conversions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exercise: Convert 3/4 to a decimal.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reinforce the concept and improve calculation skills.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Exercise for Mastery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Example: 1/2 = 0.5.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demonstrates the division process for converting fractions to decimals.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2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Fraction Conversion</a:t>
            </a:r>
            <a:endParaRPr lang="en-US" sz="1721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convert a fraction to a decimal, divide the numerator by the denominator.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ensures accurate decimal representation of the fraction.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Fraction to Decimal Conversion</a:t>
            </a:r>
            <a:endParaRPr lang="en-US" sz="166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Converting Decimals to Fractions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 and Decimal Conversions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Try converting 0.75 to a fraction as a practice exercise.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help reinforce your understanding of the conversion process.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Exercise for Mastery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0.5 can be converted to the fraction 1/2.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demonstrates the simplicity of the conversion process.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Decimal to Fraction Conversion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convert a decimal to a fraction, write the decimal as a fraction with the decimal part as the numerator and the place value as the denominator.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ensures that the decimal is accurately represented as a fraction.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Conversion Process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 and Decimal Conversions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Equivalent Ratios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 example of equivalent ratios is 1/2 = 2/4 = 3/6.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ratios demonstrate how different fractions can express the same value.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Equivalent Ratios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38200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Equivalent ratios are fractions that have the same value, but with different numerators and denominators.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represent the same proportion or relationship despite having distinct numerical representations.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8200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Equivalent Ratios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834639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2834639" y="166742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596544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96544" y="166742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31887" r="-13188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and decimals play a key role in finance, such as calculating interest rates.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calculations are crucial for managing investments and understanding loan terms.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Financial Uses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science, fractions and decimals are essential for accurate calculations and measurements.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scientists quantify observations and conduct experiments with precision.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Scientific Calculations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and decimals are used in cooking, such as measuring ingredients for a recipe.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Precise measurements ensure the recipe turns out as intended, highlighting the importance of these mathematical concepts.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Cooking Applications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 and Decimal Conversions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80259" r="-8025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Problem-Solving Activities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 and Decimal Conversions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 Example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 example activity includes calculating the cost of materials for a construction project.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demonstrates the relevance of math skills in everyday situations.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 and Decimal Conversion Tasks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Activities will involve converting fractions to decimals and vice versa.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tasks help students apply mathematical concepts to practical scenarios.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Learning Approach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work in pairs or small groups to complete problem-solving activities.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teamwork and enhances understanding through shared efforts.</a:t>
            </a:r>
            <a:endParaRPr lang="en-US" sz="12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 and Decimal Conversions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Activities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for Struggling Students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Example: providing extra support or scaffolding for students who are struggling.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students overcome challenges and build confidence in their learning.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to Learning Styles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1"/>
              </a:spcBef>
              <a:buNone/>
            </a:pPr>
            <a:r>
              <a:rPr lang="en-US" sz="112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Activities will cater to different learning styles and abilities, such as visual, auditory, and kinesthetic learners.</a:t>
            </a:r>
            <a:endParaRPr lang="en-US" sz="1121" dirty="0"/>
          </a:p>
          <a:p>
            <a:pPr algn="l" marL="0" indent="0">
              <a:lnSpc>
                <a:spcPct val="90000"/>
              </a:lnSpc>
              <a:spcBef>
                <a:spcPts val="801"/>
              </a:spcBef>
              <a:buNone/>
            </a:pPr>
            <a:r>
              <a:rPr lang="en-US" sz="112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every student has an opportunity to engage and succeed.</a:t>
            </a:r>
            <a:endParaRPr lang="en-US" sz="1121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Catering to Mixed-Ability Groups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activities will be provided for mixed-ability groups.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aim to address the diverse needs of students in the classroom.</a:t>
            </a:r>
            <a:endParaRPr lang="en-US" sz="12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105440" r="-10544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online resources that provide diverse learning materials.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simulations and educational software make learning engaging and effective.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Tools for Learning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will be used to enhance instruction and increase student engagement.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Examples: online resources, interactive simulations, and educational software.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Instruction with Technology</a:t>
            </a:r>
            <a:endParaRPr lang="en-US" sz="1668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 and Decimal Conversions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 and Decimal Conversions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Feedback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508" b="-1525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Class discussions serve as a platform for immediate feedback.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encourage active participation and deeper understanding.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Class Discussions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Example: using rubrics to evaluate student work.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Rubrics provide a structured way to assess student performance.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Utilizing Rubrics for Evaluation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receive regular feedback and assessment on their understanding of the concept.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Feedback will be provided through quizzes, tests, and class discussions.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Feedback and Assessment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 and Decimal Conversions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191738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2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apply this skill to real-world problems.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this ability enhances their problem-solving skills and mathematical proficiency.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 and Problem-Solving</a:t>
            </a:r>
            <a:endParaRPr lang="en-US" sz="1668" dirty="0"/>
          </a:p>
        </p:txBody>
      </p:sp>
      <p:sp>
        <p:nvSpPr>
          <p:cNvPr id="12" name="Text 10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Converting between fractions and decimals is a crucial skill in mathematics.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enables students to understand and manipulate numerical data effectively.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Fraction-Decimal Conversion</a:t>
            </a:r>
            <a:endParaRPr lang="en-US" sz="1668" dirty="0"/>
          </a:p>
        </p:txBody>
      </p:sp>
      <p:sp>
        <p:nvSpPr>
          <p:cNvPr id="14" name="Text 12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 example of applying percentages is calculating interest rates.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practical skill is essential for financial literacy.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learn about percentages and how to apply them to real-world problems.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include understanding their significance in various contexts.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About Percentages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next lesson will build on the concept of converting between fractions and decimals.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foundational knowledge will be expanded to include percentages.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on Fractions and Decimals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 and Decimal Conversions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 and Decimal Conversions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from this lesson?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the concept of converting between fractions and decimals to real-world problems?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from this lesson?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the concept of converting between fractions and decimals to real-world problems?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Insights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2"/>
            <a:srcRect/>
            <a:stretch>
              <a:fillRect l="-54006" r="-540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 and Decimal Conversions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Problem-Solving Abilities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apply this skill to real-world problems.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this skill fosters critical thinking and problem-solving capabilities.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and decimals are used in various real-world applications.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include financial calculations, measurements, and data analysis.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Conversion Skills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Converting between fractions and decimals is a crucial skill in mathematics.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is foundational for understanding numerical relationships and solving problems.</a:t>
            </a:r>
            <a:endParaRPr lang="en-US" sz="12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79859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79757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 and Decimal Conversions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208357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Complete a worksheet with exercises on converting fractions to decimals and vice versa.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Research and find real-world examples of how fractions and decimals are used in different contexts.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08357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308459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Complete a worksheet with exercises on converting fractions to decimals and vice versa.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Research and find real-world examples of how fractions and decimals are used in different contexts.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308459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 to Decimal Exercises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Assignment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542637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2"/>
            <a:srcRect/>
            <a:stretch>
              <a:fillRect l="-54743" r="-5474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 and Decimal Conversions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6578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24073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4812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2628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with Games and Simulations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2628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83"/>
              </a:spcBef>
              <a:buNone/>
            </a:pPr>
            <a:r>
              <a:rPr lang="en-US" sz="137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game or simulation to practice converting fractions to decimals and vice versa.</a:t>
            </a:r>
            <a:endParaRPr lang="en-US" sz="1376" dirty="0"/>
          </a:p>
          <a:p>
            <a:pPr algn="l" marL="0" indent="0">
              <a:lnSpc>
                <a:spcPct val="90000"/>
              </a:lnSpc>
              <a:spcBef>
                <a:spcPts val="983"/>
              </a:spcBef>
              <a:buNone/>
            </a:pPr>
            <a:r>
              <a:rPr lang="en-US" sz="137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hands-on activity helps reinforce understanding through engaging and interactive methods.</a:t>
            </a:r>
            <a:endParaRPr lang="en-US" sz="1376" dirty="0"/>
          </a:p>
        </p:txBody>
      </p:sp>
      <p:sp>
        <p:nvSpPr>
          <p:cNvPr id="17" name="Text 15"/>
          <p:cNvSpPr/>
          <p:nvPr/>
        </p:nvSpPr>
        <p:spPr>
          <a:xfrm>
            <a:off x="1182628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Fractions and Decimals in Real Life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82628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Research and present on a real-world application of fractions and decimals.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investigate how these concepts are used in everyday situations and share their findings.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82628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Modeling for Real-World Problems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2628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math model to solve a real-world problem.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students to apply mathematical concepts to practical scenarios.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085862" y="3802966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81981" y="2194560"/>
                </a:moveTo>
                <a:cubicBezTo>
                  <a:pt x="81473" y="2194560"/>
                  <a:pt x="0" y="2113076"/>
                  <a:pt x="0" y="2012565"/>
                </a:cubicBezTo>
                <a:lnTo>
                  <a:pt x="0" y="181995"/>
                </a:lnTo>
                <a:cubicBezTo>
                  <a:pt x="0" y="81484"/>
                  <a:pt x="81473" y="0"/>
                  <a:pt x="181981" y="0"/>
                </a:cubicBezTo>
                <a:lnTo>
                  <a:pt x="7224659" y="0"/>
                </a:lnTo>
                <a:cubicBezTo>
                  <a:pt x="7325167" y="0"/>
                  <a:pt x="7406640" y="81484"/>
                  <a:pt x="7406640" y="181995"/>
                </a:cubicBezTo>
                <a:lnTo>
                  <a:pt x="7406640" y="2012565"/>
                </a:lnTo>
                <a:cubicBezTo>
                  <a:pt x="7406640" y="2113076"/>
                  <a:pt x="7325167" y="2194560"/>
                  <a:pt x="7224659" y="2194560"/>
                </a:cubicBezTo>
                <a:lnTo>
                  <a:pt x="181981" y="2194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116667" r="-1166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 and Decimal Conversions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085862" y="1448544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81981" y="2194560"/>
                </a:moveTo>
                <a:cubicBezTo>
                  <a:pt x="81473" y="2194560"/>
                  <a:pt x="0" y="2113076"/>
                  <a:pt x="0" y="2012565"/>
                </a:cubicBezTo>
                <a:lnTo>
                  <a:pt x="0" y="181995"/>
                </a:lnTo>
                <a:cubicBezTo>
                  <a:pt x="0" y="81484"/>
                  <a:pt x="81473" y="0"/>
                  <a:pt x="181981" y="0"/>
                </a:cubicBezTo>
                <a:lnTo>
                  <a:pt x="7224659" y="0"/>
                </a:lnTo>
                <a:cubicBezTo>
                  <a:pt x="7325167" y="0"/>
                  <a:pt x="7406640" y="81484"/>
                  <a:pt x="7406640" y="181995"/>
                </a:cubicBezTo>
                <a:lnTo>
                  <a:pt x="7406640" y="2012565"/>
                </a:lnTo>
                <a:cubicBezTo>
                  <a:pt x="7406640" y="2113076"/>
                  <a:pt x="7325167" y="2194560"/>
                  <a:pt x="7224659" y="2194560"/>
                </a:cubicBezTo>
                <a:lnTo>
                  <a:pt x="181981" y="2194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64531" y="177727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364531" y="177727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99467" y="40973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9467" y="409738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182586" y="4097381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with Teachers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5182586" y="4584378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Parents can attend a parent-teacher conference to discuss their child's progress.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collaboration between parents and teachers to address the child's needs effectively.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147650" y="1782427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Learning at Home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147650" y="2269424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Parents can support their child's learning by providing additional practice exercises.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reinforce concepts taught in school and builds confidence in the child.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02966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81981" y="2194560"/>
                </a:moveTo>
                <a:cubicBezTo>
                  <a:pt x="81473" y="2194560"/>
                  <a:pt x="0" y="2113076"/>
                  <a:pt x="0" y="2012565"/>
                </a:cubicBezTo>
                <a:lnTo>
                  <a:pt x="0" y="181995"/>
                </a:lnTo>
                <a:cubicBezTo>
                  <a:pt x="0" y="81484"/>
                  <a:pt x="81473" y="0"/>
                  <a:pt x="181981" y="0"/>
                </a:cubicBezTo>
                <a:lnTo>
                  <a:pt x="7224659" y="0"/>
                </a:lnTo>
                <a:cubicBezTo>
                  <a:pt x="7325167" y="0"/>
                  <a:pt x="7406640" y="81484"/>
                  <a:pt x="7406640" y="181995"/>
                </a:cubicBezTo>
                <a:lnTo>
                  <a:pt x="7406640" y="2012565"/>
                </a:lnTo>
                <a:cubicBezTo>
                  <a:pt x="7406640" y="2113076"/>
                  <a:pt x="7325167" y="2194560"/>
                  <a:pt x="7224659" y="2194560"/>
                </a:cubicBezTo>
                <a:lnTo>
                  <a:pt x="181981" y="2194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48544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81981" y="2194560"/>
                </a:moveTo>
                <a:cubicBezTo>
                  <a:pt x="81473" y="2194560"/>
                  <a:pt x="0" y="2113076"/>
                  <a:pt x="0" y="2012565"/>
                </a:cubicBezTo>
                <a:lnTo>
                  <a:pt x="0" y="181995"/>
                </a:lnTo>
                <a:cubicBezTo>
                  <a:pt x="0" y="81484"/>
                  <a:pt x="81473" y="0"/>
                  <a:pt x="181981" y="0"/>
                </a:cubicBezTo>
                <a:lnTo>
                  <a:pt x="7224659" y="0"/>
                </a:lnTo>
                <a:cubicBezTo>
                  <a:pt x="7325167" y="0"/>
                  <a:pt x="7406640" y="81484"/>
                  <a:pt x="7406640" y="181995"/>
                </a:cubicBezTo>
                <a:lnTo>
                  <a:pt x="7406640" y="2012565"/>
                </a:lnTo>
                <a:cubicBezTo>
                  <a:pt x="7406640" y="2113076"/>
                  <a:pt x="7325167" y="2194560"/>
                  <a:pt x="7224659" y="2194560"/>
                </a:cubicBezTo>
                <a:lnTo>
                  <a:pt x="181981" y="2194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27308" y="177727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27308" y="177727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62244" y="40973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62244" y="409738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645363" y="4097381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Guidelines for Handling Complex Fractions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645363" y="4584378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guidelines on how to handle complex fractions and decimals.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 strategies to simplify and solve challenging numerical problems.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610427" y="1782427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Accuracy and Precision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610427" y="2269424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that students understand the importance of accuracy and precision when working with fractions and decimals.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 the role of careful calculations in achieving correct results.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 and Decimal Conversions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91738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2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 and Decimal Conversions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technology to enhance instruction and increase student engagement.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apps or online platforms can make learning more dynamic and appealing.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for Enhanced Engagement</a:t>
            </a:r>
            <a:endParaRPr lang="en-US" sz="1667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real-world examples to make the concept more relevant and interesting.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can include scenarios like shopping discounts or measurements in recipes.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Examples for Relevance</a:t>
            </a:r>
            <a:endParaRPr lang="en-US" sz="1667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 to illustrate the concept of converting between fractions and decimals.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aids can include diagrams, charts, or interactive tools to simplify understanding.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for Concept Illustration</a:t>
            </a:r>
            <a:endParaRPr lang="en-US" sz="166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2025-08-16T19:03:07Z</dcterms:created>
  <dcterms:modified xsi:type="dcterms:W3CDTF">2025-08-16T19:03:07Z</dcterms:modified>
</cp:coreProperties>
</file>