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e41be21bc2cd09c50886b58d7cb029bbecf4a9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5700957e87e83302642aff466ace2198a82f5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b11b33e5854680f9b677d72acc8064cb3823b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2be74a537dfb7781a6528c64a77cecb5fc934c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cd545c2ea964b31b59014ca4b86c29397dbcb5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512057d2f796960efb1218604460d041c0660c9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1b46aa31ce225e24945fadcaef9ad88c470020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52114337270fbc4fb94cd6fd3a5dd987cde6668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0b1dc79d7338805130cde90d11509daf10cd64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2398eb89a9febb91bd094facd93c0b8cf2d1f2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7f84265982c9abdd00ab7d1211d8ab5345f148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7e3f74984b64b66499799602a4eb3a307a6aba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51b44db2ae8ea5f86f31a34752a0efc9b1996b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7194cf79804cb7f8ea99a99068c0d1179df929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ebfab68abdc37abe4a37411d2c0c40b72bde8a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65" r="-601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Fostering Inclusivity, Social Justice, and Stronger Communities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Cultural Diversity and Community Building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Understanding Cultural Diversity an…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Cultural Diversity?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Cultural Diversity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Community Building?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Community Building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Promoting Cultural Diversity an…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Cultural Diversity and Community B…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Challenges to Cultural Diversity and Community…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Challenges to Cultural Diversity an…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to Action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Understanding Cultural Diversity and Community Building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develop essential skills for effective communication and collaboration.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building harmonious and inclusive communities.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Essential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exploring these themes, students will gain a deeper appreciation for the diversity within their own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fosters a sense of belonging and respect for different cultural backgrounds.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Appreciating Community Diversity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14-year-old students to the importance of cultural diversity and community building.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key learning focus is to equip students with the knowledge, attitudes, and skills necessary to navigate and appreciate cultural differences.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Cultural Diversity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7274" r="-1072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Cultural Diversity?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enriches our lives by promoting understanding and empathy.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sense of community and helps build stronger, more inclusive societies.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Cultural Diversity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1431" y="0"/>
                </a:moveTo>
                <a:cubicBezTo>
                  <a:pt x="5097" y="0"/>
                  <a:pt x="0" y="5095"/>
                  <a:pt x="0" y="11430"/>
                </a:cubicBezTo>
                <a:cubicBezTo>
                  <a:pt x="0" y="17764"/>
                  <a:pt x="5097" y="22859"/>
                  <a:pt x="11431" y="22859"/>
                </a:cubicBezTo>
                <a:lnTo>
                  <a:pt x="34290" y="22859"/>
                </a:lnTo>
                <a:lnTo>
                  <a:pt x="34290" y="53340"/>
                </a:lnTo>
                <a:lnTo>
                  <a:pt x="11431" y="53340"/>
                </a:lnTo>
                <a:cubicBezTo>
                  <a:pt x="5097" y="53340"/>
                  <a:pt x="0" y="58435"/>
                  <a:pt x="0" y="64770"/>
                </a:cubicBezTo>
                <a:cubicBezTo>
                  <a:pt x="0" y="71104"/>
                  <a:pt x="5097" y="76199"/>
                  <a:pt x="11431" y="76199"/>
                </a:cubicBezTo>
                <a:lnTo>
                  <a:pt x="45721" y="76199"/>
                </a:lnTo>
                <a:lnTo>
                  <a:pt x="106680" y="76199"/>
                </a:lnTo>
                <a:lnTo>
                  <a:pt x="262889" y="76199"/>
                </a:lnTo>
                <a:cubicBezTo>
                  <a:pt x="269223" y="76199"/>
                  <a:pt x="274320" y="71104"/>
                  <a:pt x="274320" y="64770"/>
                </a:cubicBezTo>
                <a:cubicBezTo>
                  <a:pt x="274320" y="58435"/>
                  <a:pt x="269223" y="53340"/>
                  <a:pt x="262889" y="53340"/>
                </a:cubicBezTo>
                <a:lnTo>
                  <a:pt x="240030" y="53340"/>
                </a:lnTo>
                <a:lnTo>
                  <a:pt x="240030" y="22859"/>
                </a:lnTo>
                <a:lnTo>
                  <a:pt x="259079" y="22859"/>
                </a:lnTo>
                <a:cubicBezTo>
                  <a:pt x="265413" y="22859"/>
                  <a:pt x="270510" y="17764"/>
                  <a:pt x="270510" y="11430"/>
                </a:cubicBezTo>
                <a:cubicBezTo>
                  <a:pt x="270510" y="5095"/>
                  <a:pt x="265413" y="0"/>
                  <a:pt x="259079" y="0"/>
                </a:cubicBezTo>
                <a:lnTo>
                  <a:pt x="11431" y="0"/>
                </a:lnTo>
                <a:moveTo>
                  <a:pt x="217171" y="22859"/>
                </a:moveTo>
                <a:lnTo>
                  <a:pt x="217171" y="53340"/>
                </a:lnTo>
                <a:lnTo>
                  <a:pt x="179071" y="53340"/>
                </a:lnTo>
                <a:lnTo>
                  <a:pt x="179071" y="22859"/>
                </a:lnTo>
                <a:lnTo>
                  <a:pt x="217171" y="22859"/>
                </a:lnTo>
                <a:moveTo>
                  <a:pt x="156209" y="22859"/>
                </a:moveTo>
                <a:lnTo>
                  <a:pt x="156209" y="53340"/>
                </a:lnTo>
                <a:lnTo>
                  <a:pt x="118108" y="53340"/>
                </a:lnTo>
                <a:lnTo>
                  <a:pt x="118108" y="22859"/>
                </a:lnTo>
                <a:lnTo>
                  <a:pt x="156209" y="22859"/>
                </a:lnTo>
                <a:moveTo>
                  <a:pt x="95249" y="22859"/>
                </a:moveTo>
                <a:lnTo>
                  <a:pt x="95249" y="53340"/>
                </a:lnTo>
                <a:lnTo>
                  <a:pt x="57149" y="53340"/>
                </a:lnTo>
                <a:lnTo>
                  <a:pt x="57149" y="22859"/>
                </a:lnTo>
                <a:lnTo>
                  <a:pt x="95249" y="22859"/>
                </a:lnTo>
                <a:moveTo>
                  <a:pt x="11431" y="99061"/>
                </a:moveTo>
                <a:cubicBezTo>
                  <a:pt x="5097" y="99061"/>
                  <a:pt x="0" y="104156"/>
                  <a:pt x="0" y="110491"/>
                </a:cubicBezTo>
                <a:cubicBezTo>
                  <a:pt x="0" y="116825"/>
                  <a:pt x="5097" y="121920"/>
                  <a:pt x="11431" y="121920"/>
                </a:cubicBezTo>
                <a:cubicBezTo>
                  <a:pt x="24052" y="121920"/>
                  <a:pt x="34290" y="132160"/>
                  <a:pt x="34290" y="144780"/>
                </a:cubicBezTo>
                <a:lnTo>
                  <a:pt x="34290" y="194309"/>
                </a:lnTo>
                <a:cubicBezTo>
                  <a:pt x="34290" y="204834"/>
                  <a:pt x="42816" y="213360"/>
                  <a:pt x="53339" y="213360"/>
                </a:cubicBezTo>
                <a:lnTo>
                  <a:pt x="83818" y="213360"/>
                </a:lnTo>
                <a:cubicBezTo>
                  <a:pt x="94344" y="213360"/>
                  <a:pt x="102867" y="204834"/>
                  <a:pt x="102867" y="194309"/>
                </a:cubicBezTo>
                <a:lnTo>
                  <a:pt x="102867" y="148588"/>
                </a:lnTo>
                <a:cubicBezTo>
                  <a:pt x="102867" y="133873"/>
                  <a:pt x="114822" y="121918"/>
                  <a:pt x="129537" y="121918"/>
                </a:cubicBezTo>
                <a:lnTo>
                  <a:pt x="144778" y="121918"/>
                </a:lnTo>
                <a:cubicBezTo>
                  <a:pt x="159495" y="121918"/>
                  <a:pt x="171447" y="133873"/>
                  <a:pt x="171447" y="148588"/>
                </a:cubicBezTo>
                <a:lnTo>
                  <a:pt x="171447" y="194309"/>
                </a:lnTo>
                <a:cubicBezTo>
                  <a:pt x="171447" y="204834"/>
                  <a:pt x="179973" y="213360"/>
                  <a:pt x="190496" y="213360"/>
                </a:cubicBezTo>
                <a:lnTo>
                  <a:pt x="220976" y="213360"/>
                </a:lnTo>
                <a:cubicBezTo>
                  <a:pt x="231502" y="213360"/>
                  <a:pt x="240025" y="204834"/>
                  <a:pt x="240025" y="194309"/>
                </a:cubicBezTo>
                <a:lnTo>
                  <a:pt x="240025" y="144780"/>
                </a:lnTo>
                <a:cubicBezTo>
                  <a:pt x="240025" y="132160"/>
                  <a:pt x="250265" y="121920"/>
                  <a:pt x="262884" y="121920"/>
                </a:cubicBezTo>
                <a:cubicBezTo>
                  <a:pt x="269218" y="121920"/>
                  <a:pt x="274315" y="116825"/>
                  <a:pt x="274315" y="110491"/>
                </a:cubicBezTo>
                <a:cubicBezTo>
                  <a:pt x="274315" y="104156"/>
                  <a:pt x="269218" y="99061"/>
                  <a:pt x="262884" y="99061"/>
                </a:cubicBezTo>
                <a:cubicBezTo>
                  <a:pt x="237643" y="99061"/>
                  <a:pt x="217163" y="119539"/>
                  <a:pt x="217163" y="144782"/>
                </a:cubicBezTo>
                <a:lnTo>
                  <a:pt x="217163" y="190503"/>
                </a:lnTo>
                <a:lnTo>
                  <a:pt x="194304" y="190503"/>
                </a:lnTo>
                <a:lnTo>
                  <a:pt x="194304" y="148593"/>
                </a:lnTo>
                <a:cubicBezTo>
                  <a:pt x="194304" y="121257"/>
                  <a:pt x="172111" y="99063"/>
                  <a:pt x="144772" y="99063"/>
                </a:cubicBezTo>
                <a:lnTo>
                  <a:pt x="129531" y="99063"/>
                </a:lnTo>
                <a:cubicBezTo>
                  <a:pt x="102195" y="99063"/>
                  <a:pt x="80000" y="121257"/>
                  <a:pt x="80000" y="148593"/>
                </a:cubicBezTo>
                <a:lnTo>
                  <a:pt x="80000" y="190503"/>
                </a:lnTo>
                <a:lnTo>
                  <a:pt x="57141" y="190503"/>
                </a:lnTo>
                <a:lnTo>
                  <a:pt x="57141" y="144782"/>
                </a:lnTo>
                <a:cubicBezTo>
                  <a:pt x="57141" y="119541"/>
                  <a:pt x="36663" y="99061"/>
                  <a:pt x="11420" y="99061"/>
                </a:cubicBezTo>
                <a:lnTo>
                  <a:pt x="11431" y="990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appreciating cultural diversity is crucial in today's globalized world.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People from different backgrounds interact and collaborate on a daily basis, making cultural awareness essential.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a Globalized World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is not limited to race or ethnicity, but also includes differences in language, religion, customs, and values.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broader perspective helps us understand the multifaceted nature of diversity in our societies.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Beyond Race and Ethnicity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5490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refers to the presence of different cultures, traditions, and practices within a community or society.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to recognize and appreciate cultural diversity, as it enriches our lives, promotes understanding and empathy, and fosters a sense of community.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Cultural Diversity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2" r="-214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Cultural Diversity Important?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is also important for promoting social justice, equity, and human rights, as it recognizes and values the differences and contributions of all individuals and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brings different perspectives, ideas, and experiences that can enrich our lives and communities.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Advancing Social Justice and Equity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7367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promotes understanding, respect, and inclusivity, which are essential for building strong, harmonious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is also important for promoting social justice, equity, and human rights, as it recognizes and values the differences and contributions of all individuals and groups.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Inclusivity and Respect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brings different perspectives, ideas, and experiences that can enrich our lives and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promotes understanding, respect, and inclusivity, which are essential for building strong, harmonious communities.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Enriching Lives and Communities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Community Building?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Community Building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72"/>
              </a:spcBef>
              <a:buNone/>
            </a:pPr>
            <a:r>
              <a:rPr lang="en-US" sz="9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aim is to foster a sense of belonging and mutual support within the community.</a:t>
            </a:r>
            <a:endParaRPr lang="en-US" sz="915" dirty="0"/>
          </a:p>
          <a:p>
            <a:pPr algn="l" marL="0" indent="0">
              <a:lnSpc>
                <a:spcPct val="90000"/>
              </a:lnSpc>
              <a:spcBef>
                <a:spcPts val="572"/>
              </a:spcBef>
              <a:buNone/>
            </a:pPr>
            <a:r>
              <a:rPr lang="en-US" sz="9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addressing shared challenges and enhancing the overall well-being of its members.</a:t>
            </a:r>
            <a:endParaRPr lang="en-US" sz="915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Community Building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72"/>
              </a:spcBef>
              <a:buNone/>
            </a:pPr>
            <a:r>
              <a:rPr lang="en-US" sz="9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Community building requires active listening, effective communication, and a willingness to collaborate.</a:t>
            </a:r>
            <a:endParaRPr lang="en-US" sz="915" dirty="0"/>
          </a:p>
          <a:p>
            <a:pPr algn="l" marL="0" indent="0">
              <a:lnSpc>
                <a:spcPct val="90000"/>
              </a:lnSpc>
              <a:spcBef>
                <a:spcPts val="572"/>
              </a:spcBef>
              <a:buNone/>
            </a:pPr>
            <a:r>
              <a:rPr lang="en-US" sz="9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essential for working together towards common goals.</a:t>
            </a:r>
            <a:endParaRPr lang="en-US" sz="915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Community Building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72"/>
              </a:spcBef>
              <a:buNone/>
            </a:pPr>
            <a:r>
              <a:rPr lang="en-US" sz="9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Community building refers to the process of creating and maintaining a sense of community and social connection among individuals and groups.</a:t>
            </a:r>
            <a:endParaRPr lang="en-US" sz="915" dirty="0"/>
          </a:p>
          <a:p>
            <a:pPr algn="l" marL="0" indent="0">
              <a:lnSpc>
                <a:spcPct val="90000"/>
              </a:lnSpc>
              <a:spcBef>
                <a:spcPts val="572"/>
              </a:spcBef>
              <a:buNone/>
            </a:pPr>
            <a:r>
              <a:rPr lang="en-US" sz="9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working together to promote social cohesion, address social issues, and improve the quality of life for all community members.</a:t>
            </a:r>
            <a:endParaRPr lang="en-US" sz="915" dirty="0"/>
          </a:p>
        </p:txBody>
      </p:sp>
      <p:sp>
        <p:nvSpPr>
          <p:cNvPr id="21" name="Text 19"/>
          <p:cNvSpPr/>
          <p:nvPr/>
        </p:nvSpPr>
        <p:spPr>
          <a:xfrm>
            <a:off x="3932105" y="4912586"/>
            <a:ext cx="135731" cy="228600"/>
          </a:xfrm>
          <a:custGeom>
            <a:avLst/>
            <a:gdLst/>
            <a:ahLst/>
            <a:cxnLst/>
            <a:rect l="l" t="t" r="r" b="b"/>
            <a:pathLst>
              <a:path w="135731" h="228600">
                <a:moveTo>
                  <a:pt x="46429" y="21431"/>
                </a:moveTo>
                <a:cubicBezTo>
                  <a:pt x="46429" y="9594"/>
                  <a:pt x="56024" y="0"/>
                  <a:pt x="67861" y="0"/>
                </a:cubicBezTo>
                <a:cubicBezTo>
                  <a:pt x="79697" y="0"/>
                  <a:pt x="89293" y="9594"/>
                  <a:pt x="89293" y="21431"/>
                </a:cubicBezTo>
                <a:cubicBezTo>
                  <a:pt x="89293" y="33268"/>
                  <a:pt x="79698" y="42863"/>
                  <a:pt x="67861" y="42863"/>
                </a:cubicBezTo>
                <a:cubicBezTo>
                  <a:pt x="56025" y="42863"/>
                  <a:pt x="46429" y="33268"/>
                  <a:pt x="46429" y="21431"/>
                </a:cubicBezTo>
                <a:lnTo>
                  <a:pt x="46429" y="21431"/>
                </a:lnTo>
                <a:moveTo>
                  <a:pt x="60716" y="78627"/>
                </a:moveTo>
                <a:lnTo>
                  <a:pt x="60716" y="135731"/>
                </a:lnTo>
                <a:lnTo>
                  <a:pt x="75003" y="135731"/>
                </a:lnTo>
                <a:lnTo>
                  <a:pt x="75003" y="78627"/>
                </a:lnTo>
                <a:cubicBezTo>
                  <a:pt x="74691" y="78627"/>
                  <a:pt x="74334" y="78581"/>
                  <a:pt x="73976" y="78581"/>
                </a:cubicBezTo>
                <a:lnTo>
                  <a:pt x="61698" y="78581"/>
                </a:lnTo>
                <a:cubicBezTo>
                  <a:pt x="61341" y="78581"/>
                  <a:pt x="61029" y="78581"/>
                  <a:pt x="60670" y="78627"/>
                </a:cubicBezTo>
                <a:lnTo>
                  <a:pt x="60716" y="78627"/>
                </a:lnTo>
                <a:moveTo>
                  <a:pt x="60716" y="157163"/>
                </a:moveTo>
                <a:lnTo>
                  <a:pt x="60716" y="217886"/>
                </a:lnTo>
                <a:cubicBezTo>
                  <a:pt x="60716" y="223825"/>
                  <a:pt x="55939" y="228602"/>
                  <a:pt x="50000" y="228602"/>
                </a:cubicBezTo>
                <a:cubicBezTo>
                  <a:pt x="44062" y="228602"/>
                  <a:pt x="39285" y="223825"/>
                  <a:pt x="39285" y="217888"/>
                </a:cubicBezTo>
                <a:lnTo>
                  <a:pt x="39285" y="99836"/>
                </a:lnTo>
                <a:lnTo>
                  <a:pt x="20041" y="133859"/>
                </a:lnTo>
                <a:cubicBezTo>
                  <a:pt x="17139" y="138993"/>
                  <a:pt x="10575" y="140824"/>
                  <a:pt x="5440" y="137921"/>
                </a:cubicBezTo>
                <a:cubicBezTo>
                  <a:pt x="305" y="135018"/>
                  <a:pt x="-1526" y="128455"/>
                  <a:pt x="1378" y="123321"/>
                </a:cubicBezTo>
                <a:lnTo>
                  <a:pt x="27541" y="77109"/>
                </a:lnTo>
                <a:cubicBezTo>
                  <a:pt x="34507" y="64785"/>
                  <a:pt x="47589" y="57152"/>
                  <a:pt x="61741" y="57152"/>
                </a:cubicBezTo>
                <a:lnTo>
                  <a:pt x="74019" y="57152"/>
                </a:lnTo>
                <a:cubicBezTo>
                  <a:pt x="88173" y="57152"/>
                  <a:pt x="101255" y="64788"/>
                  <a:pt x="108219" y="77109"/>
                </a:cubicBezTo>
                <a:lnTo>
                  <a:pt x="134339" y="123321"/>
                </a:lnTo>
                <a:cubicBezTo>
                  <a:pt x="137241" y="128455"/>
                  <a:pt x="135455" y="135018"/>
                  <a:pt x="130277" y="137921"/>
                </a:cubicBezTo>
                <a:cubicBezTo>
                  <a:pt x="125098" y="140824"/>
                  <a:pt x="118580" y="139037"/>
                  <a:pt x="115676" y="133859"/>
                </a:cubicBezTo>
                <a:lnTo>
                  <a:pt x="96433" y="99836"/>
                </a:lnTo>
                <a:lnTo>
                  <a:pt x="96433" y="217888"/>
                </a:lnTo>
                <a:cubicBezTo>
                  <a:pt x="96433" y="223827"/>
                  <a:pt x="91655" y="228605"/>
                  <a:pt x="85717" y="228605"/>
                </a:cubicBezTo>
                <a:cubicBezTo>
                  <a:pt x="79778" y="228605"/>
                  <a:pt x="75001" y="223827"/>
                  <a:pt x="75001" y="217890"/>
                </a:cubicBezTo>
                <a:lnTo>
                  <a:pt x="75001" y="157169"/>
                </a:lnTo>
                <a:lnTo>
                  <a:pt x="60716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8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803003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Community Building Important?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Belonging and Purpose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Community building also promotes a sense of belonging, identity, and purpose, which are essential for individual and collective well-being.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sense of connection enhances emotional and social health, contributing to a more harmonious society.</a:t>
            </a:r>
            <a:endParaRPr lang="en-US" sz="909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Resilient Communities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to build strong, resilient, and supportive communities that can address social issues and improve the quality of life for all members.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communities are better equipped to tackle challenges and create sustainable solutions for collective progress.</a:t>
            </a:r>
            <a:endParaRPr lang="en-US" sz="909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Social Justice and Equity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Community building is essential for promoting social justice, equity, and human rights, as it recognizes and values the differences and contributions of all individuals and groups.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to ensure that diverse voices are heard and respected, fostering a fair and inclusive society.</a:t>
            </a:r>
            <a:endParaRPr lang="en-US" sz="909" dirty="0"/>
          </a:p>
        </p:txBody>
      </p:sp>
      <p:sp>
        <p:nvSpPr>
          <p:cNvPr id="21" name="Text 19"/>
          <p:cNvSpPr/>
          <p:nvPr/>
        </p:nvSpPr>
        <p:spPr>
          <a:xfrm>
            <a:off x="918130" y="4912586"/>
            <a:ext cx="214290" cy="228600"/>
          </a:xfrm>
          <a:custGeom>
            <a:avLst/>
            <a:gdLst/>
            <a:ahLst/>
            <a:cxnLst/>
            <a:rect l="l" t="t" r="r" b="b"/>
            <a:pathLst>
              <a:path w="214290" h="228600">
                <a:moveTo>
                  <a:pt x="114277" y="0"/>
                </a:moveTo>
                <a:cubicBezTo>
                  <a:pt x="102981" y="0"/>
                  <a:pt x="93203" y="6563"/>
                  <a:pt x="88560" y="16073"/>
                </a:cubicBezTo>
                <a:cubicBezTo>
                  <a:pt x="85435" y="14912"/>
                  <a:pt x="82086" y="14288"/>
                  <a:pt x="78559" y="14288"/>
                </a:cubicBezTo>
                <a:cubicBezTo>
                  <a:pt x="62798" y="14288"/>
                  <a:pt x="49983" y="27101"/>
                  <a:pt x="49983" y="42863"/>
                </a:cubicBezTo>
                <a:lnTo>
                  <a:pt x="49983" y="116755"/>
                </a:lnTo>
                <a:lnTo>
                  <a:pt x="48777" y="115550"/>
                </a:lnTo>
                <a:cubicBezTo>
                  <a:pt x="37614" y="104388"/>
                  <a:pt x="19533" y="104388"/>
                  <a:pt x="8370" y="115550"/>
                </a:cubicBezTo>
                <a:cubicBezTo>
                  <a:pt x="-2792" y="126713"/>
                  <a:pt x="-2792" y="144795"/>
                  <a:pt x="8370" y="155958"/>
                </a:cubicBezTo>
                <a:lnTo>
                  <a:pt x="47527" y="195115"/>
                </a:lnTo>
                <a:cubicBezTo>
                  <a:pt x="68959" y="216546"/>
                  <a:pt x="98025" y="228600"/>
                  <a:pt x="128341" y="228600"/>
                </a:cubicBezTo>
                <a:lnTo>
                  <a:pt x="132136" y="228600"/>
                </a:lnTo>
                <a:lnTo>
                  <a:pt x="135708" y="228600"/>
                </a:lnTo>
                <a:cubicBezTo>
                  <a:pt x="136379" y="228600"/>
                  <a:pt x="137047" y="228554"/>
                  <a:pt x="137718" y="228422"/>
                </a:cubicBezTo>
                <a:cubicBezTo>
                  <a:pt x="178660" y="225653"/>
                  <a:pt x="211389" y="192970"/>
                  <a:pt x="214112" y="152028"/>
                </a:cubicBezTo>
                <a:cubicBezTo>
                  <a:pt x="214247" y="151358"/>
                  <a:pt x="214290" y="150689"/>
                  <a:pt x="214290" y="150019"/>
                </a:cubicBezTo>
                <a:lnTo>
                  <a:pt x="214290" y="71437"/>
                </a:lnTo>
                <a:cubicBezTo>
                  <a:pt x="214290" y="55676"/>
                  <a:pt x="201476" y="42862"/>
                  <a:pt x="185715" y="42862"/>
                </a:cubicBezTo>
                <a:cubicBezTo>
                  <a:pt x="183259" y="42862"/>
                  <a:pt x="180848" y="43176"/>
                  <a:pt x="178570" y="43756"/>
                </a:cubicBezTo>
                <a:lnTo>
                  <a:pt x="178570" y="42862"/>
                </a:lnTo>
                <a:cubicBezTo>
                  <a:pt x="178570" y="27101"/>
                  <a:pt x="165756" y="14287"/>
                  <a:pt x="149995" y="14287"/>
                </a:cubicBezTo>
                <a:cubicBezTo>
                  <a:pt x="146467" y="14287"/>
                  <a:pt x="143118" y="14912"/>
                  <a:pt x="139994" y="16073"/>
                </a:cubicBezTo>
                <a:cubicBezTo>
                  <a:pt x="135350" y="6563"/>
                  <a:pt x="125572" y="0"/>
                  <a:pt x="114277" y="0"/>
                </a:cubicBezTo>
                <a:lnTo>
                  <a:pt x="114277" y="0"/>
                </a:lnTo>
                <a:moveTo>
                  <a:pt x="107134" y="42908"/>
                </a:moveTo>
                <a:lnTo>
                  <a:pt x="107134" y="42863"/>
                </a:lnTo>
                <a:lnTo>
                  <a:pt x="107134" y="28575"/>
                </a:lnTo>
                <a:cubicBezTo>
                  <a:pt x="107134" y="24645"/>
                  <a:pt x="110349" y="21431"/>
                  <a:pt x="114279" y="21431"/>
                </a:cubicBezTo>
                <a:cubicBezTo>
                  <a:pt x="118209" y="21431"/>
                  <a:pt x="121423" y="24645"/>
                  <a:pt x="121423" y="28575"/>
                </a:cubicBezTo>
                <a:lnTo>
                  <a:pt x="121423" y="42817"/>
                </a:lnTo>
                <a:lnTo>
                  <a:pt x="121423" y="42863"/>
                </a:lnTo>
                <a:lnTo>
                  <a:pt x="121423" y="103586"/>
                </a:lnTo>
                <a:cubicBezTo>
                  <a:pt x="121423" y="109525"/>
                  <a:pt x="126200" y="114302"/>
                  <a:pt x="132140" y="114302"/>
                </a:cubicBezTo>
                <a:cubicBezTo>
                  <a:pt x="138078" y="114302"/>
                  <a:pt x="142857" y="109525"/>
                  <a:pt x="142857" y="103588"/>
                </a:cubicBezTo>
                <a:lnTo>
                  <a:pt x="142857" y="42867"/>
                </a:lnTo>
                <a:cubicBezTo>
                  <a:pt x="142857" y="42867"/>
                  <a:pt x="142857" y="42867"/>
                  <a:pt x="142857" y="42821"/>
                </a:cubicBezTo>
                <a:cubicBezTo>
                  <a:pt x="142857" y="38892"/>
                  <a:pt x="146071" y="35678"/>
                  <a:pt x="150001" y="35678"/>
                </a:cubicBezTo>
                <a:cubicBezTo>
                  <a:pt x="153931" y="35678"/>
                  <a:pt x="157145" y="38892"/>
                  <a:pt x="157145" y="42821"/>
                </a:cubicBezTo>
                <a:lnTo>
                  <a:pt x="157145" y="67780"/>
                </a:lnTo>
                <a:lnTo>
                  <a:pt x="157145" y="67826"/>
                </a:lnTo>
                <a:lnTo>
                  <a:pt x="157145" y="103544"/>
                </a:lnTo>
                <a:cubicBezTo>
                  <a:pt x="157145" y="109483"/>
                  <a:pt x="161922" y="114261"/>
                  <a:pt x="167862" y="114261"/>
                </a:cubicBezTo>
                <a:cubicBezTo>
                  <a:pt x="173800" y="114261"/>
                  <a:pt x="178579" y="109483"/>
                  <a:pt x="178579" y="103547"/>
                </a:cubicBezTo>
                <a:lnTo>
                  <a:pt x="178579" y="71444"/>
                </a:lnTo>
                <a:lnTo>
                  <a:pt x="178579" y="71399"/>
                </a:lnTo>
                <a:cubicBezTo>
                  <a:pt x="178579" y="67469"/>
                  <a:pt x="181793" y="64255"/>
                  <a:pt x="185723" y="64255"/>
                </a:cubicBezTo>
                <a:cubicBezTo>
                  <a:pt x="189653" y="64255"/>
                  <a:pt x="192868" y="67469"/>
                  <a:pt x="192868" y="71399"/>
                </a:cubicBezTo>
                <a:lnTo>
                  <a:pt x="192868" y="148597"/>
                </a:lnTo>
                <a:cubicBezTo>
                  <a:pt x="192823" y="148864"/>
                  <a:pt x="192823" y="149178"/>
                  <a:pt x="192778" y="149445"/>
                </a:cubicBezTo>
                <a:cubicBezTo>
                  <a:pt x="191260" y="180564"/>
                  <a:pt x="166302" y="205523"/>
                  <a:pt x="135181" y="207041"/>
                </a:cubicBezTo>
                <a:cubicBezTo>
                  <a:pt x="134913" y="207041"/>
                  <a:pt x="134600" y="207086"/>
                  <a:pt x="134332" y="207130"/>
                </a:cubicBezTo>
                <a:lnTo>
                  <a:pt x="132144" y="207130"/>
                </a:lnTo>
                <a:lnTo>
                  <a:pt x="128349" y="207130"/>
                </a:lnTo>
                <a:cubicBezTo>
                  <a:pt x="103704" y="207130"/>
                  <a:pt x="80084" y="197353"/>
                  <a:pt x="62671" y="179938"/>
                </a:cubicBezTo>
                <a:lnTo>
                  <a:pt x="23514" y="140781"/>
                </a:lnTo>
                <a:cubicBezTo>
                  <a:pt x="20745" y="138013"/>
                  <a:pt x="20745" y="133459"/>
                  <a:pt x="23514" y="130691"/>
                </a:cubicBezTo>
                <a:cubicBezTo>
                  <a:pt x="26283" y="127922"/>
                  <a:pt x="30836" y="127922"/>
                  <a:pt x="33605" y="130691"/>
                </a:cubicBezTo>
                <a:lnTo>
                  <a:pt x="53116" y="150202"/>
                </a:lnTo>
                <a:cubicBezTo>
                  <a:pt x="56198" y="153283"/>
                  <a:pt x="60796" y="154175"/>
                  <a:pt x="64814" y="152524"/>
                </a:cubicBezTo>
                <a:cubicBezTo>
                  <a:pt x="68832" y="150871"/>
                  <a:pt x="71423" y="146944"/>
                  <a:pt x="71423" y="142612"/>
                </a:cubicBezTo>
                <a:lnTo>
                  <a:pt x="71423" y="42867"/>
                </a:lnTo>
                <a:cubicBezTo>
                  <a:pt x="71423" y="38937"/>
                  <a:pt x="74637" y="35723"/>
                  <a:pt x="78567" y="35723"/>
                </a:cubicBezTo>
                <a:cubicBezTo>
                  <a:pt x="82497" y="35723"/>
                  <a:pt x="85712" y="38894"/>
                  <a:pt x="85712" y="42821"/>
                </a:cubicBezTo>
                <a:lnTo>
                  <a:pt x="85712" y="103588"/>
                </a:lnTo>
                <a:cubicBezTo>
                  <a:pt x="85712" y="109527"/>
                  <a:pt x="90488" y="114305"/>
                  <a:pt x="96428" y="114305"/>
                </a:cubicBezTo>
                <a:cubicBezTo>
                  <a:pt x="102366" y="114305"/>
                  <a:pt x="107145" y="109527"/>
                  <a:pt x="107145" y="103590"/>
                </a:cubicBezTo>
                <a:lnTo>
                  <a:pt x="107134" y="429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7529" y="3340517"/>
            <a:ext cx="215491" cy="228600"/>
          </a:xfrm>
          <a:custGeom>
            <a:avLst/>
            <a:gdLst/>
            <a:ahLst/>
            <a:cxnLst/>
            <a:rect l="l" t="t" r="r" b="b"/>
            <a:pathLst>
              <a:path w="215491" h="228600">
                <a:moveTo>
                  <a:pt x="107746" y="22176"/>
                </a:moveTo>
                <a:lnTo>
                  <a:pt x="25590" y="57015"/>
                </a:lnTo>
                <a:cubicBezTo>
                  <a:pt x="22941" y="58138"/>
                  <a:pt x="21504" y="60517"/>
                  <a:pt x="21549" y="62762"/>
                </a:cubicBezTo>
                <a:cubicBezTo>
                  <a:pt x="21773" y="103796"/>
                  <a:pt x="38788" y="174682"/>
                  <a:pt x="105231" y="206467"/>
                </a:cubicBezTo>
                <a:cubicBezTo>
                  <a:pt x="106847" y="207230"/>
                  <a:pt x="108733" y="207230"/>
                  <a:pt x="110304" y="206467"/>
                </a:cubicBezTo>
                <a:cubicBezTo>
                  <a:pt x="176746" y="174637"/>
                  <a:pt x="193761" y="103794"/>
                  <a:pt x="193940" y="62716"/>
                </a:cubicBezTo>
                <a:cubicBezTo>
                  <a:pt x="193940" y="60472"/>
                  <a:pt x="192548" y="58138"/>
                  <a:pt x="189900" y="56969"/>
                </a:cubicBezTo>
                <a:lnTo>
                  <a:pt x="107746" y="22176"/>
                </a:lnTo>
                <a:moveTo>
                  <a:pt x="113762" y="1303"/>
                </a:moveTo>
                <a:lnTo>
                  <a:pt x="198297" y="37173"/>
                </a:lnTo>
                <a:cubicBezTo>
                  <a:pt x="208173" y="41347"/>
                  <a:pt x="215537" y="51090"/>
                  <a:pt x="215491" y="62851"/>
                </a:cubicBezTo>
                <a:cubicBezTo>
                  <a:pt x="215267" y="107387"/>
                  <a:pt x="196951" y="188869"/>
                  <a:pt x="119598" y="225907"/>
                </a:cubicBezTo>
                <a:cubicBezTo>
                  <a:pt x="112101" y="229498"/>
                  <a:pt x="103391" y="229498"/>
                  <a:pt x="95894" y="225907"/>
                </a:cubicBezTo>
                <a:cubicBezTo>
                  <a:pt x="18541" y="188869"/>
                  <a:pt x="224" y="107387"/>
                  <a:pt x="0" y="62851"/>
                </a:cubicBezTo>
                <a:cubicBezTo>
                  <a:pt x="-45" y="51090"/>
                  <a:pt x="7318" y="41347"/>
                  <a:pt x="17194" y="37173"/>
                </a:cubicBezTo>
                <a:lnTo>
                  <a:pt x="101774" y="1303"/>
                </a:lnTo>
                <a:cubicBezTo>
                  <a:pt x="103615" y="450"/>
                  <a:pt x="105679" y="0"/>
                  <a:pt x="107746" y="0"/>
                </a:cubicBezTo>
                <a:cubicBezTo>
                  <a:pt x="109810" y="0"/>
                  <a:pt x="111877" y="448"/>
                  <a:pt x="113762" y="1303"/>
                </a:cubicBezTo>
                <a:lnTo>
                  <a:pt x="113762" y="1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803003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Promoting Cultural Diversity and Community Building</a:t>
            </a:r>
            <a:endParaRPr lang="en-US" sz="2285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 community-based initiatives and projects that promote cultural diversity and community building.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efforts create platforms for collaboration and shared experiences.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Community Initiatives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17963"/>
            <a:ext cx="274320" cy="234286"/>
          </a:xfrm>
          <a:custGeom>
            <a:avLst/>
            <a:gdLst/>
            <a:ahLst/>
            <a:cxnLst/>
            <a:rect l="l" t="t" r="r" b="b"/>
            <a:pathLst>
              <a:path w="274320" h="234286">
                <a:moveTo>
                  <a:pt x="120981" y="227911"/>
                </a:moveTo>
                <a:lnTo>
                  <a:pt x="119642" y="226678"/>
                </a:lnTo>
                <a:lnTo>
                  <a:pt x="25772" y="139508"/>
                </a:lnTo>
                <a:cubicBezTo>
                  <a:pt x="9324" y="124237"/>
                  <a:pt x="0" y="102807"/>
                  <a:pt x="0" y="80358"/>
                </a:cubicBezTo>
                <a:lnTo>
                  <a:pt x="0" y="78589"/>
                </a:lnTo>
                <a:cubicBezTo>
                  <a:pt x="0" y="40869"/>
                  <a:pt x="26790" y="8509"/>
                  <a:pt x="63865" y="1436"/>
                </a:cubicBezTo>
                <a:cubicBezTo>
                  <a:pt x="84973" y="-2636"/>
                  <a:pt x="106565" y="2240"/>
                  <a:pt x="123765" y="14348"/>
                </a:cubicBezTo>
                <a:cubicBezTo>
                  <a:pt x="128588" y="17778"/>
                  <a:pt x="133086" y="21742"/>
                  <a:pt x="137160" y="26296"/>
                </a:cubicBezTo>
                <a:cubicBezTo>
                  <a:pt x="139410" y="23724"/>
                  <a:pt x="141821" y="21367"/>
                  <a:pt x="144394" y="19169"/>
                </a:cubicBezTo>
                <a:cubicBezTo>
                  <a:pt x="146377" y="17454"/>
                  <a:pt x="148413" y="15847"/>
                  <a:pt x="150555" y="14348"/>
                </a:cubicBezTo>
                <a:lnTo>
                  <a:pt x="150555" y="14348"/>
                </a:lnTo>
                <a:cubicBezTo>
                  <a:pt x="167755" y="2240"/>
                  <a:pt x="189347" y="-2636"/>
                  <a:pt x="210456" y="1382"/>
                </a:cubicBezTo>
                <a:cubicBezTo>
                  <a:pt x="247533" y="8455"/>
                  <a:pt x="274320" y="40869"/>
                  <a:pt x="274320" y="78589"/>
                </a:cubicBezTo>
                <a:lnTo>
                  <a:pt x="274320" y="80358"/>
                </a:lnTo>
                <a:cubicBezTo>
                  <a:pt x="274320" y="102807"/>
                  <a:pt x="264999" y="124237"/>
                  <a:pt x="248548" y="139508"/>
                </a:cubicBezTo>
                <a:lnTo>
                  <a:pt x="154678" y="226678"/>
                </a:lnTo>
                <a:lnTo>
                  <a:pt x="153340" y="227911"/>
                </a:lnTo>
                <a:cubicBezTo>
                  <a:pt x="148945" y="231982"/>
                  <a:pt x="143160" y="234285"/>
                  <a:pt x="137160" y="234285"/>
                </a:cubicBezTo>
                <a:cubicBezTo>
                  <a:pt x="131161" y="234285"/>
                  <a:pt x="125373" y="232036"/>
                  <a:pt x="120981" y="227911"/>
                </a:cubicBezTo>
                <a:lnTo>
                  <a:pt x="120981" y="227911"/>
                </a:lnTo>
                <a:moveTo>
                  <a:pt x="128105" y="54746"/>
                </a:moveTo>
                <a:cubicBezTo>
                  <a:pt x="127891" y="54584"/>
                  <a:pt x="127729" y="54371"/>
                  <a:pt x="127570" y="54155"/>
                </a:cubicBezTo>
                <a:lnTo>
                  <a:pt x="118032" y="43439"/>
                </a:lnTo>
                <a:lnTo>
                  <a:pt x="117977" y="43385"/>
                </a:lnTo>
                <a:lnTo>
                  <a:pt x="117977" y="43385"/>
                </a:lnTo>
                <a:cubicBezTo>
                  <a:pt x="105599" y="29508"/>
                  <a:pt x="86902" y="23185"/>
                  <a:pt x="68684" y="26669"/>
                </a:cubicBezTo>
                <a:cubicBezTo>
                  <a:pt x="43716" y="31437"/>
                  <a:pt x="25715" y="53190"/>
                  <a:pt x="25715" y="78586"/>
                </a:cubicBezTo>
                <a:lnTo>
                  <a:pt x="25715" y="80355"/>
                </a:lnTo>
                <a:cubicBezTo>
                  <a:pt x="25715" y="95626"/>
                  <a:pt x="32090" y="110252"/>
                  <a:pt x="43288" y="120645"/>
                </a:cubicBezTo>
                <a:lnTo>
                  <a:pt x="137157" y="207816"/>
                </a:lnTo>
                <a:lnTo>
                  <a:pt x="231027" y="120645"/>
                </a:lnTo>
                <a:cubicBezTo>
                  <a:pt x="242225" y="110250"/>
                  <a:pt x="248600" y="95624"/>
                  <a:pt x="248600" y="80355"/>
                </a:cubicBezTo>
                <a:lnTo>
                  <a:pt x="248600" y="78586"/>
                </a:lnTo>
                <a:cubicBezTo>
                  <a:pt x="248600" y="53244"/>
                  <a:pt x="230596" y="31439"/>
                  <a:pt x="205682" y="26669"/>
                </a:cubicBezTo>
                <a:cubicBezTo>
                  <a:pt x="187465" y="23187"/>
                  <a:pt x="168712" y="29562"/>
                  <a:pt x="156390" y="43385"/>
                </a:cubicBezTo>
                <a:cubicBezTo>
                  <a:pt x="156390" y="43385"/>
                  <a:pt x="156390" y="43385"/>
                  <a:pt x="156335" y="43439"/>
                </a:cubicBezTo>
                <a:cubicBezTo>
                  <a:pt x="156280" y="43493"/>
                  <a:pt x="156335" y="43439"/>
                  <a:pt x="156280" y="43493"/>
                </a:cubicBezTo>
                <a:lnTo>
                  <a:pt x="146742" y="54209"/>
                </a:lnTo>
                <a:cubicBezTo>
                  <a:pt x="146580" y="54422"/>
                  <a:pt x="146366" y="54584"/>
                  <a:pt x="146207" y="54799"/>
                </a:cubicBezTo>
                <a:cubicBezTo>
                  <a:pt x="143796" y="57210"/>
                  <a:pt x="140529" y="58550"/>
                  <a:pt x="137152" y="58550"/>
                </a:cubicBezTo>
                <a:cubicBezTo>
                  <a:pt x="133778" y="58550"/>
                  <a:pt x="130508" y="57210"/>
                  <a:pt x="128096" y="54799"/>
                </a:cubicBezTo>
                <a:lnTo>
                  <a:pt x="128105" y="547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respectful dialogue and active listening to build bridges between different cultural groups.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to resolve misunderstandings and strengthen community 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Bridges Through Dialogue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67245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inclusive practices and policies that recognize and value diversity.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measures ensure equitable opportunities and representation for all.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Practices and Policies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62232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Educate yourself and others about different cultures and traditions.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awareness and appreciation for the richness of diverse backgrounds.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Cultural Traditions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3017" y="5249498"/>
            <a:ext cx="239884" cy="274320"/>
          </a:xfrm>
          <a:custGeom>
            <a:avLst/>
            <a:gdLst/>
            <a:ahLst/>
            <a:cxnLst/>
            <a:rect l="l" t="t" r="r" b="b"/>
            <a:pathLst>
              <a:path w="239884" h="274320">
                <a:moveTo>
                  <a:pt x="3440" y="222652"/>
                </a:moveTo>
                <a:lnTo>
                  <a:pt x="55181" y="167269"/>
                </a:lnTo>
                <a:lnTo>
                  <a:pt x="72802" y="186123"/>
                </a:lnTo>
                <a:lnTo>
                  <a:pt x="32365" y="229400"/>
                </a:lnTo>
                <a:lnTo>
                  <a:pt x="53950" y="244504"/>
                </a:lnTo>
                <a:lnTo>
                  <a:pt x="90638" y="205243"/>
                </a:lnTo>
                <a:lnTo>
                  <a:pt x="108204" y="224043"/>
                </a:lnTo>
                <a:lnTo>
                  <a:pt x="65088" y="270211"/>
                </a:lnTo>
                <a:cubicBezTo>
                  <a:pt x="60695" y="274871"/>
                  <a:pt x="53573" y="275620"/>
                  <a:pt x="48322" y="271977"/>
                </a:cubicBezTo>
                <a:lnTo>
                  <a:pt x="5474" y="241983"/>
                </a:lnTo>
                <a:cubicBezTo>
                  <a:pt x="2420" y="239841"/>
                  <a:pt x="439" y="236519"/>
                  <a:pt x="65" y="232771"/>
                </a:cubicBezTo>
                <a:cubicBezTo>
                  <a:pt x="-309" y="229021"/>
                  <a:pt x="921" y="225381"/>
                  <a:pt x="3440" y="222649"/>
                </a:cubicBezTo>
                <a:lnTo>
                  <a:pt x="3440" y="222652"/>
                </a:lnTo>
                <a:moveTo>
                  <a:pt x="131665" y="85429"/>
                </a:moveTo>
                <a:lnTo>
                  <a:pt x="135415" y="81413"/>
                </a:lnTo>
                <a:cubicBezTo>
                  <a:pt x="142002" y="74396"/>
                  <a:pt x="145646" y="65129"/>
                  <a:pt x="145646" y="55490"/>
                </a:cubicBezTo>
                <a:cubicBezTo>
                  <a:pt x="145646" y="47296"/>
                  <a:pt x="142969" y="39316"/>
                  <a:pt x="138094" y="32726"/>
                </a:cubicBezTo>
                <a:lnTo>
                  <a:pt x="133114" y="26030"/>
                </a:lnTo>
                <a:cubicBezTo>
                  <a:pt x="129204" y="25816"/>
                  <a:pt x="124812" y="25709"/>
                  <a:pt x="120045" y="25709"/>
                </a:cubicBezTo>
                <a:lnTo>
                  <a:pt x="120045" y="0"/>
                </a:lnTo>
                <a:cubicBezTo>
                  <a:pt x="127971" y="0"/>
                  <a:pt x="134988" y="321"/>
                  <a:pt x="140934" y="804"/>
                </a:cubicBezTo>
                <a:cubicBezTo>
                  <a:pt x="145809" y="1180"/>
                  <a:pt x="150040" y="1714"/>
                  <a:pt x="153521" y="2197"/>
                </a:cubicBezTo>
                <a:cubicBezTo>
                  <a:pt x="164875" y="3857"/>
                  <a:pt x="173981" y="10446"/>
                  <a:pt x="180033" y="18588"/>
                </a:cubicBezTo>
                <a:lnTo>
                  <a:pt x="201565" y="47295"/>
                </a:lnTo>
                <a:cubicBezTo>
                  <a:pt x="209812" y="58329"/>
                  <a:pt x="214260" y="71718"/>
                  <a:pt x="214260" y="85484"/>
                </a:cubicBezTo>
                <a:cubicBezTo>
                  <a:pt x="214260" y="101605"/>
                  <a:pt x="208155" y="117137"/>
                  <a:pt x="197120" y="128974"/>
                </a:cubicBezTo>
                <a:lnTo>
                  <a:pt x="184802" y="142150"/>
                </a:lnTo>
                <a:lnTo>
                  <a:pt x="167235" y="123296"/>
                </a:lnTo>
                <a:lnTo>
                  <a:pt x="178268" y="111459"/>
                </a:lnTo>
                <a:cubicBezTo>
                  <a:pt x="184855" y="104442"/>
                  <a:pt x="188499" y="95175"/>
                  <a:pt x="188499" y="85536"/>
                </a:cubicBezTo>
                <a:cubicBezTo>
                  <a:pt x="188499" y="77342"/>
                  <a:pt x="185822" y="69362"/>
                  <a:pt x="180892" y="62773"/>
                </a:cubicBezTo>
                <a:lnTo>
                  <a:pt x="171090" y="49649"/>
                </a:lnTo>
                <a:cubicBezTo>
                  <a:pt x="171251" y="51578"/>
                  <a:pt x="171359" y="53558"/>
                  <a:pt x="171359" y="55542"/>
                </a:cubicBezTo>
                <a:cubicBezTo>
                  <a:pt x="171359" y="71663"/>
                  <a:pt x="165254" y="87195"/>
                  <a:pt x="154219" y="99032"/>
                </a:cubicBezTo>
                <a:lnTo>
                  <a:pt x="149292" y="104280"/>
                </a:lnTo>
                <a:lnTo>
                  <a:pt x="131725" y="85426"/>
                </a:lnTo>
                <a:lnTo>
                  <a:pt x="131665" y="85429"/>
                </a:lnTo>
                <a:moveTo>
                  <a:pt x="119935" y="25761"/>
                </a:moveTo>
                <a:cubicBezTo>
                  <a:pt x="115168" y="25761"/>
                  <a:pt x="110776" y="25868"/>
                  <a:pt x="106866" y="26082"/>
                </a:cubicBezTo>
                <a:lnTo>
                  <a:pt x="101886" y="32779"/>
                </a:lnTo>
                <a:cubicBezTo>
                  <a:pt x="96959" y="39368"/>
                  <a:pt x="94334" y="47348"/>
                  <a:pt x="94334" y="55542"/>
                </a:cubicBezTo>
                <a:cubicBezTo>
                  <a:pt x="94334" y="65181"/>
                  <a:pt x="97976" y="74448"/>
                  <a:pt x="104566" y="81465"/>
                </a:cubicBezTo>
                <a:lnTo>
                  <a:pt x="236432" y="222649"/>
                </a:lnTo>
                <a:cubicBezTo>
                  <a:pt x="238949" y="225381"/>
                  <a:pt x="240234" y="229076"/>
                  <a:pt x="239807" y="232772"/>
                </a:cubicBezTo>
                <a:cubicBezTo>
                  <a:pt x="239378" y="236467"/>
                  <a:pt x="237452" y="239841"/>
                  <a:pt x="234398" y="241983"/>
                </a:cubicBezTo>
                <a:lnTo>
                  <a:pt x="191550" y="271977"/>
                </a:lnTo>
                <a:cubicBezTo>
                  <a:pt x="186301" y="275672"/>
                  <a:pt x="179177" y="274924"/>
                  <a:pt x="174784" y="270211"/>
                </a:cubicBezTo>
                <a:lnTo>
                  <a:pt x="42865" y="128972"/>
                </a:lnTo>
                <a:cubicBezTo>
                  <a:pt x="31833" y="117190"/>
                  <a:pt x="25725" y="101655"/>
                  <a:pt x="25725" y="85481"/>
                </a:cubicBezTo>
                <a:cubicBezTo>
                  <a:pt x="25725" y="71716"/>
                  <a:pt x="30170" y="58326"/>
                  <a:pt x="38420" y="47293"/>
                </a:cubicBezTo>
                <a:lnTo>
                  <a:pt x="59952" y="18637"/>
                </a:lnTo>
                <a:cubicBezTo>
                  <a:pt x="66057" y="10496"/>
                  <a:pt x="75163" y="3909"/>
                  <a:pt x="86464" y="2247"/>
                </a:cubicBezTo>
                <a:cubicBezTo>
                  <a:pt x="90000" y="1712"/>
                  <a:pt x="94176" y="1229"/>
                  <a:pt x="99051" y="853"/>
                </a:cubicBezTo>
                <a:cubicBezTo>
                  <a:pt x="104995" y="370"/>
                  <a:pt x="112012" y="49"/>
                  <a:pt x="119940" y="49"/>
                </a:cubicBezTo>
                <a:lnTo>
                  <a:pt x="119935" y="25761"/>
                </a:lnTo>
                <a:moveTo>
                  <a:pt x="58983" y="62773"/>
                </a:moveTo>
                <a:cubicBezTo>
                  <a:pt x="54056" y="69362"/>
                  <a:pt x="51431" y="77342"/>
                  <a:pt x="51431" y="85536"/>
                </a:cubicBezTo>
                <a:cubicBezTo>
                  <a:pt x="51431" y="95175"/>
                  <a:pt x="55073" y="104442"/>
                  <a:pt x="61662" y="111459"/>
                </a:cubicBezTo>
                <a:lnTo>
                  <a:pt x="185975" y="244504"/>
                </a:lnTo>
                <a:lnTo>
                  <a:pt x="207560" y="229400"/>
                </a:lnTo>
                <a:lnTo>
                  <a:pt x="85711" y="98980"/>
                </a:lnTo>
                <a:cubicBezTo>
                  <a:pt x="74678" y="87198"/>
                  <a:pt x="68571" y="71663"/>
                  <a:pt x="68571" y="55489"/>
                </a:cubicBezTo>
                <a:cubicBezTo>
                  <a:pt x="68571" y="53509"/>
                  <a:pt x="68679" y="51525"/>
                  <a:pt x="68840" y="49597"/>
                </a:cubicBezTo>
                <a:lnTo>
                  <a:pt x="58985" y="62721"/>
                </a:lnTo>
                <a:lnTo>
                  <a:pt x="58983" y="6277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8662" y="4064855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48776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Cultural Diversity and Community Building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Supports social justice, equity, and human rights.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Advocates for fair treatment and opportunities for all individuals.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Equity and Human Rights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Creativity and Progress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Encourages creativity, innovation, and progress.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Drives new ideas and solutions through diverse viewpoints.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and Connection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Fosters a sense of community and social connection.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build stronger relationships among people from different backgrounds.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and Inclusivity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Promotes understanding, respect, and inclusivity.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Encourages individuals to embrace diverse perspectives and cultures.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to Cultural Diversity and Community Building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Lack of education and awareness can perpetuate discrimination and exclusion.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ignorance fosters environments where diversity is undervalued and misunderstood.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Consequences of Lack of Awareness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499237" y="1629215"/>
            <a:ext cx="65314" cy="457200"/>
          </a:xfrm>
          <a:custGeom>
            <a:avLst/>
            <a:gdLst/>
            <a:ahLst/>
            <a:cxnLst/>
            <a:rect l="l" t="t" r="r" b="b"/>
            <a:pathLst>
              <a:path w="65314" h="457200">
                <a:moveTo>
                  <a:pt x="57150" y="24492"/>
                </a:moveTo>
                <a:cubicBezTo>
                  <a:pt x="57150" y="10918"/>
                  <a:pt x="46230" y="0"/>
                  <a:pt x="32657" y="0"/>
                </a:cubicBezTo>
                <a:cubicBezTo>
                  <a:pt x="19084" y="0"/>
                  <a:pt x="8164" y="10918"/>
                  <a:pt x="8164" y="24492"/>
                </a:cubicBezTo>
                <a:lnTo>
                  <a:pt x="8164" y="318408"/>
                </a:lnTo>
                <a:cubicBezTo>
                  <a:pt x="8164" y="331982"/>
                  <a:pt x="19084" y="342900"/>
                  <a:pt x="32657" y="342900"/>
                </a:cubicBezTo>
                <a:cubicBezTo>
                  <a:pt x="46230" y="342900"/>
                  <a:pt x="57150" y="331982"/>
                  <a:pt x="57150" y="318408"/>
                </a:cubicBezTo>
                <a:lnTo>
                  <a:pt x="57150" y="24492"/>
                </a:lnTo>
                <a:moveTo>
                  <a:pt x="32657" y="457200"/>
                </a:moveTo>
                <a:cubicBezTo>
                  <a:pt x="50693" y="457200"/>
                  <a:pt x="65314" y="442579"/>
                  <a:pt x="65314" y="424542"/>
                </a:cubicBezTo>
                <a:cubicBezTo>
                  <a:pt x="65314" y="406506"/>
                  <a:pt x="50693" y="391884"/>
                  <a:pt x="32657" y="391884"/>
                </a:cubicBezTo>
                <a:cubicBezTo>
                  <a:pt x="14621" y="391884"/>
                  <a:pt x="0" y="406506"/>
                  <a:pt x="0" y="424542"/>
                </a:cubicBezTo>
                <a:cubicBezTo>
                  <a:pt x="0" y="442579"/>
                  <a:pt x="14621" y="457200"/>
                  <a:pt x="32657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Power imbalances and social inequalities can limit opportunities for marginalized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creates systemic challenges that prevent equitable participation in community building.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Power Imbalances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705415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72548" y="78026"/>
                </a:moveTo>
                <a:cubicBezTo>
                  <a:pt x="48417" y="98822"/>
                  <a:pt x="38098" y="127952"/>
                  <a:pt x="38098" y="165101"/>
                </a:cubicBezTo>
                <a:cubicBezTo>
                  <a:pt x="38098" y="199946"/>
                  <a:pt x="50242" y="224473"/>
                  <a:pt x="67309" y="240509"/>
                </a:cubicBezTo>
                <a:cubicBezTo>
                  <a:pt x="84769" y="256861"/>
                  <a:pt x="109934" y="266703"/>
                  <a:pt x="139697" y="266703"/>
                </a:cubicBezTo>
                <a:lnTo>
                  <a:pt x="146363" y="266703"/>
                </a:lnTo>
                <a:cubicBezTo>
                  <a:pt x="151205" y="266703"/>
                  <a:pt x="155571" y="264006"/>
                  <a:pt x="157716" y="259717"/>
                </a:cubicBezTo>
                <a:lnTo>
                  <a:pt x="176132" y="222967"/>
                </a:lnTo>
                <a:lnTo>
                  <a:pt x="207089" y="238445"/>
                </a:lnTo>
                <a:lnTo>
                  <a:pt x="176132" y="222967"/>
                </a:lnTo>
                <a:cubicBezTo>
                  <a:pt x="186053" y="203046"/>
                  <a:pt x="206376" y="190503"/>
                  <a:pt x="228600" y="190503"/>
                </a:cubicBezTo>
                <a:cubicBezTo>
                  <a:pt x="250824" y="190503"/>
                  <a:pt x="271147" y="203046"/>
                  <a:pt x="281068" y="222888"/>
                </a:cubicBezTo>
                <a:lnTo>
                  <a:pt x="299484" y="259638"/>
                </a:lnTo>
                <a:cubicBezTo>
                  <a:pt x="301629" y="263923"/>
                  <a:pt x="305995" y="266624"/>
                  <a:pt x="310837" y="266624"/>
                </a:cubicBezTo>
                <a:lnTo>
                  <a:pt x="317503" y="266624"/>
                </a:lnTo>
                <a:cubicBezTo>
                  <a:pt x="347189" y="266624"/>
                  <a:pt x="372431" y="256782"/>
                  <a:pt x="389891" y="240429"/>
                </a:cubicBezTo>
                <a:cubicBezTo>
                  <a:pt x="406958" y="224397"/>
                  <a:pt x="419102" y="199870"/>
                  <a:pt x="419102" y="165022"/>
                </a:cubicBezTo>
                <a:cubicBezTo>
                  <a:pt x="419102" y="127873"/>
                  <a:pt x="408783" y="98743"/>
                  <a:pt x="384652" y="77947"/>
                </a:cubicBezTo>
                <a:cubicBezTo>
                  <a:pt x="359492" y="56278"/>
                  <a:pt x="312976" y="38100"/>
                  <a:pt x="228600" y="38100"/>
                </a:cubicBezTo>
                <a:cubicBezTo>
                  <a:pt x="144224" y="38100"/>
                  <a:pt x="97713" y="56278"/>
                  <a:pt x="72548" y="78026"/>
                </a:cubicBezTo>
                <a:lnTo>
                  <a:pt x="72548" y="78026"/>
                </a:lnTo>
                <a:moveTo>
                  <a:pt x="0" y="165101"/>
                </a:moveTo>
                <a:cubicBezTo>
                  <a:pt x="0" y="76200"/>
                  <a:pt x="50799" y="0"/>
                  <a:pt x="228600" y="0"/>
                </a:cubicBezTo>
                <a:cubicBezTo>
                  <a:pt x="406401" y="0"/>
                  <a:pt x="457200" y="76200"/>
                  <a:pt x="457200" y="165101"/>
                </a:cubicBezTo>
                <a:cubicBezTo>
                  <a:pt x="457200" y="254002"/>
                  <a:pt x="393699" y="304800"/>
                  <a:pt x="317498" y="304800"/>
                </a:cubicBezTo>
                <a:lnTo>
                  <a:pt x="310832" y="304800"/>
                </a:lnTo>
                <a:cubicBezTo>
                  <a:pt x="291625" y="304800"/>
                  <a:pt x="274000" y="293925"/>
                  <a:pt x="265427" y="276700"/>
                </a:cubicBezTo>
                <a:lnTo>
                  <a:pt x="247011" y="239951"/>
                </a:lnTo>
                <a:cubicBezTo>
                  <a:pt x="243518" y="232965"/>
                  <a:pt x="236455" y="228600"/>
                  <a:pt x="228595" y="228600"/>
                </a:cubicBezTo>
                <a:cubicBezTo>
                  <a:pt x="220736" y="228600"/>
                  <a:pt x="213672" y="232965"/>
                  <a:pt x="210179" y="239951"/>
                </a:cubicBezTo>
                <a:lnTo>
                  <a:pt x="191763" y="276700"/>
                </a:lnTo>
                <a:cubicBezTo>
                  <a:pt x="183191" y="293925"/>
                  <a:pt x="165570" y="304800"/>
                  <a:pt x="146359" y="304800"/>
                </a:cubicBezTo>
                <a:lnTo>
                  <a:pt x="139693" y="304800"/>
                </a:lnTo>
                <a:cubicBezTo>
                  <a:pt x="63491" y="304800"/>
                  <a:pt x="-9" y="253999"/>
                  <a:pt x="-9" y="165101"/>
                </a:cubicBezTo>
                <a:lnTo>
                  <a:pt x="0" y="165101"/>
                </a:lnTo>
                <a:moveTo>
                  <a:pt x="76202" y="152400"/>
                </a:moveTo>
                <a:cubicBezTo>
                  <a:pt x="76202" y="124343"/>
                  <a:pt x="98947" y="101599"/>
                  <a:pt x="127001" y="101599"/>
                </a:cubicBezTo>
                <a:cubicBezTo>
                  <a:pt x="155055" y="101599"/>
                  <a:pt x="177801" y="124343"/>
                  <a:pt x="177801" y="152400"/>
                </a:cubicBezTo>
                <a:cubicBezTo>
                  <a:pt x="177801" y="180457"/>
                  <a:pt x="155055" y="203201"/>
                  <a:pt x="127001" y="203201"/>
                </a:cubicBezTo>
                <a:cubicBezTo>
                  <a:pt x="98947" y="203201"/>
                  <a:pt x="76202" y="180457"/>
                  <a:pt x="76202" y="152400"/>
                </a:cubicBezTo>
                <a:lnTo>
                  <a:pt x="76202" y="152400"/>
                </a:lnTo>
                <a:moveTo>
                  <a:pt x="330199" y="101599"/>
                </a:moveTo>
                <a:cubicBezTo>
                  <a:pt x="358253" y="101599"/>
                  <a:pt x="380998" y="124343"/>
                  <a:pt x="380998" y="152400"/>
                </a:cubicBezTo>
                <a:cubicBezTo>
                  <a:pt x="380998" y="180457"/>
                  <a:pt x="358253" y="203201"/>
                  <a:pt x="330199" y="203201"/>
                </a:cubicBezTo>
                <a:cubicBezTo>
                  <a:pt x="302145" y="203201"/>
                  <a:pt x="279399" y="180457"/>
                  <a:pt x="279399" y="152400"/>
                </a:cubicBezTo>
                <a:cubicBezTo>
                  <a:pt x="279399" y="124343"/>
                  <a:pt x="302145" y="101599"/>
                  <a:pt x="330199" y="10159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Stereotypes and biases can create barriers to understanding and inclusion.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barriers hinder the development of mutual respect and trust within diverse communities.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Barriers from Stereotypes and Biases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97795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17145" y="0"/>
                </a:moveTo>
                <a:cubicBezTo>
                  <a:pt x="26646" y="0"/>
                  <a:pt x="34290" y="7643"/>
                  <a:pt x="34290" y="17145"/>
                </a:cubicBezTo>
                <a:lnTo>
                  <a:pt x="34290" y="34289"/>
                </a:lnTo>
                <a:lnTo>
                  <a:pt x="422910" y="34289"/>
                </a:lnTo>
                <a:lnTo>
                  <a:pt x="422910" y="17145"/>
                </a:lnTo>
                <a:cubicBezTo>
                  <a:pt x="422910" y="7643"/>
                  <a:pt x="430554" y="0"/>
                  <a:pt x="440055" y="0"/>
                </a:cubicBezTo>
                <a:cubicBezTo>
                  <a:pt x="449556" y="0"/>
                  <a:pt x="457200" y="7643"/>
                  <a:pt x="457200" y="17145"/>
                </a:cubicBezTo>
                <a:lnTo>
                  <a:pt x="457200" y="34289"/>
                </a:lnTo>
                <a:lnTo>
                  <a:pt x="457200" y="68578"/>
                </a:lnTo>
                <a:lnTo>
                  <a:pt x="457200" y="160017"/>
                </a:lnTo>
                <a:lnTo>
                  <a:pt x="457200" y="194306"/>
                </a:lnTo>
                <a:lnTo>
                  <a:pt x="457200" y="302892"/>
                </a:lnTo>
                <a:cubicBezTo>
                  <a:pt x="457200" y="312394"/>
                  <a:pt x="449556" y="320037"/>
                  <a:pt x="440055" y="320037"/>
                </a:cubicBezTo>
                <a:cubicBezTo>
                  <a:pt x="430554" y="320037"/>
                  <a:pt x="422910" y="312394"/>
                  <a:pt x="422910" y="302892"/>
                </a:cubicBezTo>
                <a:lnTo>
                  <a:pt x="422910" y="194306"/>
                </a:lnTo>
                <a:lnTo>
                  <a:pt x="34290" y="194306"/>
                </a:lnTo>
                <a:lnTo>
                  <a:pt x="34290" y="302892"/>
                </a:lnTo>
                <a:cubicBezTo>
                  <a:pt x="34290" y="312394"/>
                  <a:pt x="26646" y="320037"/>
                  <a:pt x="17145" y="320037"/>
                </a:cubicBezTo>
                <a:cubicBezTo>
                  <a:pt x="7644" y="320037"/>
                  <a:pt x="0" y="312394"/>
                  <a:pt x="0" y="302892"/>
                </a:cubicBezTo>
                <a:lnTo>
                  <a:pt x="0" y="17141"/>
                </a:lnTo>
                <a:cubicBezTo>
                  <a:pt x="0" y="7639"/>
                  <a:pt x="7644" y="-3"/>
                  <a:pt x="17145" y="-3"/>
                </a:cubicBezTo>
                <a:lnTo>
                  <a:pt x="17145" y="0"/>
                </a:lnTo>
                <a:moveTo>
                  <a:pt x="422910" y="160020"/>
                </a:moveTo>
                <a:lnTo>
                  <a:pt x="422910" y="68581"/>
                </a:lnTo>
                <a:lnTo>
                  <a:pt x="407763" y="68581"/>
                </a:lnTo>
                <a:lnTo>
                  <a:pt x="362043" y="160020"/>
                </a:lnTo>
                <a:lnTo>
                  <a:pt x="422910" y="160020"/>
                </a:lnTo>
                <a:moveTo>
                  <a:pt x="34290" y="160020"/>
                </a:moveTo>
                <a:lnTo>
                  <a:pt x="49437" y="160020"/>
                </a:lnTo>
                <a:lnTo>
                  <a:pt x="95157" y="68581"/>
                </a:lnTo>
                <a:lnTo>
                  <a:pt x="34295" y="68581"/>
                </a:lnTo>
                <a:lnTo>
                  <a:pt x="34290" y="160020"/>
                </a:lnTo>
                <a:moveTo>
                  <a:pt x="278037" y="68581"/>
                </a:moveTo>
                <a:lnTo>
                  <a:pt x="224961" y="68581"/>
                </a:lnTo>
                <a:lnTo>
                  <a:pt x="179241" y="160020"/>
                </a:lnTo>
                <a:lnTo>
                  <a:pt x="232317" y="160020"/>
                </a:lnTo>
                <a:lnTo>
                  <a:pt x="278037" y="68581"/>
                </a:lnTo>
                <a:moveTo>
                  <a:pt x="270608" y="160020"/>
                </a:moveTo>
                <a:lnTo>
                  <a:pt x="323684" y="160020"/>
                </a:lnTo>
                <a:lnTo>
                  <a:pt x="369404" y="68581"/>
                </a:lnTo>
                <a:lnTo>
                  <a:pt x="316328" y="68581"/>
                </a:lnTo>
                <a:lnTo>
                  <a:pt x="270608" y="160020"/>
                </a:lnTo>
                <a:moveTo>
                  <a:pt x="133448" y="68581"/>
                </a:moveTo>
                <a:lnTo>
                  <a:pt x="87728" y="160020"/>
                </a:lnTo>
                <a:lnTo>
                  <a:pt x="140804" y="160020"/>
                </a:lnTo>
                <a:lnTo>
                  <a:pt x="186524" y="68581"/>
                </a:lnTo>
                <a:lnTo>
                  <a:pt x="133448" y="685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 to Cultural Diversity and Community Building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132" b="-15213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respectful dialogue and active listening to build bridges between different cultural groups.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a sense of community and mutual respect.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Bridges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inclusive practices and policies that recognize and value diversity.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everyone feels respected and represented.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Practices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Educate yourself and others about different cultures and traditions.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understanding and reduces stereotypes.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Awareness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1089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9526" y="0"/>
                </a:moveTo>
                <a:cubicBezTo>
                  <a:pt x="4247" y="0"/>
                  <a:pt x="0" y="4246"/>
                  <a:pt x="0" y="9525"/>
                </a:cubicBezTo>
                <a:cubicBezTo>
                  <a:pt x="0" y="14804"/>
                  <a:pt x="4247" y="19049"/>
                  <a:pt x="9526" y="19049"/>
                </a:cubicBezTo>
                <a:lnTo>
                  <a:pt x="28575" y="19049"/>
                </a:lnTo>
                <a:lnTo>
                  <a:pt x="28575" y="44450"/>
                </a:lnTo>
                <a:lnTo>
                  <a:pt x="9526" y="44450"/>
                </a:lnTo>
                <a:cubicBezTo>
                  <a:pt x="4247" y="44450"/>
                  <a:pt x="0" y="48696"/>
                  <a:pt x="0" y="53975"/>
                </a:cubicBezTo>
                <a:cubicBezTo>
                  <a:pt x="0" y="59254"/>
                  <a:pt x="4247" y="63499"/>
                  <a:pt x="9526" y="63499"/>
                </a:cubicBezTo>
                <a:lnTo>
                  <a:pt x="38101" y="63499"/>
                </a:lnTo>
                <a:lnTo>
                  <a:pt x="88900" y="63499"/>
                </a:lnTo>
                <a:lnTo>
                  <a:pt x="219074" y="63499"/>
                </a:lnTo>
                <a:cubicBezTo>
                  <a:pt x="224353" y="63499"/>
                  <a:pt x="228600" y="59254"/>
                  <a:pt x="228600" y="53975"/>
                </a:cubicBezTo>
                <a:cubicBezTo>
                  <a:pt x="228600" y="48696"/>
                  <a:pt x="224353" y="44450"/>
                  <a:pt x="219074" y="44450"/>
                </a:cubicBezTo>
                <a:lnTo>
                  <a:pt x="200025" y="44450"/>
                </a:lnTo>
                <a:lnTo>
                  <a:pt x="200025" y="19049"/>
                </a:lnTo>
                <a:lnTo>
                  <a:pt x="215899" y="19049"/>
                </a:lnTo>
                <a:cubicBezTo>
                  <a:pt x="221177" y="19049"/>
                  <a:pt x="225425" y="14804"/>
                  <a:pt x="225425" y="9525"/>
                </a:cubicBezTo>
                <a:cubicBezTo>
                  <a:pt x="225425" y="4246"/>
                  <a:pt x="221177" y="0"/>
                  <a:pt x="215899" y="0"/>
                </a:cubicBezTo>
                <a:lnTo>
                  <a:pt x="9526" y="0"/>
                </a:lnTo>
                <a:moveTo>
                  <a:pt x="180976" y="19050"/>
                </a:moveTo>
                <a:lnTo>
                  <a:pt x="180976" y="44450"/>
                </a:lnTo>
                <a:lnTo>
                  <a:pt x="149226" y="44450"/>
                </a:lnTo>
                <a:lnTo>
                  <a:pt x="149226" y="19050"/>
                </a:lnTo>
                <a:lnTo>
                  <a:pt x="180976" y="19050"/>
                </a:lnTo>
                <a:moveTo>
                  <a:pt x="130174" y="19050"/>
                </a:moveTo>
                <a:lnTo>
                  <a:pt x="130174" y="44450"/>
                </a:lnTo>
                <a:lnTo>
                  <a:pt x="98424" y="44450"/>
                </a:lnTo>
                <a:lnTo>
                  <a:pt x="98424" y="19050"/>
                </a:lnTo>
                <a:lnTo>
                  <a:pt x="130174" y="19050"/>
                </a:lnTo>
                <a:moveTo>
                  <a:pt x="79374" y="19050"/>
                </a:moveTo>
                <a:lnTo>
                  <a:pt x="79374" y="44450"/>
                </a:lnTo>
                <a:lnTo>
                  <a:pt x="47624" y="44450"/>
                </a:lnTo>
                <a:lnTo>
                  <a:pt x="47624" y="19050"/>
                </a:lnTo>
                <a:lnTo>
                  <a:pt x="79374" y="19050"/>
                </a:lnTo>
                <a:moveTo>
                  <a:pt x="9526" y="82551"/>
                </a:moveTo>
                <a:cubicBezTo>
                  <a:pt x="4247" y="82551"/>
                  <a:pt x="0" y="86797"/>
                  <a:pt x="0" y="92076"/>
                </a:cubicBezTo>
                <a:cubicBezTo>
                  <a:pt x="0" y="97354"/>
                  <a:pt x="4247" y="101600"/>
                  <a:pt x="9526" y="101600"/>
                </a:cubicBezTo>
                <a:cubicBezTo>
                  <a:pt x="20044" y="101600"/>
                  <a:pt x="28575" y="110133"/>
                  <a:pt x="28575" y="120650"/>
                </a:cubicBezTo>
                <a:lnTo>
                  <a:pt x="28575" y="161924"/>
                </a:lnTo>
                <a:cubicBezTo>
                  <a:pt x="28575" y="170695"/>
                  <a:pt x="35680" y="177800"/>
                  <a:pt x="44449" y="177800"/>
                </a:cubicBezTo>
                <a:lnTo>
                  <a:pt x="69849" y="177800"/>
                </a:lnTo>
                <a:cubicBezTo>
                  <a:pt x="78620" y="177800"/>
                  <a:pt x="85723" y="170695"/>
                  <a:pt x="85723" y="161924"/>
                </a:cubicBezTo>
                <a:lnTo>
                  <a:pt x="85723" y="123823"/>
                </a:lnTo>
                <a:cubicBezTo>
                  <a:pt x="85723" y="111561"/>
                  <a:pt x="95685" y="101599"/>
                  <a:pt x="107947" y="101599"/>
                </a:cubicBezTo>
                <a:lnTo>
                  <a:pt x="120648" y="101599"/>
                </a:lnTo>
                <a:cubicBezTo>
                  <a:pt x="132913" y="101599"/>
                  <a:pt x="142873" y="111561"/>
                  <a:pt x="142873" y="123823"/>
                </a:cubicBezTo>
                <a:lnTo>
                  <a:pt x="142873" y="161924"/>
                </a:lnTo>
                <a:cubicBezTo>
                  <a:pt x="142873" y="170695"/>
                  <a:pt x="149978" y="177800"/>
                  <a:pt x="158747" y="177800"/>
                </a:cubicBezTo>
                <a:lnTo>
                  <a:pt x="184146" y="177800"/>
                </a:lnTo>
                <a:cubicBezTo>
                  <a:pt x="192918" y="177800"/>
                  <a:pt x="200020" y="170695"/>
                  <a:pt x="200020" y="161924"/>
                </a:cubicBezTo>
                <a:lnTo>
                  <a:pt x="200020" y="120650"/>
                </a:lnTo>
                <a:cubicBezTo>
                  <a:pt x="200020" y="110133"/>
                  <a:pt x="208554" y="101600"/>
                  <a:pt x="219070" y="101600"/>
                </a:cubicBezTo>
                <a:cubicBezTo>
                  <a:pt x="224348" y="101600"/>
                  <a:pt x="228595" y="97354"/>
                  <a:pt x="228595" y="92076"/>
                </a:cubicBezTo>
                <a:cubicBezTo>
                  <a:pt x="228595" y="86797"/>
                  <a:pt x="224348" y="82551"/>
                  <a:pt x="219070" y="82551"/>
                </a:cubicBezTo>
                <a:cubicBezTo>
                  <a:pt x="198036" y="82551"/>
                  <a:pt x="180969" y="99616"/>
                  <a:pt x="180969" y="120652"/>
                </a:cubicBezTo>
                <a:lnTo>
                  <a:pt x="180969" y="158752"/>
                </a:lnTo>
                <a:lnTo>
                  <a:pt x="161920" y="158752"/>
                </a:lnTo>
                <a:lnTo>
                  <a:pt x="161920" y="123827"/>
                </a:lnTo>
                <a:cubicBezTo>
                  <a:pt x="161920" y="101047"/>
                  <a:pt x="143426" y="82553"/>
                  <a:pt x="120644" y="82553"/>
                </a:cubicBezTo>
                <a:lnTo>
                  <a:pt x="107943" y="82553"/>
                </a:lnTo>
                <a:cubicBezTo>
                  <a:pt x="85163" y="82553"/>
                  <a:pt x="66667" y="101047"/>
                  <a:pt x="66667" y="123827"/>
                </a:cubicBezTo>
                <a:lnTo>
                  <a:pt x="66667" y="158752"/>
                </a:lnTo>
                <a:lnTo>
                  <a:pt x="47617" y="158752"/>
                </a:lnTo>
                <a:lnTo>
                  <a:pt x="47617" y="120652"/>
                </a:lnTo>
                <a:cubicBezTo>
                  <a:pt x="47617" y="99618"/>
                  <a:pt x="30552" y="82551"/>
                  <a:pt x="9517" y="82551"/>
                </a:cubicBezTo>
                <a:lnTo>
                  <a:pt x="9526" y="825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Working together to build strong, inclusive communities is key to fostering equity and human rights.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collaboration helps in creating a society that values and respects diversity.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Inclusive Communities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50264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and community building are essential for promoting social justice, equity, and human rights.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and appreciating cultural diversity, we can create a more just and equitable society for all.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Diversity and Social Justice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concepts and strategies learned in this lesson to your own life and community?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cultural diversity and community building from this lesson?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Strategies to Community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do you think are the most significant barriers to cultural diversity and community building?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they be addressed?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Barriers to Diversity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cultural diversity and community building from this lesson?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concepts and strategies learned in this lesson to your own life and community?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from Cultural Diversity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involved in community-based initiatives and projects that promote cultural diversity and community building.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efforts strengthen bonds and create inclusive environments.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6842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educate yourself and others about different cultures and traditions.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fostering understanding and respect among diverse groups.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Education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34" r="-214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Local community centers, cultural organizations, and social justice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organizations foster community engagement and advocate for social equity.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45721" y="34290"/>
                </a:moveTo>
                <a:cubicBezTo>
                  <a:pt x="39434" y="34290"/>
                  <a:pt x="34290" y="39433"/>
                  <a:pt x="34290" y="4572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102870" y="331470"/>
                </a:lnTo>
                <a:lnTo>
                  <a:pt x="102870" y="285750"/>
                </a:lnTo>
                <a:cubicBezTo>
                  <a:pt x="102870" y="266818"/>
                  <a:pt x="118229" y="251460"/>
                  <a:pt x="137160" y="251460"/>
                </a:cubicBezTo>
                <a:cubicBezTo>
                  <a:pt x="156091" y="251460"/>
                  <a:pt x="171450" y="266818"/>
                  <a:pt x="171450" y="285750"/>
                </a:cubicBezTo>
                <a:lnTo>
                  <a:pt x="171450" y="331470"/>
                </a:lnTo>
                <a:lnTo>
                  <a:pt x="228599" y="331470"/>
                </a:lnTo>
                <a:cubicBezTo>
                  <a:pt x="234887" y="331470"/>
                  <a:pt x="240030" y="326327"/>
                  <a:pt x="240030" y="320040"/>
                </a:cubicBezTo>
                <a:lnTo>
                  <a:pt x="240030" y="45720"/>
                </a:lnTo>
                <a:cubicBezTo>
                  <a:pt x="240030" y="39433"/>
                  <a:pt x="234887" y="34290"/>
                  <a:pt x="228599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3" y="0"/>
                  <a:pt x="45721" y="0"/>
                </a:cubicBezTo>
                <a:lnTo>
                  <a:pt x="228602" y="0"/>
                </a:lnTo>
                <a:cubicBezTo>
                  <a:pt x="253820" y="0"/>
                  <a:pt x="274323" y="20501"/>
                  <a:pt x="274323" y="4572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62866" y="74297"/>
                </a:moveTo>
                <a:cubicBezTo>
                  <a:pt x="62866" y="68009"/>
                  <a:pt x="68009" y="62867"/>
                  <a:pt x="74297" y="62867"/>
                </a:cubicBezTo>
                <a:lnTo>
                  <a:pt x="108587" y="62867"/>
                </a:lnTo>
                <a:cubicBezTo>
                  <a:pt x="114874" y="62867"/>
                  <a:pt x="120018" y="68009"/>
                  <a:pt x="120018" y="74297"/>
                </a:cubicBezTo>
                <a:lnTo>
                  <a:pt x="120018" y="108587"/>
                </a:lnTo>
                <a:cubicBezTo>
                  <a:pt x="120018" y="114874"/>
                  <a:pt x="114874" y="120017"/>
                  <a:pt x="108587" y="120017"/>
                </a:cubicBezTo>
                <a:lnTo>
                  <a:pt x="74297" y="120017"/>
                </a:lnTo>
                <a:cubicBezTo>
                  <a:pt x="68009" y="120017"/>
                  <a:pt x="62866" y="114874"/>
                  <a:pt x="62866" y="108587"/>
                </a:cubicBezTo>
                <a:lnTo>
                  <a:pt x="62866" y="74297"/>
                </a:lnTo>
                <a:moveTo>
                  <a:pt x="165736" y="62867"/>
                </a:moveTo>
                <a:lnTo>
                  <a:pt x="200026" y="62867"/>
                </a:lnTo>
                <a:cubicBezTo>
                  <a:pt x="206313" y="62867"/>
                  <a:pt x="211457" y="68009"/>
                  <a:pt x="211457" y="74297"/>
                </a:cubicBezTo>
                <a:lnTo>
                  <a:pt x="211457" y="108587"/>
                </a:lnTo>
                <a:cubicBezTo>
                  <a:pt x="211457" y="114874"/>
                  <a:pt x="206313" y="120017"/>
                  <a:pt x="200026" y="120017"/>
                </a:cubicBezTo>
                <a:lnTo>
                  <a:pt x="165736" y="120017"/>
                </a:lnTo>
                <a:cubicBezTo>
                  <a:pt x="159448" y="120017"/>
                  <a:pt x="154305" y="114874"/>
                  <a:pt x="154305" y="108587"/>
                </a:cubicBezTo>
                <a:lnTo>
                  <a:pt x="154305" y="74297"/>
                </a:lnTo>
                <a:cubicBezTo>
                  <a:pt x="154305" y="68009"/>
                  <a:pt x="159448" y="62867"/>
                  <a:pt x="165736" y="62867"/>
                </a:cubicBezTo>
                <a:lnTo>
                  <a:pt x="165736" y="62867"/>
                </a:lnTo>
                <a:moveTo>
                  <a:pt x="62866" y="165737"/>
                </a:moveTo>
                <a:cubicBezTo>
                  <a:pt x="62866" y="159449"/>
                  <a:pt x="68009" y="154307"/>
                  <a:pt x="74297" y="154307"/>
                </a:cubicBezTo>
                <a:lnTo>
                  <a:pt x="108587" y="154307"/>
                </a:lnTo>
                <a:cubicBezTo>
                  <a:pt x="114874" y="154307"/>
                  <a:pt x="120018" y="159449"/>
                  <a:pt x="120018" y="165737"/>
                </a:cubicBezTo>
                <a:lnTo>
                  <a:pt x="120018" y="200027"/>
                </a:lnTo>
                <a:cubicBezTo>
                  <a:pt x="120018" y="206314"/>
                  <a:pt x="114874" y="211457"/>
                  <a:pt x="108587" y="211457"/>
                </a:cubicBezTo>
                <a:lnTo>
                  <a:pt x="74297" y="211457"/>
                </a:lnTo>
                <a:cubicBezTo>
                  <a:pt x="68009" y="211457"/>
                  <a:pt x="62866" y="206314"/>
                  <a:pt x="62866" y="200027"/>
                </a:cubicBezTo>
                <a:lnTo>
                  <a:pt x="62866" y="165737"/>
                </a:lnTo>
                <a:moveTo>
                  <a:pt x="165736" y="154307"/>
                </a:moveTo>
                <a:lnTo>
                  <a:pt x="200026" y="154307"/>
                </a:lnTo>
                <a:cubicBezTo>
                  <a:pt x="206313" y="154307"/>
                  <a:pt x="211457" y="159449"/>
                  <a:pt x="211457" y="165737"/>
                </a:cubicBezTo>
                <a:lnTo>
                  <a:pt x="211457" y="200027"/>
                </a:lnTo>
                <a:cubicBezTo>
                  <a:pt x="211457" y="206314"/>
                  <a:pt x="206313" y="211457"/>
                  <a:pt x="200026" y="211457"/>
                </a:cubicBezTo>
                <a:lnTo>
                  <a:pt x="165736" y="211457"/>
                </a:lnTo>
                <a:cubicBezTo>
                  <a:pt x="159448" y="211457"/>
                  <a:pt x="154305" y="206314"/>
                  <a:pt x="154305" y="200027"/>
                </a:cubicBezTo>
                <a:lnTo>
                  <a:pt x="154305" y="165737"/>
                </a:lnTo>
                <a:cubicBezTo>
                  <a:pt x="154305" y="159449"/>
                  <a:pt x="159448" y="154307"/>
                  <a:pt x="165736" y="15430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and Inclusion, Community Building and Social Justice.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websites provide valuable resources for understanding and promoting inclusivity.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Websites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"The Namesake" by Jhumpa Lahiri, "The Joy Luck Club" by Amy Tan.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books explore themes of cultural identity and family dynamics.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61594" r="-615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and community building are essential for promoting social justice, equity, and human rights.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 to build strong, inclusive communities, we can create a more just and equitable society for all.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Inclusive Communities</a:t>
            </a:r>
            <a:endParaRPr lang="en-US" sz="1668" dirty="0"/>
          </a:p>
        </p:txBody>
      </p:sp>
      <p:sp>
        <p:nvSpPr>
          <p:cNvPr id="9" name="Text 7"/>
          <p:cNvSpPr/>
          <p:nvPr/>
        </p:nvSpPr>
        <p:spPr>
          <a:xfrm>
            <a:off x="4684760" y="166842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diversity and community building are essential for promoting social justice, equity, and human rights.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 to build strong, inclusive communities, we can create a more just and equitable society for all.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Diversity and Social Justice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63683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42414" r="-424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60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together to build a more just and equitable society for all.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educate yourself and others about different cultures and traditions.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14360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 an Equitable Society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2" y="166842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2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involved in your community and promote cultural diversity and community building.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educate yourself and others about different cultures and traditions.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14462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Promote Cultural Diversity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2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Cultural Diversity and Community Building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2025-09-26T12:36:28Z</dcterms:created>
  <dcterms:modified xsi:type="dcterms:W3CDTF">2025-09-26T12:36:28Z</dcterms:modified>
</cp:coreProperties>
</file>