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3e5d14a39605ac4d82233b165a977ad8824b38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ae1b8316477d31d6264d9d366a90e2fe58671e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ff273932784baf8652c6664264593e228e4360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4cfb90d586d1da0435ed692e6c6abcb23065c4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7d41d19061f6262010bc7b27ed99bb54d9388b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b496faab28067721e3f1eb75e0cb19c098e494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1af150fa9147cfe8248c1697181607517cbfb4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32e46ff9ea2850a0c7eb1f64daafbb47fe1061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8169612c13f32b33d4df1c14d5970dcc9a6bc95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842489b9e5118409cd7dc57cb769e224f208dd9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ebcbe88ead87c0f472bff1008e0b98d92a3173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2435cc111283d7af2c81417ce628b3de0b9d0b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85287" r="-8528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Guide to Poultry Health and Disease Management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Understanding, Preventing, and Controlling Poultry Diseases for Healthy Flocks and Safe Farming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Poultry Diseases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Learn About Poultry Diseases?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Poultry Diseases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Signs and Symptoms of Poultry Diseases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Causes of Poultry Diseases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Prevention and Control of Poultry Diseases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Biosecurity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Poultry Health and Nutrition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Poultry Farm Management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Designing a Healthy Poultry Farm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poultry diseases is crucial for maintaining healthy flocks and preventing the spread of diseases.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Poultry Diseases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diseases can be caused by bacteria, viruses, or parasites and can have significant impacts on animal health and human well-being.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and Impacts of Poultry Diseases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Poultry diseases are conditions that affect the health of domesticated birds like chickens, turkeys, and ducks.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Poultry Diseases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Poultry Diseases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05740" y="0"/>
                </a:moveTo>
                <a:cubicBezTo>
                  <a:pt x="186774" y="0"/>
                  <a:pt x="171450" y="15324"/>
                  <a:pt x="171450" y="34290"/>
                </a:cubicBezTo>
                <a:cubicBezTo>
                  <a:pt x="152484" y="34290"/>
                  <a:pt x="137160" y="49614"/>
                  <a:pt x="137160" y="68580"/>
                </a:cubicBezTo>
                <a:lnTo>
                  <a:pt x="137160" y="308610"/>
                </a:lnTo>
                <a:cubicBezTo>
                  <a:pt x="137160" y="327576"/>
                  <a:pt x="152484" y="342900"/>
                  <a:pt x="171450" y="342900"/>
                </a:cubicBezTo>
                <a:cubicBezTo>
                  <a:pt x="171450" y="361866"/>
                  <a:pt x="186774" y="377190"/>
                  <a:pt x="205740" y="377190"/>
                </a:cubicBezTo>
                <a:lnTo>
                  <a:pt x="240030" y="377190"/>
                </a:lnTo>
                <a:cubicBezTo>
                  <a:pt x="258996" y="377190"/>
                  <a:pt x="274320" y="361866"/>
                  <a:pt x="274320" y="342900"/>
                </a:cubicBezTo>
                <a:cubicBezTo>
                  <a:pt x="293286" y="342900"/>
                  <a:pt x="308610" y="327576"/>
                  <a:pt x="308610" y="308610"/>
                </a:cubicBezTo>
                <a:lnTo>
                  <a:pt x="308610" y="68580"/>
                </a:lnTo>
                <a:cubicBezTo>
                  <a:pt x="308610" y="49614"/>
                  <a:pt x="293286" y="34290"/>
                  <a:pt x="274320" y="34290"/>
                </a:cubicBezTo>
                <a:cubicBezTo>
                  <a:pt x="274320" y="15324"/>
                  <a:pt x="258996" y="0"/>
                  <a:pt x="240030" y="0"/>
                </a:cubicBezTo>
                <a:lnTo>
                  <a:pt x="205740" y="0"/>
                </a:lnTo>
                <a:moveTo>
                  <a:pt x="188595" y="291465"/>
                </a:moveTo>
                <a:lnTo>
                  <a:pt x="188595" y="85725"/>
                </a:lnTo>
                <a:lnTo>
                  <a:pt x="257175" y="85725"/>
                </a:lnTo>
                <a:lnTo>
                  <a:pt x="257175" y="291465"/>
                </a:lnTo>
                <a:lnTo>
                  <a:pt x="188595" y="291465"/>
                </a:lnTo>
                <a:moveTo>
                  <a:pt x="25720" y="497205"/>
                </a:moveTo>
                <a:cubicBezTo>
                  <a:pt x="11467" y="497205"/>
                  <a:pt x="6" y="508672"/>
                  <a:pt x="6" y="522925"/>
                </a:cubicBezTo>
                <a:cubicBezTo>
                  <a:pt x="6" y="537179"/>
                  <a:pt x="11472" y="548646"/>
                  <a:pt x="25726" y="548646"/>
                </a:cubicBezTo>
                <a:lnTo>
                  <a:pt x="342911" y="548646"/>
                </a:lnTo>
                <a:lnTo>
                  <a:pt x="522936" y="548646"/>
                </a:lnTo>
                <a:cubicBezTo>
                  <a:pt x="537190" y="548646"/>
                  <a:pt x="548657" y="537179"/>
                  <a:pt x="548657" y="522931"/>
                </a:cubicBezTo>
                <a:cubicBezTo>
                  <a:pt x="548657" y="508677"/>
                  <a:pt x="537190" y="497216"/>
                  <a:pt x="522942" y="497216"/>
                </a:cubicBezTo>
                <a:lnTo>
                  <a:pt x="479007" y="497216"/>
                </a:lnTo>
                <a:cubicBezTo>
                  <a:pt x="521762" y="459497"/>
                  <a:pt x="548657" y="404309"/>
                  <a:pt x="548657" y="342911"/>
                </a:cubicBezTo>
                <a:cubicBezTo>
                  <a:pt x="548657" y="229326"/>
                  <a:pt x="456502" y="137171"/>
                  <a:pt x="342917" y="137171"/>
                </a:cubicBezTo>
                <a:lnTo>
                  <a:pt x="342917" y="137171"/>
                </a:lnTo>
                <a:lnTo>
                  <a:pt x="342917" y="188606"/>
                </a:lnTo>
                <a:lnTo>
                  <a:pt x="342917" y="188606"/>
                </a:lnTo>
                <a:cubicBezTo>
                  <a:pt x="428104" y="188606"/>
                  <a:pt x="497222" y="257724"/>
                  <a:pt x="497222" y="342911"/>
                </a:cubicBezTo>
                <a:cubicBezTo>
                  <a:pt x="497222" y="428098"/>
                  <a:pt x="428104" y="497216"/>
                  <a:pt x="342917" y="497216"/>
                </a:cubicBezTo>
                <a:lnTo>
                  <a:pt x="342917" y="497216"/>
                </a:lnTo>
                <a:lnTo>
                  <a:pt x="25720" y="497205"/>
                </a:lnTo>
                <a:moveTo>
                  <a:pt x="102870" y="437200"/>
                </a:moveTo>
                <a:cubicBezTo>
                  <a:pt x="102870" y="451454"/>
                  <a:pt x="114337" y="462921"/>
                  <a:pt x="128590" y="462921"/>
                </a:cubicBezTo>
                <a:lnTo>
                  <a:pt x="317185" y="462921"/>
                </a:lnTo>
                <a:cubicBezTo>
                  <a:pt x="331439" y="462921"/>
                  <a:pt x="342906" y="451454"/>
                  <a:pt x="342906" y="437206"/>
                </a:cubicBezTo>
                <a:cubicBezTo>
                  <a:pt x="342906" y="422952"/>
                  <a:pt x="331439" y="411491"/>
                  <a:pt x="317191" y="411491"/>
                </a:cubicBezTo>
                <a:lnTo>
                  <a:pt x="128596" y="411491"/>
                </a:lnTo>
                <a:cubicBezTo>
                  <a:pt x="114342" y="411491"/>
                  <a:pt x="102881" y="422958"/>
                  <a:pt x="102881" y="437211"/>
                </a:cubicBezTo>
                <a:lnTo>
                  <a:pt x="102870" y="43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80365" y="80365"/>
                </a:moveTo>
                <a:cubicBezTo>
                  <a:pt x="93757" y="66972"/>
                  <a:pt x="115511" y="66972"/>
                  <a:pt x="128908" y="80365"/>
                </a:cubicBezTo>
                <a:lnTo>
                  <a:pt x="137698" y="89154"/>
                </a:lnTo>
                <a:cubicBezTo>
                  <a:pt x="175417" y="126873"/>
                  <a:pt x="240030" y="100083"/>
                  <a:pt x="240030" y="46612"/>
                </a:cubicBezTo>
                <a:lnTo>
                  <a:pt x="240030" y="34290"/>
                </a:lnTo>
                <a:cubicBezTo>
                  <a:pt x="240030" y="15324"/>
                  <a:pt x="255354" y="0"/>
                  <a:pt x="274320" y="0"/>
                </a:cubicBezTo>
                <a:cubicBezTo>
                  <a:pt x="293286" y="0"/>
                  <a:pt x="308610" y="15324"/>
                  <a:pt x="308610" y="34290"/>
                </a:cubicBezTo>
                <a:lnTo>
                  <a:pt x="308610" y="46612"/>
                </a:lnTo>
                <a:cubicBezTo>
                  <a:pt x="308610" y="100083"/>
                  <a:pt x="373223" y="126873"/>
                  <a:pt x="411052" y="89044"/>
                </a:cubicBezTo>
                <a:lnTo>
                  <a:pt x="419841" y="80255"/>
                </a:lnTo>
                <a:cubicBezTo>
                  <a:pt x="433234" y="66863"/>
                  <a:pt x="454987" y="66863"/>
                  <a:pt x="468385" y="80255"/>
                </a:cubicBezTo>
                <a:cubicBezTo>
                  <a:pt x="481777" y="93647"/>
                  <a:pt x="481777" y="115401"/>
                  <a:pt x="468385" y="128799"/>
                </a:cubicBezTo>
                <a:lnTo>
                  <a:pt x="459596" y="137588"/>
                </a:lnTo>
                <a:cubicBezTo>
                  <a:pt x="421767" y="175417"/>
                  <a:pt x="448557" y="240030"/>
                  <a:pt x="502028" y="240030"/>
                </a:cubicBezTo>
                <a:lnTo>
                  <a:pt x="514350" y="240030"/>
                </a:lnTo>
                <a:cubicBezTo>
                  <a:pt x="533316" y="240030"/>
                  <a:pt x="548640" y="255354"/>
                  <a:pt x="548640" y="274320"/>
                </a:cubicBezTo>
                <a:cubicBezTo>
                  <a:pt x="548640" y="293286"/>
                  <a:pt x="533316" y="308610"/>
                  <a:pt x="514350" y="308610"/>
                </a:cubicBezTo>
                <a:lnTo>
                  <a:pt x="502028" y="308610"/>
                </a:lnTo>
                <a:cubicBezTo>
                  <a:pt x="448557" y="308610"/>
                  <a:pt x="421767" y="373223"/>
                  <a:pt x="459596" y="411052"/>
                </a:cubicBezTo>
                <a:lnTo>
                  <a:pt x="468385" y="419841"/>
                </a:lnTo>
                <a:cubicBezTo>
                  <a:pt x="481777" y="433234"/>
                  <a:pt x="481777" y="454987"/>
                  <a:pt x="468385" y="468385"/>
                </a:cubicBezTo>
                <a:cubicBezTo>
                  <a:pt x="454993" y="481777"/>
                  <a:pt x="433239" y="481777"/>
                  <a:pt x="419841" y="468385"/>
                </a:cubicBezTo>
                <a:lnTo>
                  <a:pt x="411052" y="459596"/>
                </a:lnTo>
                <a:cubicBezTo>
                  <a:pt x="373223" y="421767"/>
                  <a:pt x="308610" y="448557"/>
                  <a:pt x="308610" y="502028"/>
                </a:cubicBezTo>
                <a:lnTo>
                  <a:pt x="308610" y="514350"/>
                </a:lnTo>
                <a:cubicBezTo>
                  <a:pt x="308610" y="533316"/>
                  <a:pt x="293286" y="548640"/>
                  <a:pt x="274320" y="548640"/>
                </a:cubicBezTo>
                <a:cubicBezTo>
                  <a:pt x="255354" y="548640"/>
                  <a:pt x="240030" y="533316"/>
                  <a:pt x="240030" y="514350"/>
                </a:cubicBezTo>
                <a:lnTo>
                  <a:pt x="240030" y="502028"/>
                </a:lnTo>
                <a:cubicBezTo>
                  <a:pt x="240030" y="448557"/>
                  <a:pt x="175417" y="421767"/>
                  <a:pt x="137588" y="459596"/>
                </a:cubicBezTo>
                <a:lnTo>
                  <a:pt x="128799" y="468385"/>
                </a:lnTo>
                <a:cubicBezTo>
                  <a:pt x="115406" y="481777"/>
                  <a:pt x="93653" y="481777"/>
                  <a:pt x="80255" y="468385"/>
                </a:cubicBezTo>
                <a:cubicBezTo>
                  <a:pt x="66863" y="454993"/>
                  <a:pt x="66863" y="433239"/>
                  <a:pt x="80255" y="419841"/>
                </a:cubicBezTo>
                <a:lnTo>
                  <a:pt x="89044" y="411052"/>
                </a:lnTo>
                <a:cubicBezTo>
                  <a:pt x="126873" y="373223"/>
                  <a:pt x="100083" y="308610"/>
                  <a:pt x="46612" y="308610"/>
                </a:cubicBezTo>
                <a:lnTo>
                  <a:pt x="34290" y="308610"/>
                </a:lnTo>
                <a:cubicBezTo>
                  <a:pt x="15324" y="308610"/>
                  <a:pt x="0" y="293286"/>
                  <a:pt x="0" y="274320"/>
                </a:cubicBezTo>
                <a:cubicBezTo>
                  <a:pt x="0" y="255354"/>
                  <a:pt x="15324" y="240030"/>
                  <a:pt x="34290" y="240030"/>
                </a:cubicBezTo>
                <a:lnTo>
                  <a:pt x="46612" y="240030"/>
                </a:lnTo>
                <a:cubicBezTo>
                  <a:pt x="100083" y="240030"/>
                  <a:pt x="126873" y="175417"/>
                  <a:pt x="89044" y="137588"/>
                </a:cubicBezTo>
                <a:lnTo>
                  <a:pt x="80365" y="128799"/>
                </a:lnTo>
                <a:cubicBezTo>
                  <a:pt x="66972" y="115406"/>
                  <a:pt x="66972" y="93757"/>
                  <a:pt x="80365" y="80365"/>
                </a:cubicBezTo>
                <a:lnTo>
                  <a:pt x="80365" y="80365"/>
                </a:lnTo>
                <a:moveTo>
                  <a:pt x="274320" y="106727"/>
                </a:moveTo>
                <a:cubicBezTo>
                  <a:pt x="249351" y="145730"/>
                  <a:pt x="201027" y="165772"/>
                  <a:pt x="155803" y="155803"/>
                </a:cubicBezTo>
                <a:cubicBezTo>
                  <a:pt x="165766" y="201022"/>
                  <a:pt x="145730" y="249351"/>
                  <a:pt x="106727" y="274320"/>
                </a:cubicBezTo>
                <a:cubicBezTo>
                  <a:pt x="145730" y="299289"/>
                  <a:pt x="165772" y="347613"/>
                  <a:pt x="155803" y="392837"/>
                </a:cubicBezTo>
                <a:cubicBezTo>
                  <a:pt x="201022" y="382874"/>
                  <a:pt x="249351" y="402910"/>
                  <a:pt x="274320" y="441913"/>
                </a:cubicBezTo>
                <a:cubicBezTo>
                  <a:pt x="299289" y="402910"/>
                  <a:pt x="347613" y="382868"/>
                  <a:pt x="392837" y="392837"/>
                </a:cubicBezTo>
                <a:cubicBezTo>
                  <a:pt x="382874" y="347618"/>
                  <a:pt x="402910" y="299289"/>
                  <a:pt x="441913" y="274320"/>
                </a:cubicBezTo>
                <a:cubicBezTo>
                  <a:pt x="402910" y="249351"/>
                  <a:pt x="382868" y="201027"/>
                  <a:pt x="392837" y="155803"/>
                </a:cubicBezTo>
                <a:cubicBezTo>
                  <a:pt x="370118" y="160839"/>
                  <a:pt x="346653" y="158266"/>
                  <a:pt x="325755" y="149587"/>
                </a:cubicBezTo>
                <a:cubicBezTo>
                  <a:pt x="304967" y="140907"/>
                  <a:pt x="286752" y="126226"/>
                  <a:pt x="274320" y="106727"/>
                </a:cubicBezTo>
                <a:lnTo>
                  <a:pt x="274320" y="106727"/>
                </a:lnTo>
                <a:moveTo>
                  <a:pt x="205740" y="240030"/>
                </a:moveTo>
                <a:cubicBezTo>
                  <a:pt x="205740" y="221091"/>
                  <a:pt x="221091" y="205740"/>
                  <a:pt x="240030" y="205740"/>
                </a:cubicBezTo>
                <a:cubicBezTo>
                  <a:pt x="258969" y="205740"/>
                  <a:pt x="274320" y="221091"/>
                  <a:pt x="274320" y="240030"/>
                </a:cubicBezTo>
                <a:cubicBezTo>
                  <a:pt x="274320" y="258969"/>
                  <a:pt x="258969" y="274320"/>
                  <a:pt x="240030" y="274320"/>
                </a:cubicBezTo>
                <a:cubicBezTo>
                  <a:pt x="221091" y="274320"/>
                  <a:pt x="205740" y="258969"/>
                  <a:pt x="205740" y="240030"/>
                </a:cubicBezTo>
                <a:moveTo>
                  <a:pt x="325755" y="300040"/>
                </a:moveTo>
                <a:cubicBezTo>
                  <a:pt x="339959" y="300040"/>
                  <a:pt x="351475" y="311556"/>
                  <a:pt x="351475" y="325761"/>
                </a:cubicBezTo>
                <a:cubicBezTo>
                  <a:pt x="351475" y="339965"/>
                  <a:pt x="339959" y="351481"/>
                  <a:pt x="325761" y="351481"/>
                </a:cubicBezTo>
                <a:cubicBezTo>
                  <a:pt x="311556" y="351481"/>
                  <a:pt x="300046" y="339965"/>
                  <a:pt x="300046" y="325766"/>
                </a:cubicBezTo>
                <a:cubicBezTo>
                  <a:pt x="300046" y="311562"/>
                  <a:pt x="311562" y="300051"/>
                  <a:pt x="325766" y="300051"/>
                </a:cubicBezTo>
                <a:lnTo>
                  <a:pt x="325755" y="3000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93884"/>
            <a:ext cx="548640" cy="438981"/>
          </a:xfrm>
          <a:custGeom>
            <a:avLst/>
            <a:gdLst/>
            <a:ahLst/>
            <a:cxnLst/>
            <a:rect l="l" t="t" r="r" b="b"/>
            <a:pathLst>
              <a:path w="548640" h="438981">
                <a:moveTo>
                  <a:pt x="404688" y="48016"/>
                </a:moveTo>
                <a:cubicBezTo>
                  <a:pt x="404688" y="66962"/>
                  <a:pt x="403656" y="90285"/>
                  <a:pt x="388141" y="101172"/>
                </a:cubicBezTo>
                <a:lnTo>
                  <a:pt x="361049" y="120290"/>
                </a:lnTo>
                <a:cubicBezTo>
                  <a:pt x="322293" y="96198"/>
                  <a:pt x="281140" y="82309"/>
                  <a:pt x="246932" y="82309"/>
                </a:cubicBezTo>
                <a:cubicBezTo>
                  <a:pt x="150903" y="82309"/>
                  <a:pt x="5" y="192054"/>
                  <a:pt x="5" y="329236"/>
                </a:cubicBezTo>
                <a:cubicBezTo>
                  <a:pt x="5" y="438981"/>
                  <a:pt x="137187" y="438981"/>
                  <a:pt x="246932" y="438981"/>
                </a:cubicBezTo>
                <a:cubicBezTo>
                  <a:pt x="356676" y="438981"/>
                  <a:pt x="493858" y="438981"/>
                  <a:pt x="493858" y="329236"/>
                </a:cubicBezTo>
                <a:cubicBezTo>
                  <a:pt x="493858" y="275219"/>
                  <a:pt x="470453" y="225408"/>
                  <a:pt x="436158" y="184938"/>
                </a:cubicBezTo>
                <a:cubicBezTo>
                  <a:pt x="435812" y="185109"/>
                  <a:pt x="435560" y="185281"/>
                  <a:pt x="435302" y="185452"/>
                </a:cubicBezTo>
                <a:lnTo>
                  <a:pt x="411035" y="202598"/>
                </a:lnTo>
                <a:cubicBezTo>
                  <a:pt x="408292" y="204569"/>
                  <a:pt x="405719" y="206887"/>
                  <a:pt x="403322" y="209714"/>
                </a:cubicBezTo>
                <a:cubicBezTo>
                  <a:pt x="433672" y="244951"/>
                  <a:pt x="452705" y="286536"/>
                  <a:pt x="452705" y="329236"/>
                </a:cubicBezTo>
                <a:cubicBezTo>
                  <a:pt x="452705" y="347243"/>
                  <a:pt x="447476" y="357357"/>
                  <a:pt x="440788" y="364389"/>
                </a:cubicBezTo>
                <a:cubicBezTo>
                  <a:pt x="433157" y="372449"/>
                  <a:pt x="420297" y="379907"/>
                  <a:pt x="400233" y="385653"/>
                </a:cubicBezTo>
                <a:cubicBezTo>
                  <a:pt x="358909" y="397484"/>
                  <a:pt x="303519" y="397826"/>
                  <a:pt x="246932" y="397826"/>
                </a:cubicBezTo>
                <a:cubicBezTo>
                  <a:pt x="190345" y="397826"/>
                  <a:pt x="134960" y="397484"/>
                  <a:pt x="93631" y="385653"/>
                </a:cubicBezTo>
                <a:cubicBezTo>
                  <a:pt x="73567" y="379907"/>
                  <a:pt x="60707" y="372449"/>
                  <a:pt x="53075" y="364389"/>
                </a:cubicBezTo>
                <a:cubicBezTo>
                  <a:pt x="46388" y="357357"/>
                  <a:pt x="41159" y="347242"/>
                  <a:pt x="41159" y="329236"/>
                </a:cubicBezTo>
                <a:cubicBezTo>
                  <a:pt x="41159" y="276079"/>
                  <a:pt x="70736" y="224635"/>
                  <a:pt x="114896" y="184938"/>
                </a:cubicBezTo>
                <a:cubicBezTo>
                  <a:pt x="159824" y="144728"/>
                  <a:pt x="212126" y="123463"/>
                  <a:pt x="246932" y="123463"/>
                </a:cubicBezTo>
                <a:cubicBezTo>
                  <a:pt x="264510" y="123463"/>
                  <a:pt x="286632" y="128951"/>
                  <a:pt x="310036" y="139495"/>
                </a:cubicBezTo>
                <a:cubicBezTo>
                  <a:pt x="297006" y="140180"/>
                  <a:pt x="283630" y="139065"/>
                  <a:pt x="270770" y="137695"/>
                </a:cubicBezTo>
                <a:cubicBezTo>
                  <a:pt x="246334" y="135123"/>
                  <a:pt x="220872" y="141896"/>
                  <a:pt x="200292" y="158529"/>
                </a:cubicBezTo>
                <a:cubicBezTo>
                  <a:pt x="159051" y="191883"/>
                  <a:pt x="152708" y="252326"/>
                  <a:pt x="186060" y="293568"/>
                </a:cubicBezTo>
                <a:cubicBezTo>
                  <a:pt x="219412" y="334811"/>
                  <a:pt x="279856" y="341154"/>
                  <a:pt x="321097" y="307800"/>
                </a:cubicBezTo>
                <a:cubicBezTo>
                  <a:pt x="337046" y="294938"/>
                  <a:pt x="347761" y="277963"/>
                  <a:pt x="352990" y="259613"/>
                </a:cubicBezTo>
                <a:cubicBezTo>
                  <a:pt x="353160" y="259012"/>
                  <a:pt x="353335" y="258498"/>
                  <a:pt x="353505" y="257897"/>
                </a:cubicBezTo>
                <a:cubicBezTo>
                  <a:pt x="361735" y="229003"/>
                  <a:pt x="370738" y="197449"/>
                  <a:pt x="395262" y="180219"/>
                </a:cubicBezTo>
                <a:lnTo>
                  <a:pt x="417296" y="164613"/>
                </a:lnTo>
                <a:lnTo>
                  <a:pt x="419441" y="163068"/>
                </a:lnTo>
                <a:cubicBezTo>
                  <a:pt x="435132" y="152006"/>
                  <a:pt x="456567" y="154153"/>
                  <a:pt x="477229" y="156211"/>
                </a:cubicBezTo>
                <a:cubicBezTo>
                  <a:pt x="485289" y="156984"/>
                  <a:pt x="493178" y="157757"/>
                  <a:pt x="500634" y="157757"/>
                </a:cubicBezTo>
                <a:cubicBezTo>
                  <a:pt x="527128" y="157757"/>
                  <a:pt x="548646" y="136238"/>
                  <a:pt x="548646" y="109745"/>
                </a:cubicBezTo>
                <a:cubicBezTo>
                  <a:pt x="548646" y="83253"/>
                  <a:pt x="527128" y="61734"/>
                  <a:pt x="500634" y="61734"/>
                </a:cubicBezTo>
                <a:cubicBezTo>
                  <a:pt x="499691" y="61734"/>
                  <a:pt x="498917" y="60790"/>
                  <a:pt x="499175" y="59846"/>
                </a:cubicBezTo>
                <a:cubicBezTo>
                  <a:pt x="500118" y="56075"/>
                  <a:pt x="500634" y="52129"/>
                  <a:pt x="500634" y="48016"/>
                </a:cubicBezTo>
                <a:cubicBezTo>
                  <a:pt x="500634" y="21523"/>
                  <a:pt x="479117" y="4"/>
                  <a:pt x="452623" y="4"/>
                </a:cubicBezTo>
                <a:cubicBezTo>
                  <a:pt x="426129" y="4"/>
                  <a:pt x="404611" y="21523"/>
                  <a:pt x="404611" y="48020"/>
                </a:cubicBezTo>
                <a:lnTo>
                  <a:pt x="404688" y="4801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Knowledge of poultry diseases can help prevent their spread and protect both animal and human health.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Preventing Disease Spread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teaches us about responsibility and the interconnectedness of human and animal well-being.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Responsibility and Interconnectedness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Learning about poultry diseases helps us understand the importance of animal health and welfare.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Animal Health and Welfare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Learn About Poultry Diseases?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226577"/>
            <a:ext cx="548640" cy="487735"/>
          </a:xfrm>
          <a:custGeom>
            <a:avLst/>
            <a:gdLst/>
            <a:ahLst/>
            <a:cxnLst/>
            <a:rect l="l" t="t" r="r" b="b"/>
            <a:pathLst>
              <a:path w="548640" h="487735">
                <a:moveTo>
                  <a:pt x="164993" y="0"/>
                </a:moveTo>
                <a:cubicBezTo>
                  <a:pt x="163275" y="0"/>
                  <a:pt x="161657" y="668"/>
                  <a:pt x="160422" y="1907"/>
                </a:cubicBezTo>
                <a:cubicBezTo>
                  <a:pt x="131942" y="30766"/>
                  <a:pt x="114320" y="70487"/>
                  <a:pt x="114320" y="114306"/>
                </a:cubicBezTo>
                <a:cubicBezTo>
                  <a:pt x="114320" y="139263"/>
                  <a:pt x="120037" y="162791"/>
                  <a:pt x="130132" y="183842"/>
                </a:cubicBezTo>
                <a:cubicBezTo>
                  <a:pt x="109174" y="186130"/>
                  <a:pt x="88413" y="192509"/>
                  <a:pt x="68980" y="203371"/>
                </a:cubicBezTo>
                <a:cubicBezTo>
                  <a:pt x="36117" y="221754"/>
                  <a:pt x="12684" y="249950"/>
                  <a:pt x="400" y="281955"/>
                </a:cubicBezTo>
                <a:cubicBezTo>
                  <a:pt x="-269" y="283574"/>
                  <a:pt x="-77" y="285481"/>
                  <a:pt x="878" y="286910"/>
                </a:cubicBezTo>
                <a:cubicBezTo>
                  <a:pt x="2974" y="290437"/>
                  <a:pt x="7928" y="291007"/>
                  <a:pt x="10973" y="288149"/>
                </a:cubicBezTo>
                <a:cubicBezTo>
                  <a:pt x="61173" y="242239"/>
                  <a:pt x="150519" y="233474"/>
                  <a:pt x="195288" y="308629"/>
                </a:cubicBezTo>
                <a:cubicBezTo>
                  <a:pt x="240057" y="383784"/>
                  <a:pt x="187574" y="454462"/>
                  <a:pt x="121370" y="473606"/>
                </a:cubicBezTo>
                <a:cubicBezTo>
                  <a:pt x="117370" y="474747"/>
                  <a:pt x="115368" y="479224"/>
                  <a:pt x="117464" y="482751"/>
                </a:cubicBezTo>
                <a:cubicBezTo>
                  <a:pt x="118418" y="484272"/>
                  <a:pt x="119938" y="485321"/>
                  <a:pt x="121749" y="485609"/>
                </a:cubicBezTo>
                <a:cubicBezTo>
                  <a:pt x="156516" y="491227"/>
                  <a:pt x="193379" y="485706"/>
                  <a:pt x="226243" y="467319"/>
                </a:cubicBezTo>
                <a:cubicBezTo>
                  <a:pt x="245675" y="456462"/>
                  <a:pt x="261866" y="442078"/>
                  <a:pt x="274347" y="425598"/>
                </a:cubicBezTo>
                <a:cubicBezTo>
                  <a:pt x="286823" y="442078"/>
                  <a:pt x="303019" y="456462"/>
                  <a:pt x="322452" y="467319"/>
                </a:cubicBezTo>
                <a:cubicBezTo>
                  <a:pt x="355316" y="485701"/>
                  <a:pt x="392272" y="491320"/>
                  <a:pt x="426946" y="485609"/>
                </a:cubicBezTo>
                <a:cubicBezTo>
                  <a:pt x="428757" y="485321"/>
                  <a:pt x="430282" y="484277"/>
                  <a:pt x="431231" y="482751"/>
                </a:cubicBezTo>
                <a:cubicBezTo>
                  <a:pt x="433327" y="479224"/>
                  <a:pt x="431324" y="474752"/>
                  <a:pt x="427325" y="473606"/>
                </a:cubicBezTo>
                <a:cubicBezTo>
                  <a:pt x="361126" y="454462"/>
                  <a:pt x="308643" y="383877"/>
                  <a:pt x="353407" y="308629"/>
                </a:cubicBezTo>
                <a:cubicBezTo>
                  <a:pt x="398176" y="233381"/>
                  <a:pt x="487428" y="242141"/>
                  <a:pt x="537722" y="288247"/>
                </a:cubicBezTo>
                <a:cubicBezTo>
                  <a:pt x="540773" y="291007"/>
                  <a:pt x="545721" y="290436"/>
                  <a:pt x="547817" y="287008"/>
                </a:cubicBezTo>
                <a:cubicBezTo>
                  <a:pt x="548772" y="285486"/>
                  <a:pt x="548865" y="283672"/>
                  <a:pt x="548294" y="282052"/>
                </a:cubicBezTo>
                <a:cubicBezTo>
                  <a:pt x="536005" y="250047"/>
                  <a:pt x="512572" y="221851"/>
                  <a:pt x="479616" y="203468"/>
                </a:cubicBezTo>
                <a:cubicBezTo>
                  <a:pt x="460183" y="192612"/>
                  <a:pt x="439417" y="186227"/>
                  <a:pt x="418464" y="183940"/>
                </a:cubicBezTo>
                <a:cubicBezTo>
                  <a:pt x="428658" y="162791"/>
                  <a:pt x="434369" y="139268"/>
                  <a:pt x="434369" y="114310"/>
                </a:cubicBezTo>
                <a:cubicBezTo>
                  <a:pt x="434369" y="70492"/>
                  <a:pt x="416747" y="30776"/>
                  <a:pt x="388267" y="1912"/>
                </a:cubicBezTo>
                <a:cubicBezTo>
                  <a:pt x="387027" y="673"/>
                  <a:pt x="385409" y="5"/>
                  <a:pt x="383697" y="5"/>
                </a:cubicBezTo>
                <a:cubicBezTo>
                  <a:pt x="378935" y="5"/>
                  <a:pt x="375698" y="4960"/>
                  <a:pt x="377316" y="9433"/>
                </a:cubicBezTo>
                <a:cubicBezTo>
                  <a:pt x="401703" y="76682"/>
                  <a:pt x="367314" y="167649"/>
                  <a:pt x="274347" y="167649"/>
                </a:cubicBezTo>
                <a:cubicBezTo>
                  <a:pt x="181380" y="167649"/>
                  <a:pt x="146997" y="76682"/>
                  <a:pt x="171379" y="9433"/>
                </a:cubicBezTo>
                <a:cubicBezTo>
                  <a:pt x="172997" y="4955"/>
                  <a:pt x="169853" y="5"/>
                  <a:pt x="164998" y="5"/>
                </a:cubicBezTo>
                <a:lnTo>
                  <a:pt x="164993" y="0"/>
                </a:lnTo>
                <a:moveTo>
                  <a:pt x="228618" y="259085"/>
                </a:moveTo>
                <a:cubicBezTo>
                  <a:pt x="228618" y="233835"/>
                  <a:pt x="249088" y="213365"/>
                  <a:pt x="274342" y="213365"/>
                </a:cubicBezTo>
                <a:cubicBezTo>
                  <a:pt x="299590" y="213365"/>
                  <a:pt x="320066" y="233835"/>
                  <a:pt x="320066" y="259085"/>
                </a:cubicBezTo>
                <a:cubicBezTo>
                  <a:pt x="320066" y="284335"/>
                  <a:pt x="299596" y="304805"/>
                  <a:pt x="274342" y="304805"/>
                </a:cubicBezTo>
                <a:cubicBezTo>
                  <a:pt x="249094" y="304805"/>
                  <a:pt x="228618" y="284335"/>
                  <a:pt x="228618" y="259085"/>
                </a:cubicBezTo>
                <a:moveTo>
                  <a:pt x="173085" y="397773"/>
                </a:moveTo>
                <a:cubicBezTo>
                  <a:pt x="176229" y="391866"/>
                  <a:pt x="178703" y="385579"/>
                  <a:pt x="180036" y="378912"/>
                </a:cubicBezTo>
                <a:cubicBezTo>
                  <a:pt x="151556" y="356530"/>
                  <a:pt x="131361" y="324144"/>
                  <a:pt x="124503" y="287091"/>
                </a:cubicBezTo>
                <a:cubicBezTo>
                  <a:pt x="117738" y="284993"/>
                  <a:pt x="110787" y="283852"/>
                  <a:pt x="103836" y="283472"/>
                </a:cubicBezTo>
                <a:cubicBezTo>
                  <a:pt x="95260" y="283091"/>
                  <a:pt x="86597" y="284042"/>
                  <a:pt x="78022" y="286042"/>
                </a:cubicBezTo>
                <a:cubicBezTo>
                  <a:pt x="85451" y="340429"/>
                  <a:pt x="114885" y="387774"/>
                  <a:pt x="156988" y="418823"/>
                </a:cubicBezTo>
                <a:cubicBezTo>
                  <a:pt x="163467" y="412444"/>
                  <a:pt x="168992" y="405391"/>
                  <a:pt x="172992" y="397772"/>
                </a:cubicBezTo>
                <a:lnTo>
                  <a:pt x="173085" y="397773"/>
                </a:lnTo>
                <a:moveTo>
                  <a:pt x="274342" y="60962"/>
                </a:moveTo>
                <a:cubicBezTo>
                  <a:pt x="246910" y="60962"/>
                  <a:pt x="220712" y="66581"/>
                  <a:pt x="196995" y="76677"/>
                </a:cubicBezTo>
                <a:cubicBezTo>
                  <a:pt x="198898" y="84583"/>
                  <a:pt x="201757" y="92109"/>
                  <a:pt x="205570" y="99059"/>
                </a:cubicBezTo>
                <a:cubicBezTo>
                  <a:pt x="209191" y="105634"/>
                  <a:pt x="213668" y="111725"/>
                  <a:pt x="219193" y="116969"/>
                </a:cubicBezTo>
                <a:cubicBezTo>
                  <a:pt x="236338" y="110301"/>
                  <a:pt x="254915" y="106682"/>
                  <a:pt x="274342" y="106682"/>
                </a:cubicBezTo>
                <a:cubicBezTo>
                  <a:pt x="293775" y="106682"/>
                  <a:pt x="312445" y="110301"/>
                  <a:pt x="329491" y="116969"/>
                </a:cubicBezTo>
                <a:cubicBezTo>
                  <a:pt x="335016" y="111730"/>
                  <a:pt x="339493" y="105634"/>
                  <a:pt x="343114" y="99059"/>
                </a:cubicBezTo>
                <a:cubicBezTo>
                  <a:pt x="346921" y="92104"/>
                  <a:pt x="349780" y="84583"/>
                  <a:pt x="351689" y="76677"/>
                </a:cubicBezTo>
                <a:cubicBezTo>
                  <a:pt x="327971" y="66581"/>
                  <a:pt x="301779" y="60962"/>
                  <a:pt x="274342" y="60962"/>
                </a:cubicBezTo>
                <a:lnTo>
                  <a:pt x="274342" y="60962"/>
                </a:lnTo>
                <a:moveTo>
                  <a:pt x="424170" y="286993"/>
                </a:moveTo>
                <a:cubicBezTo>
                  <a:pt x="417312" y="324047"/>
                  <a:pt x="397023" y="356432"/>
                  <a:pt x="368637" y="378814"/>
                </a:cubicBezTo>
                <a:cubicBezTo>
                  <a:pt x="370063" y="385482"/>
                  <a:pt x="372444" y="391866"/>
                  <a:pt x="375588" y="397675"/>
                </a:cubicBezTo>
                <a:cubicBezTo>
                  <a:pt x="379686" y="405294"/>
                  <a:pt x="385112" y="412346"/>
                  <a:pt x="391592" y="418726"/>
                </a:cubicBezTo>
                <a:cubicBezTo>
                  <a:pt x="433788" y="387672"/>
                  <a:pt x="463222" y="340332"/>
                  <a:pt x="470558" y="285945"/>
                </a:cubicBezTo>
                <a:cubicBezTo>
                  <a:pt x="461982" y="283847"/>
                  <a:pt x="453319" y="282994"/>
                  <a:pt x="444744" y="283374"/>
                </a:cubicBezTo>
                <a:cubicBezTo>
                  <a:pt x="437793" y="283662"/>
                  <a:pt x="430836" y="284803"/>
                  <a:pt x="424077" y="286993"/>
                </a:cubicBezTo>
                <a:lnTo>
                  <a:pt x="424170" y="28699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305098"/>
            <a:ext cx="548640" cy="330694"/>
          </a:xfrm>
          <a:custGeom>
            <a:avLst/>
            <a:gdLst/>
            <a:ahLst/>
            <a:cxnLst/>
            <a:rect l="l" t="t" r="r" b="b"/>
            <a:pathLst>
              <a:path w="548640" h="330694">
                <a:moveTo>
                  <a:pt x="233342" y="516"/>
                </a:moveTo>
                <a:lnTo>
                  <a:pt x="189539" y="44323"/>
                </a:lnTo>
                <a:cubicBezTo>
                  <a:pt x="176421" y="47924"/>
                  <a:pt x="164252" y="54525"/>
                  <a:pt x="153965" y="63612"/>
                </a:cubicBezTo>
                <a:lnTo>
                  <a:pt x="131163" y="83930"/>
                </a:lnTo>
                <a:cubicBezTo>
                  <a:pt x="122418" y="91731"/>
                  <a:pt x="111017" y="96017"/>
                  <a:pt x="99271" y="96017"/>
                </a:cubicBezTo>
                <a:lnTo>
                  <a:pt x="82296" y="96017"/>
                </a:lnTo>
                <a:lnTo>
                  <a:pt x="82296" y="205745"/>
                </a:lnTo>
                <a:cubicBezTo>
                  <a:pt x="99781" y="206261"/>
                  <a:pt x="116416" y="213374"/>
                  <a:pt x="128843" y="225805"/>
                </a:cubicBezTo>
                <a:lnTo>
                  <a:pt x="159358" y="256321"/>
                </a:lnTo>
                <a:lnTo>
                  <a:pt x="165360" y="262323"/>
                </a:lnTo>
                <a:lnTo>
                  <a:pt x="165360" y="262323"/>
                </a:lnTo>
                <a:lnTo>
                  <a:pt x="188507" y="285468"/>
                </a:lnTo>
                <a:cubicBezTo>
                  <a:pt x="193823" y="290783"/>
                  <a:pt x="202569" y="290783"/>
                  <a:pt x="207880" y="285468"/>
                </a:cubicBezTo>
                <a:cubicBezTo>
                  <a:pt x="209339" y="284010"/>
                  <a:pt x="210453" y="282297"/>
                  <a:pt x="211051" y="280495"/>
                </a:cubicBezTo>
                <a:cubicBezTo>
                  <a:pt x="213454" y="273894"/>
                  <a:pt x="219023" y="268920"/>
                  <a:pt x="225881" y="267379"/>
                </a:cubicBezTo>
                <a:cubicBezTo>
                  <a:pt x="232739" y="265835"/>
                  <a:pt x="239937" y="267895"/>
                  <a:pt x="244913" y="272952"/>
                </a:cubicBezTo>
                <a:lnTo>
                  <a:pt x="254174" y="282039"/>
                </a:lnTo>
                <a:cubicBezTo>
                  <a:pt x="264121" y="291983"/>
                  <a:pt x="280234" y="291983"/>
                  <a:pt x="290093" y="282039"/>
                </a:cubicBezTo>
                <a:cubicBezTo>
                  <a:pt x="294724" y="277409"/>
                  <a:pt x="297209" y="271497"/>
                  <a:pt x="297467" y="265409"/>
                </a:cubicBezTo>
                <a:cubicBezTo>
                  <a:pt x="297807" y="257865"/>
                  <a:pt x="302268" y="251179"/>
                  <a:pt x="309126" y="247921"/>
                </a:cubicBezTo>
                <a:cubicBezTo>
                  <a:pt x="315984" y="244664"/>
                  <a:pt x="323955" y="245349"/>
                  <a:pt x="330040" y="249720"/>
                </a:cubicBezTo>
                <a:cubicBezTo>
                  <a:pt x="338099" y="255465"/>
                  <a:pt x="349330" y="254694"/>
                  <a:pt x="356528" y="247492"/>
                </a:cubicBezTo>
                <a:cubicBezTo>
                  <a:pt x="364588" y="239432"/>
                  <a:pt x="364588" y="226403"/>
                  <a:pt x="356528" y="218430"/>
                </a:cubicBezTo>
                <a:lnTo>
                  <a:pt x="291547" y="153452"/>
                </a:lnTo>
                <a:lnTo>
                  <a:pt x="260856" y="181743"/>
                </a:lnTo>
                <a:cubicBezTo>
                  <a:pt x="237451" y="203347"/>
                  <a:pt x="201537" y="203688"/>
                  <a:pt x="177704" y="182513"/>
                </a:cubicBezTo>
                <a:cubicBezTo>
                  <a:pt x="150530" y="158340"/>
                  <a:pt x="149927" y="116163"/>
                  <a:pt x="176333" y="91215"/>
                </a:cubicBezTo>
                <a:lnTo>
                  <a:pt x="236425" y="34465"/>
                </a:lnTo>
                <a:cubicBezTo>
                  <a:pt x="259913" y="12348"/>
                  <a:pt x="290944" y="3"/>
                  <a:pt x="323264" y="3"/>
                </a:cubicBezTo>
                <a:cubicBezTo>
                  <a:pt x="354213" y="3"/>
                  <a:pt x="384130" y="11406"/>
                  <a:pt x="407190" y="31892"/>
                </a:cubicBezTo>
                <a:lnTo>
                  <a:pt x="432992" y="54865"/>
                </a:lnTo>
                <a:lnTo>
                  <a:pt x="466339" y="54865"/>
                </a:lnTo>
                <a:lnTo>
                  <a:pt x="500629" y="54865"/>
                </a:lnTo>
                <a:lnTo>
                  <a:pt x="534919" y="54865"/>
                </a:lnTo>
                <a:cubicBezTo>
                  <a:pt x="542462" y="54865"/>
                  <a:pt x="548635" y="61036"/>
                  <a:pt x="548635" y="68583"/>
                </a:cubicBezTo>
                <a:lnTo>
                  <a:pt x="548635" y="246890"/>
                </a:lnTo>
                <a:cubicBezTo>
                  <a:pt x="548635" y="262062"/>
                  <a:pt x="536378" y="274321"/>
                  <a:pt x="521203" y="274321"/>
                </a:cubicBezTo>
                <a:lnTo>
                  <a:pt x="493771" y="274321"/>
                </a:lnTo>
                <a:cubicBezTo>
                  <a:pt x="483654" y="274321"/>
                  <a:pt x="474738" y="268834"/>
                  <a:pt x="470025" y="260603"/>
                </a:cubicBezTo>
                <a:lnTo>
                  <a:pt x="397243" y="260603"/>
                </a:lnTo>
                <a:cubicBezTo>
                  <a:pt x="394329" y="266347"/>
                  <a:pt x="390473" y="271834"/>
                  <a:pt x="385672" y="276635"/>
                </a:cubicBezTo>
                <a:cubicBezTo>
                  <a:pt x="371012" y="291295"/>
                  <a:pt x="350696" y="297039"/>
                  <a:pt x="331664" y="293865"/>
                </a:cubicBezTo>
                <a:cubicBezTo>
                  <a:pt x="328581" y="300121"/>
                  <a:pt x="324378" y="305951"/>
                  <a:pt x="319149" y="311180"/>
                </a:cubicBezTo>
                <a:cubicBezTo>
                  <a:pt x="295744" y="334583"/>
                  <a:pt x="259145" y="336898"/>
                  <a:pt x="233084" y="318124"/>
                </a:cubicBezTo>
                <a:cubicBezTo>
                  <a:pt x="211567" y="335955"/>
                  <a:pt x="179504" y="334841"/>
                  <a:pt x="159364" y="314609"/>
                </a:cubicBezTo>
                <a:lnTo>
                  <a:pt x="136304" y="291464"/>
                </a:lnTo>
                <a:lnTo>
                  <a:pt x="130302" y="285462"/>
                </a:lnTo>
                <a:lnTo>
                  <a:pt x="99781" y="254945"/>
                </a:lnTo>
                <a:cubicBezTo>
                  <a:pt x="95068" y="250229"/>
                  <a:pt x="88896" y="247488"/>
                  <a:pt x="82296" y="246972"/>
                </a:cubicBezTo>
                <a:cubicBezTo>
                  <a:pt x="82296" y="262058"/>
                  <a:pt x="69952" y="274317"/>
                  <a:pt x="54864" y="274317"/>
                </a:cubicBezTo>
                <a:lnTo>
                  <a:pt x="27432" y="274317"/>
                </a:lnTo>
                <a:cubicBezTo>
                  <a:pt x="12257" y="274317"/>
                  <a:pt x="0" y="262058"/>
                  <a:pt x="0" y="246886"/>
                </a:cubicBezTo>
                <a:lnTo>
                  <a:pt x="0" y="68579"/>
                </a:lnTo>
                <a:cubicBezTo>
                  <a:pt x="0" y="61036"/>
                  <a:pt x="6172" y="54862"/>
                  <a:pt x="13716" y="54862"/>
                </a:cubicBezTo>
                <a:lnTo>
                  <a:pt x="48006" y="54862"/>
                </a:lnTo>
                <a:lnTo>
                  <a:pt x="82296" y="54862"/>
                </a:lnTo>
                <a:lnTo>
                  <a:pt x="99271" y="54862"/>
                </a:lnTo>
                <a:cubicBezTo>
                  <a:pt x="100988" y="54862"/>
                  <a:pt x="102612" y="54263"/>
                  <a:pt x="103814" y="53149"/>
                </a:cubicBezTo>
                <a:lnTo>
                  <a:pt x="126533" y="32917"/>
                </a:lnTo>
                <a:cubicBezTo>
                  <a:pt x="150448" y="11743"/>
                  <a:pt x="181227" y="0"/>
                  <a:pt x="213202" y="0"/>
                </a:cubicBezTo>
                <a:lnTo>
                  <a:pt x="222029" y="0"/>
                </a:lnTo>
                <a:cubicBezTo>
                  <a:pt x="225798" y="0"/>
                  <a:pt x="229661" y="172"/>
                  <a:pt x="233342" y="516"/>
                </a:cubicBezTo>
                <a:lnTo>
                  <a:pt x="233342" y="516"/>
                </a:lnTo>
                <a:moveTo>
                  <a:pt x="466344" y="219455"/>
                </a:moveTo>
                <a:lnTo>
                  <a:pt x="466344" y="96010"/>
                </a:lnTo>
                <a:lnTo>
                  <a:pt x="425196" y="96010"/>
                </a:lnTo>
                <a:cubicBezTo>
                  <a:pt x="420138" y="96010"/>
                  <a:pt x="415249" y="94125"/>
                  <a:pt x="411568" y="90782"/>
                </a:cubicBezTo>
                <a:lnTo>
                  <a:pt x="379933" y="62663"/>
                </a:lnTo>
                <a:cubicBezTo>
                  <a:pt x="364330" y="48777"/>
                  <a:pt x="344184" y="41145"/>
                  <a:pt x="323270" y="41145"/>
                </a:cubicBezTo>
                <a:cubicBezTo>
                  <a:pt x="301494" y="41145"/>
                  <a:pt x="280580" y="49462"/>
                  <a:pt x="264719" y="64376"/>
                </a:cubicBezTo>
                <a:lnTo>
                  <a:pt x="204626" y="121127"/>
                </a:lnTo>
                <a:cubicBezTo>
                  <a:pt x="195799" y="129526"/>
                  <a:pt x="195969" y="143673"/>
                  <a:pt x="205054" y="151729"/>
                </a:cubicBezTo>
                <a:cubicBezTo>
                  <a:pt x="213026" y="158846"/>
                  <a:pt x="225113" y="158674"/>
                  <a:pt x="232914" y="151471"/>
                </a:cubicBezTo>
                <a:lnTo>
                  <a:pt x="294548" y="94549"/>
                </a:lnTo>
                <a:cubicBezTo>
                  <a:pt x="302866" y="86834"/>
                  <a:pt x="315896" y="87346"/>
                  <a:pt x="323610" y="95749"/>
                </a:cubicBezTo>
                <a:cubicBezTo>
                  <a:pt x="331324" y="104149"/>
                  <a:pt x="330813" y="117095"/>
                  <a:pt x="322408" y="124811"/>
                </a:cubicBezTo>
                <a:lnTo>
                  <a:pt x="321722" y="125495"/>
                </a:lnTo>
                <a:lnTo>
                  <a:pt x="385502" y="189276"/>
                </a:lnTo>
                <a:cubicBezTo>
                  <a:pt x="394077" y="197848"/>
                  <a:pt x="399646" y="208394"/>
                  <a:pt x="402131" y="219366"/>
                </a:cubicBezTo>
                <a:lnTo>
                  <a:pt x="466251" y="219366"/>
                </a:lnTo>
                <a:lnTo>
                  <a:pt x="466344" y="219455"/>
                </a:lnTo>
                <a:moveTo>
                  <a:pt x="54864" y="233172"/>
                </a:moveTo>
                <a:cubicBezTo>
                  <a:pt x="54864" y="225596"/>
                  <a:pt x="48725" y="219455"/>
                  <a:pt x="41148" y="219455"/>
                </a:cubicBezTo>
                <a:cubicBezTo>
                  <a:pt x="33571" y="219455"/>
                  <a:pt x="27432" y="225596"/>
                  <a:pt x="27432" y="233172"/>
                </a:cubicBezTo>
                <a:cubicBezTo>
                  <a:pt x="27432" y="240749"/>
                  <a:pt x="33571" y="246890"/>
                  <a:pt x="41148" y="246890"/>
                </a:cubicBezTo>
                <a:cubicBezTo>
                  <a:pt x="48725" y="246890"/>
                  <a:pt x="54864" y="240749"/>
                  <a:pt x="54864" y="233172"/>
                </a:cubicBezTo>
                <a:moveTo>
                  <a:pt x="507492" y="246890"/>
                </a:moveTo>
                <a:cubicBezTo>
                  <a:pt x="515069" y="246890"/>
                  <a:pt x="521208" y="240749"/>
                  <a:pt x="521208" y="233172"/>
                </a:cubicBezTo>
                <a:cubicBezTo>
                  <a:pt x="521208" y="225596"/>
                  <a:pt x="515069" y="219455"/>
                  <a:pt x="507492" y="219455"/>
                </a:cubicBezTo>
                <a:cubicBezTo>
                  <a:pt x="499915" y="219455"/>
                  <a:pt x="493776" y="225596"/>
                  <a:pt x="493776" y="233172"/>
                </a:cubicBezTo>
                <a:cubicBezTo>
                  <a:pt x="493776" y="240749"/>
                  <a:pt x="499915" y="246890"/>
                  <a:pt x="507492" y="24689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04408"/>
            <a:ext cx="548640" cy="532074"/>
          </a:xfrm>
          <a:custGeom>
            <a:avLst/>
            <a:gdLst/>
            <a:ahLst/>
            <a:cxnLst/>
            <a:rect l="l" t="t" r="r" b="b"/>
            <a:pathLst>
              <a:path w="548640" h="532074">
                <a:moveTo>
                  <a:pt x="114819" y="16271"/>
                </a:moveTo>
                <a:cubicBezTo>
                  <a:pt x="119702" y="29158"/>
                  <a:pt x="113157" y="43497"/>
                  <a:pt x="100269" y="48376"/>
                </a:cubicBezTo>
                <a:lnTo>
                  <a:pt x="55275" y="65211"/>
                </a:lnTo>
                <a:cubicBezTo>
                  <a:pt x="52055" y="66456"/>
                  <a:pt x="49871" y="69574"/>
                  <a:pt x="49871" y="73006"/>
                </a:cubicBezTo>
                <a:lnTo>
                  <a:pt x="49871" y="207881"/>
                </a:lnTo>
                <a:cubicBezTo>
                  <a:pt x="49871" y="267527"/>
                  <a:pt x="98294" y="315946"/>
                  <a:pt x="157937" y="315946"/>
                </a:cubicBezTo>
                <a:lnTo>
                  <a:pt x="166249" y="315946"/>
                </a:lnTo>
                <a:lnTo>
                  <a:pt x="174561" y="315946"/>
                </a:lnTo>
                <a:cubicBezTo>
                  <a:pt x="234203" y="315946"/>
                  <a:pt x="282626" y="267522"/>
                  <a:pt x="282626" y="207881"/>
                </a:cubicBezTo>
                <a:lnTo>
                  <a:pt x="282626" y="73006"/>
                </a:lnTo>
                <a:cubicBezTo>
                  <a:pt x="282626" y="69579"/>
                  <a:pt x="280443" y="66461"/>
                  <a:pt x="277222" y="65211"/>
                </a:cubicBezTo>
                <a:lnTo>
                  <a:pt x="232333" y="48376"/>
                </a:lnTo>
                <a:cubicBezTo>
                  <a:pt x="219450" y="43492"/>
                  <a:pt x="212900" y="29152"/>
                  <a:pt x="217783" y="16271"/>
                </a:cubicBezTo>
                <a:cubicBezTo>
                  <a:pt x="222666" y="3384"/>
                  <a:pt x="237007" y="-3161"/>
                  <a:pt x="249889" y="1724"/>
                </a:cubicBezTo>
                <a:lnTo>
                  <a:pt x="294779" y="18559"/>
                </a:lnTo>
                <a:cubicBezTo>
                  <a:pt x="317432" y="26976"/>
                  <a:pt x="332498" y="48690"/>
                  <a:pt x="332498" y="73006"/>
                </a:cubicBezTo>
                <a:lnTo>
                  <a:pt x="332498" y="207881"/>
                </a:lnTo>
                <a:cubicBezTo>
                  <a:pt x="332498" y="289448"/>
                  <a:pt x="270672" y="356575"/>
                  <a:pt x="191388" y="364886"/>
                </a:cubicBezTo>
                <a:cubicBezTo>
                  <a:pt x="195234" y="430347"/>
                  <a:pt x="249472" y="482198"/>
                  <a:pt x="315868" y="482198"/>
                </a:cubicBezTo>
                <a:cubicBezTo>
                  <a:pt x="384761" y="482198"/>
                  <a:pt x="440558" y="426399"/>
                  <a:pt x="440558" y="357506"/>
                </a:cubicBezTo>
                <a:lnTo>
                  <a:pt x="440558" y="278850"/>
                </a:lnTo>
                <a:cubicBezTo>
                  <a:pt x="406789" y="268251"/>
                  <a:pt x="382369" y="236768"/>
                  <a:pt x="382369" y="199565"/>
                </a:cubicBezTo>
                <a:cubicBezTo>
                  <a:pt x="382369" y="153636"/>
                  <a:pt x="419567" y="116439"/>
                  <a:pt x="465499" y="116439"/>
                </a:cubicBezTo>
                <a:cubicBezTo>
                  <a:pt x="511426" y="116439"/>
                  <a:pt x="548629" y="153636"/>
                  <a:pt x="548629" y="199565"/>
                </a:cubicBezTo>
                <a:cubicBezTo>
                  <a:pt x="548629" y="236762"/>
                  <a:pt x="524209" y="268251"/>
                  <a:pt x="490440" y="278850"/>
                </a:cubicBezTo>
                <a:lnTo>
                  <a:pt x="490440" y="357506"/>
                </a:lnTo>
                <a:cubicBezTo>
                  <a:pt x="490440" y="453934"/>
                  <a:pt x="412303" y="532074"/>
                  <a:pt x="315874" y="532074"/>
                </a:cubicBezTo>
                <a:cubicBezTo>
                  <a:pt x="221941" y="532074"/>
                  <a:pt x="145356" y="457882"/>
                  <a:pt x="141516" y="364987"/>
                </a:cubicBezTo>
                <a:cubicBezTo>
                  <a:pt x="62024" y="356777"/>
                  <a:pt x="-6" y="289550"/>
                  <a:pt x="-6" y="207876"/>
                </a:cubicBezTo>
                <a:lnTo>
                  <a:pt x="-6" y="73001"/>
                </a:lnTo>
                <a:cubicBezTo>
                  <a:pt x="-6" y="48791"/>
                  <a:pt x="15060" y="27072"/>
                  <a:pt x="37713" y="18553"/>
                </a:cubicBezTo>
                <a:lnTo>
                  <a:pt x="82707" y="1617"/>
                </a:lnTo>
                <a:cubicBezTo>
                  <a:pt x="95589" y="-3267"/>
                  <a:pt x="109931" y="3278"/>
                  <a:pt x="114814" y="16164"/>
                </a:cubicBezTo>
                <a:lnTo>
                  <a:pt x="114819" y="16271"/>
                </a:lnTo>
                <a:moveTo>
                  <a:pt x="465510" y="166316"/>
                </a:moveTo>
                <a:cubicBezTo>
                  <a:pt x="447147" y="166316"/>
                  <a:pt x="432257" y="181203"/>
                  <a:pt x="432257" y="199565"/>
                </a:cubicBezTo>
                <a:cubicBezTo>
                  <a:pt x="432257" y="217927"/>
                  <a:pt x="447142" y="232814"/>
                  <a:pt x="465510" y="232814"/>
                </a:cubicBezTo>
                <a:cubicBezTo>
                  <a:pt x="483873" y="232814"/>
                  <a:pt x="498763" y="217927"/>
                  <a:pt x="498763" y="199565"/>
                </a:cubicBezTo>
                <a:cubicBezTo>
                  <a:pt x="498763" y="181203"/>
                  <a:pt x="483879" y="166316"/>
                  <a:pt x="465510" y="16631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75373" y="0"/>
            <a:ext cx="1416628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9334" y="1"/>
            <a:ext cx="3632666" cy="6858000"/>
          </a:xfrm>
          <a:prstGeom prst="rect">
            <a:avLst/>
          </a:prstGeom>
          <a:blipFill>
            <a:blip r:embed="rId1"/>
            <a:srcRect/>
            <a:stretch>
              <a:fillRect l="-117811" r="-1178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viral disease that affects the respiratory and nervous systems of birds.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Newcastle Disease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45426" y="315853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viral disease that can be transmitted from birds to humans.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45426" y="26922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Avian Influenza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parasitic disease that affects the digestive system of birds.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18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Coccidiosis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45426" y="525093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bacterial disease that can be transmitted from birds to humans.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645426" y="4784621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Salmonellosis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18" y="221527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3577" y="53577"/>
                </a:moveTo>
                <a:cubicBezTo>
                  <a:pt x="62505" y="44648"/>
                  <a:pt x="77007" y="44648"/>
                  <a:pt x="85939" y="53577"/>
                </a:cubicBezTo>
                <a:lnTo>
                  <a:pt x="91798" y="59436"/>
                </a:lnTo>
                <a:cubicBezTo>
                  <a:pt x="116944" y="84582"/>
                  <a:pt x="160020" y="66722"/>
                  <a:pt x="160020" y="31075"/>
                </a:cubicBezTo>
                <a:lnTo>
                  <a:pt x="160020" y="22860"/>
                </a:lnTo>
                <a:cubicBezTo>
                  <a:pt x="160020" y="10216"/>
                  <a:pt x="170236" y="0"/>
                  <a:pt x="182880" y="0"/>
                </a:cubicBezTo>
                <a:cubicBezTo>
                  <a:pt x="195524" y="0"/>
                  <a:pt x="205740" y="10216"/>
                  <a:pt x="205740" y="22860"/>
                </a:cubicBezTo>
                <a:lnTo>
                  <a:pt x="205740" y="31075"/>
                </a:lnTo>
                <a:cubicBezTo>
                  <a:pt x="205740" y="66722"/>
                  <a:pt x="248816" y="84582"/>
                  <a:pt x="274035" y="59363"/>
                </a:cubicBezTo>
                <a:lnTo>
                  <a:pt x="279894" y="53503"/>
                </a:lnTo>
                <a:cubicBezTo>
                  <a:pt x="288822" y="44575"/>
                  <a:pt x="303325" y="44575"/>
                  <a:pt x="312257" y="53503"/>
                </a:cubicBezTo>
                <a:cubicBezTo>
                  <a:pt x="321185" y="62432"/>
                  <a:pt x="321185" y="76934"/>
                  <a:pt x="312257" y="85866"/>
                </a:cubicBezTo>
                <a:lnTo>
                  <a:pt x="306397" y="91725"/>
                </a:lnTo>
                <a:cubicBezTo>
                  <a:pt x="281178" y="116944"/>
                  <a:pt x="299038" y="160020"/>
                  <a:pt x="334685" y="160020"/>
                </a:cubicBezTo>
                <a:lnTo>
                  <a:pt x="342900" y="160020"/>
                </a:lnTo>
                <a:cubicBezTo>
                  <a:pt x="355544" y="160020"/>
                  <a:pt x="365760" y="170236"/>
                  <a:pt x="365760" y="182880"/>
                </a:cubicBezTo>
                <a:cubicBezTo>
                  <a:pt x="365760" y="195524"/>
                  <a:pt x="355544" y="205740"/>
                  <a:pt x="342900" y="205740"/>
                </a:cubicBezTo>
                <a:lnTo>
                  <a:pt x="334685" y="205740"/>
                </a:lnTo>
                <a:cubicBezTo>
                  <a:pt x="299038" y="205740"/>
                  <a:pt x="281178" y="248816"/>
                  <a:pt x="306397" y="274035"/>
                </a:cubicBezTo>
                <a:lnTo>
                  <a:pt x="312257" y="279894"/>
                </a:lnTo>
                <a:cubicBezTo>
                  <a:pt x="321185" y="288822"/>
                  <a:pt x="321185" y="303325"/>
                  <a:pt x="312257" y="312257"/>
                </a:cubicBezTo>
                <a:cubicBezTo>
                  <a:pt x="303328" y="321185"/>
                  <a:pt x="288826" y="321185"/>
                  <a:pt x="279894" y="312257"/>
                </a:cubicBezTo>
                <a:lnTo>
                  <a:pt x="274035" y="306397"/>
                </a:lnTo>
                <a:cubicBezTo>
                  <a:pt x="248816" y="281178"/>
                  <a:pt x="205740" y="299038"/>
                  <a:pt x="205740" y="334685"/>
                </a:cubicBezTo>
                <a:lnTo>
                  <a:pt x="205740" y="342900"/>
                </a:lnTo>
                <a:cubicBezTo>
                  <a:pt x="205740" y="355544"/>
                  <a:pt x="195524" y="365760"/>
                  <a:pt x="182880" y="365760"/>
                </a:cubicBezTo>
                <a:cubicBezTo>
                  <a:pt x="170236" y="365760"/>
                  <a:pt x="160020" y="355544"/>
                  <a:pt x="160020" y="342900"/>
                </a:cubicBezTo>
                <a:lnTo>
                  <a:pt x="160020" y="334685"/>
                </a:lnTo>
                <a:cubicBezTo>
                  <a:pt x="160020" y="299038"/>
                  <a:pt x="116944" y="281178"/>
                  <a:pt x="91725" y="306397"/>
                </a:cubicBezTo>
                <a:lnTo>
                  <a:pt x="85866" y="312257"/>
                </a:lnTo>
                <a:cubicBezTo>
                  <a:pt x="76938" y="321185"/>
                  <a:pt x="62435" y="321185"/>
                  <a:pt x="53503" y="312257"/>
                </a:cubicBezTo>
                <a:cubicBezTo>
                  <a:pt x="44575" y="303328"/>
                  <a:pt x="44575" y="288826"/>
                  <a:pt x="53503" y="279894"/>
                </a:cubicBezTo>
                <a:lnTo>
                  <a:pt x="59363" y="274035"/>
                </a:lnTo>
                <a:cubicBezTo>
                  <a:pt x="84582" y="248816"/>
                  <a:pt x="66722" y="205740"/>
                  <a:pt x="31075" y="205740"/>
                </a:cubicBezTo>
                <a:lnTo>
                  <a:pt x="22860" y="205740"/>
                </a:lnTo>
                <a:cubicBezTo>
                  <a:pt x="10216" y="205740"/>
                  <a:pt x="0" y="195524"/>
                  <a:pt x="0" y="182880"/>
                </a:cubicBezTo>
                <a:cubicBezTo>
                  <a:pt x="0" y="170236"/>
                  <a:pt x="10216" y="160020"/>
                  <a:pt x="22860" y="160020"/>
                </a:cubicBezTo>
                <a:lnTo>
                  <a:pt x="31075" y="160020"/>
                </a:lnTo>
                <a:cubicBezTo>
                  <a:pt x="66722" y="160020"/>
                  <a:pt x="84582" y="116944"/>
                  <a:pt x="59363" y="91725"/>
                </a:cubicBezTo>
                <a:lnTo>
                  <a:pt x="53577" y="85866"/>
                </a:lnTo>
                <a:cubicBezTo>
                  <a:pt x="44648" y="76938"/>
                  <a:pt x="44648" y="62505"/>
                  <a:pt x="53577" y="53577"/>
                </a:cubicBezTo>
                <a:lnTo>
                  <a:pt x="53577" y="53577"/>
                </a:lnTo>
                <a:moveTo>
                  <a:pt x="182880" y="71151"/>
                </a:moveTo>
                <a:cubicBezTo>
                  <a:pt x="166234" y="97153"/>
                  <a:pt x="134018" y="110514"/>
                  <a:pt x="103869" y="103869"/>
                </a:cubicBezTo>
                <a:cubicBezTo>
                  <a:pt x="110511" y="134014"/>
                  <a:pt x="97153" y="166234"/>
                  <a:pt x="71151" y="182880"/>
                </a:cubicBezTo>
                <a:cubicBezTo>
                  <a:pt x="97153" y="199526"/>
                  <a:pt x="110514" y="231742"/>
                  <a:pt x="103869" y="261891"/>
                </a:cubicBezTo>
                <a:cubicBezTo>
                  <a:pt x="134014" y="255249"/>
                  <a:pt x="166234" y="268607"/>
                  <a:pt x="182880" y="294609"/>
                </a:cubicBezTo>
                <a:cubicBezTo>
                  <a:pt x="199526" y="268607"/>
                  <a:pt x="231742" y="255246"/>
                  <a:pt x="261891" y="261891"/>
                </a:cubicBezTo>
                <a:cubicBezTo>
                  <a:pt x="255249" y="231746"/>
                  <a:pt x="268607" y="199526"/>
                  <a:pt x="294609" y="182880"/>
                </a:cubicBezTo>
                <a:cubicBezTo>
                  <a:pt x="268607" y="166234"/>
                  <a:pt x="255246" y="134018"/>
                  <a:pt x="261891" y="103869"/>
                </a:cubicBezTo>
                <a:cubicBezTo>
                  <a:pt x="246745" y="107226"/>
                  <a:pt x="231102" y="105511"/>
                  <a:pt x="217170" y="99724"/>
                </a:cubicBezTo>
                <a:cubicBezTo>
                  <a:pt x="203311" y="93938"/>
                  <a:pt x="191168" y="84150"/>
                  <a:pt x="182880" y="71151"/>
                </a:cubicBezTo>
                <a:lnTo>
                  <a:pt x="182880" y="71151"/>
                </a:lnTo>
                <a:moveTo>
                  <a:pt x="137160" y="160020"/>
                </a:moveTo>
                <a:cubicBezTo>
                  <a:pt x="137160" y="147394"/>
                  <a:pt x="147394" y="137160"/>
                  <a:pt x="160020" y="137160"/>
                </a:cubicBezTo>
                <a:cubicBezTo>
                  <a:pt x="172646" y="137160"/>
                  <a:pt x="182880" y="147394"/>
                  <a:pt x="182880" y="160020"/>
                </a:cubicBezTo>
                <a:cubicBezTo>
                  <a:pt x="182880" y="172646"/>
                  <a:pt x="172646" y="182880"/>
                  <a:pt x="160020" y="182880"/>
                </a:cubicBezTo>
                <a:cubicBezTo>
                  <a:pt x="147394" y="182880"/>
                  <a:pt x="137160" y="172646"/>
                  <a:pt x="137160" y="160020"/>
                </a:cubicBezTo>
                <a:moveTo>
                  <a:pt x="217170" y="200027"/>
                </a:moveTo>
                <a:cubicBezTo>
                  <a:pt x="226640" y="200027"/>
                  <a:pt x="234317" y="207704"/>
                  <a:pt x="234317" y="217174"/>
                </a:cubicBezTo>
                <a:cubicBezTo>
                  <a:pt x="234317" y="226643"/>
                  <a:pt x="226639" y="234320"/>
                  <a:pt x="217174" y="234320"/>
                </a:cubicBezTo>
                <a:cubicBezTo>
                  <a:pt x="207704" y="234320"/>
                  <a:pt x="200030" y="226643"/>
                  <a:pt x="200030" y="217177"/>
                </a:cubicBezTo>
                <a:cubicBezTo>
                  <a:pt x="200030" y="207708"/>
                  <a:pt x="207708" y="200034"/>
                  <a:pt x="217177" y="200034"/>
                </a:cubicBezTo>
                <a:lnTo>
                  <a:pt x="217170" y="20002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5426" y="221327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22828" y="118646"/>
                </a:moveTo>
                <a:lnTo>
                  <a:pt x="80039" y="261507"/>
                </a:lnTo>
                <a:lnTo>
                  <a:pt x="80039" y="235793"/>
                </a:lnTo>
                <a:cubicBezTo>
                  <a:pt x="80039" y="196364"/>
                  <a:pt x="95683" y="158577"/>
                  <a:pt x="123539" y="130720"/>
                </a:cubicBezTo>
                <a:lnTo>
                  <a:pt x="197682" y="56575"/>
                </a:lnTo>
                <a:cubicBezTo>
                  <a:pt x="211969" y="42289"/>
                  <a:pt x="231325" y="34288"/>
                  <a:pt x="251471" y="34288"/>
                </a:cubicBezTo>
                <a:cubicBezTo>
                  <a:pt x="271613" y="34288"/>
                  <a:pt x="290973" y="42289"/>
                  <a:pt x="305259" y="56575"/>
                </a:cubicBezTo>
                <a:lnTo>
                  <a:pt x="309188" y="60502"/>
                </a:lnTo>
                <a:cubicBezTo>
                  <a:pt x="323474" y="74789"/>
                  <a:pt x="331474" y="94147"/>
                  <a:pt x="331474" y="114291"/>
                </a:cubicBezTo>
                <a:cubicBezTo>
                  <a:pt x="331474" y="126292"/>
                  <a:pt x="328617" y="138078"/>
                  <a:pt x="323332" y="148579"/>
                </a:cubicBezTo>
                <a:lnTo>
                  <a:pt x="241471" y="148579"/>
                </a:lnTo>
                <a:lnTo>
                  <a:pt x="247115" y="142937"/>
                </a:lnTo>
                <a:cubicBezTo>
                  <a:pt x="253830" y="136224"/>
                  <a:pt x="253830" y="125363"/>
                  <a:pt x="247115" y="118723"/>
                </a:cubicBezTo>
                <a:cubicBezTo>
                  <a:pt x="240399" y="112079"/>
                  <a:pt x="229544" y="112010"/>
                  <a:pt x="222901" y="118723"/>
                </a:cubicBezTo>
                <a:lnTo>
                  <a:pt x="222828" y="118646"/>
                </a:lnTo>
                <a:moveTo>
                  <a:pt x="207112" y="182864"/>
                </a:moveTo>
                <a:lnTo>
                  <a:pt x="294400" y="182864"/>
                </a:lnTo>
                <a:lnTo>
                  <a:pt x="260114" y="217152"/>
                </a:lnTo>
                <a:lnTo>
                  <a:pt x="172825" y="217152"/>
                </a:lnTo>
                <a:lnTo>
                  <a:pt x="207112" y="182864"/>
                </a:lnTo>
                <a:moveTo>
                  <a:pt x="224898" y="251436"/>
                </a:moveTo>
                <a:cubicBezTo>
                  <a:pt x="198326" y="273508"/>
                  <a:pt x="164753" y="285724"/>
                  <a:pt x="129969" y="285724"/>
                </a:cubicBezTo>
                <a:lnTo>
                  <a:pt x="104253" y="285724"/>
                </a:lnTo>
                <a:lnTo>
                  <a:pt x="138539" y="251436"/>
                </a:lnTo>
                <a:lnTo>
                  <a:pt x="224898" y="251436"/>
                </a:lnTo>
                <a:moveTo>
                  <a:pt x="45753" y="235720"/>
                </a:moveTo>
                <a:lnTo>
                  <a:pt x="45753" y="295722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69966" y="319936"/>
                </a:lnTo>
                <a:lnTo>
                  <a:pt x="129969" y="319936"/>
                </a:lnTo>
                <a:cubicBezTo>
                  <a:pt x="178469" y="319936"/>
                  <a:pt x="224972" y="300651"/>
                  <a:pt x="259258" y="266363"/>
                </a:cubicBezTo>
                <a:lnTo>
                  <a:pt x="333401" y="192360"/>
                </a:lnTo>
                <a:cubicBezTo>
                  <a:pt x="354118" y="171645"/>
                  <a:pt x="365760" y="143573"/>
                  <a:pt x="365760" y="114288"/>
                </a:cubicBezTo>
                <a:cubicBezTo>
                  <a:pt x="365760" y="85002"/>
                  <a:pt x="354118" y="56930"/>
                  <a:pt x="333401" y="36215"/>
                </a:cubicBezTo>
                <a:lnTo>
                  <a:pt x="329473" y="32288"/>
                </a:lnTo>
                <a:cubicBezTo>
                  <a:pt x="308829" y="11646"/>
                  <a:pt x="280757" y="0"/>
                  <a:pt x="251471" y="0"/>
                </a:cubicBezTo>
                <a:cubicBezTo>
                  <a:pt x="222185" y="0"/>
                  <a:pt x="194112" y="11643"/>
                  <a:pt x="173396" y="32357"/>
                </a:cubicBezTo>
                <a:lnTo>
                  <a:pt x="99322" y="106429"/>
                </a:lnTo>
                <a:cubicBezTo>
                  <a:pt x="65036" y="140718"/>
                  <a:pt x="45749" y="187219"/>
                  <a:pt x="45749" y="235720"/>
                </a:cubicBezTo>
                <a:lnTo>
                  <a:pt x="45753" y="2357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7" y="331470"/>
                </a:moveTo>
                <a:cubicBezTo>
                  <a:pt x="7644" y="331470"/>
                  <a:pt x="4" y="339114"/>
                  <a:pt x="4" y="348617"/>
                </a:cubicBezTo>
                <a:cubicBezTo>
                  <a:pt x="4" y="358119"/>
                  <a:pt x="7648" y="365764"/>
                  <a:pt x="17150" y="365764"/>
                </a:cubicBezTo>
                <a:lnTo>
                  <a:pt x="228607" y="365764"/>
                </a:lnTo>
                <a:lnTo>
                  <a:pt x="348624" y="365764"/>
                </a:lnTo>
                <a:cubicBezTo>
                  <a:pt x="358126" y="365764"/>
                  <a:pt x="365771" y="358119"/>
                  <a:pt x="365771" y="348620"/>
                </a:cubicBezTo>
                <a:cubicBezTo>
                  <a:pt x="365771" y="339118"/>
                  <a:pt x="358126" y="331477"/>
                  <a:pt x="348628" y="331477"/>
                </a:cubicBezTo>
                <a:lnTo>
                  <a:pt x="319338" y="331477"/>
                </a:lnTo>
                <a:cubicBezTo>
                  <a:pt x="347841" y="306331"/>
                  <a:pt x="365771" y="269539"/>
                  <a:pt x="365771" y="228607"/>
                </a:cubicBezTo>
                <a:cubicBezTo>
                  <a:pt x="365771" y="152884"/>
                  <a:pt x="304334" y="91447"/>
                  <a:pt x="228611" y="91447"/>
                </a:cubicBezTo>
                <a:lnTo>
                  <a:pt x="228611" y="91447"/>
                </a:lnTo>
                <a:lnTo>
                  <a:pt x="228611" y="125737"/>
                </a:lnTo>
                <a:lnTo>
                  <a:pt x="228611" y="125737"/>
                </a:lnTo>
                <a:cubicBezTo>
                  <a:pt x="285402" y="125737"/>
                  <a:pt x="331481" y="171816"/>
                  <a:pt x="331481" y="228607"/>
                </a:cubicBezTo>
                <a:cubicBezTo>
                  <a:pt x="331481" y="285399"/>
                  <a:pt x="285402" y="331477"/>
                  <a:pt x="228611" y="331477"/>
                </a:cubicBezTo>
                <a:lnTo>
                  <a:pt x="228611" y="331477"/>
                </a:lnTo>
                <a:lnTo>
                  <a:pt x="17147" y="331470"/>
                </a:lnTo>
                <a:moveTo>
                  <a:pt x="68580" y="291467"/>
                </a:moveTo>
                <a:cubicBezTo>
                  <a:pt x="68580" y="300969"/>
                  <a:pt x="76224" y="308614"/>
                  <a:pt x="85727" y="308614"/>
                </a:cubicBezTo>
                <a:lnTo>
                  <a:pt x="211457" y="308614"/>
                </a:lnTo>
                <a:cubicBezTo>
                  <a:pt x="220959" y="308614"/>
                  <a:pt x="228604" y="300969"/>
                  <a:pt x="228604" y="291470"/>
                </a:cubicBezTo>
                <a:cubicBezTo>
                  <a:pt x="228604" y="281968"/>
                  <a:pt x="220959" y="274327"/>
                  <a:pt x="211460" y="274327"/>
                </a:cubicBezTo>
                <a:lnTo>
                  <a:pt x="85730" y="274327"/>
                </a:lnTo>
                <a:cubicBezTo>
                  <a:pt x="76228" y="274327"/>
                  <a:pt x="68587" y="281972"/>
                  <a:pt x="68587" y="291474"/>
                </a:cubicBezTo>
                <a:lnTo>
                  <a:pt x="68580" y="29146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5457" y="4313952"/>
            <a:ext cx="365699" cy="365760"/>
          </a:xfrm>
          <a:custGeom>
            <a:avLst/>
            <a:gdLst/>
            <a:ahLst/>
            <a:cxnLst/>
            <a:rect l="l" t="t" r="r" b="b"/>
            <a:pathLst>
              <a:path w="365699" h="365760">
                <a:moveTo>
                  <a:pt x="302195" y="21894"/>
                </a:moveTo>
                <a:cubicBezTo>
                  <a:pt x="304766" y="12824"/>
                  <a:pt x="299551" y="3325"/>
                  <a:pt x="290409" y="680"/>
                </a:cubicBezTo>
                <a:cubicBezTo>
                  <a:pt x="281266" y="-1964"/>
                  <a:pt x="271838" y="3325"/>
                  <a:pt x="269195" y="12465"/>
                </a:cubicBezTo>
                <a:lnTo>
                  <a:pt x="266196" y="22962"/>
                </a:lnTo>
                <a:cubicBezTo>
                  <a:pt x="259196" y="22677"/>
                  <a:pt x="251981" y="23321"/>
                  <a:pt x="244839" y="24963"/>
                </a:cubicBezTo>
                <a:cubicBezTo>
                  <a:pt x="236198" y="26964"/>
                  <a:pt x="227911" y="29177"/>
                  <a:pt x="219913" y="31678"/>
                </a:cubicBezTo>
                <a:lnTo>
                  <a:pt x="215700" y="21894"/>
                </a:lnTo>
                <a:cubicBezTo>
                  <a:pt x="211985" y="13182"/>
                  <a:pt x="201917" y="9181"/>
                  <a:pt x="193202" y="12897"/>
                </a:cubicBezTo>
                <a:cubicBezTo>
                  <a:pt x="184488" y="16609"/>
                  <a:pt x="180491" y="26682"/>
                  <a:pt x="184202" y="35395"/>
                </a:cubicBezTo>
                <a:lnTo>
                  <a:pt x="187702" y="43467"/>
                </a:lnTo>
                <a:cubicBezTo>
                  <a:pt x="171988" y="50182"/>
                  <a:pt x="157704" y="57823"/>
                  <a:pt x="144707" y="66181"/>
                </a:cubicBezTo>
                <a:lnTo>
                  <a:pt x="139993" y="59110"/>
                </a:lnTo>
                <a:cubicBezTo>
                  <a:pt x="134709" y="51254"/>
                  <a:pt x="124067" y="49111"/>
                  <a:pt x="116208" y="54326"/>
                </a:cubicBezTo>
                <a:cubicBezTo>
                  <a:pt x="108353" y="59538"/>
                  <a:pt x="106210" y="70255"/>
                  <a:pt x="111421" y="78112"/>
                </a:cubicBezTo>
                <a:lnTo>
                  <a:pt x="116991" y="86396"/>
                </a:lnTo>
                <a:cubicBezTo>
                  <a:pt x="104136" y="97109"/>
                  <a:pt x="92920" y="108393"/>
                  <a:pt x="83207" y="120035"/>
                </a:cubicBezTo>
                <a:lnTo>
                  <a:pt x="73564" y="112394"/>
                </a:lnTo>
                <a:cubicBezTo>
                  <a:pt x="66137" y="106465"/>
                  <a:pt x="55352" y="107680"/>
                  <a:pt x="49494" y="115039"/>
                </a:cubicBezTo>
                <a:cubicBezTo>
                  <a:pt x="43639" y="122394"/>
                  <a:pt x="44780" y="133250"/>
                  <a:pt x="52138" y="139109"/>
                </a:cubicBezTo>
                <a:lnTo>
                  <a:pt x="62853" y="147679"/>
                </a:lnTo>
                <a:cubicBezTo>
                  <a:pt x="61353" y="149965"/>
                  <a:pt x="59923" y="152321"/>
                  <a:pt x="58567" y="154607"/>
                </a:cubicBezTo>
                <a:cubicBezTo>
                  <a:pt x="52423" y="164819"/>
                  <a:pt x="46780" y="175678"/>
                  <a:pt x="41924" y="186889"/>
                </a:cubicBezTo>
                <a:lnTo>
                  <a:pt x="34924" y="184101"/>
                </a:lnTo>
                <a:cubicBezTo>
                  <a:pt x="26140" y="180601"/>
                  <a:pt x="16138" y="184888"/>
                  <a:pt x="12639" y="193673"/>
                </a:cubicBezTo>
                <a:cubicBezTo>
                  <a:pt x="9139" y="202459"/>
                  <a:pt x="13425" y="212459"/>
                  <a:pt x="22209" y="215956"/>
                </a:cubicBezTo>
                <a:lnTo>
                  <a:pt x="30350" y="219171"/>
                </a:lnTo>
                <a:cubicBezTo>
                  <a:pt x="26923" y="231171"/>
                  <a:pt x="24495" y="243453"/>
                  <a:pt x="23207" y="255597"/>
                </a:cubicBezTo>
                <a:cubicBezTo>
                  <a:pt x="22849" y="259166"/>
                  <a:pt x="22780" y="262740"/>
                  <a:pt x="22922" y="266240"/>
                </a:cubicBezTo>
                <a:lnTo>
                  <a:pt x="12423" y="269240"/>
                </a:lnTo>
                <a:cubicBezTo>
                  <a:pt x="3354" y="271884"/>
                  <a:pt x="-1934" y="281310"/>
                  <a:pt x="636" y="290454"/>
                </a:cubicBezTo>
                <a:cubicBezTo>
                  <a:pt x="3207" y="299594"/>
                  <a:pt x="12708" y="304810"/>
                  <a:pt x="21851" y="302238"/>
                </a:cubicBezTo>
                <a:lnTo>
                  <a:pt x="31706" y="299451"/>
                </a:lnTo>
                <a:cubicBezTo>
                  <a:pt x="39276" y="314235"/>
                  <a:pt x="51417" y="326448"/>
                  <a:pt x="66345" y="334092"/>
                </a:cubicBezTo>
                <a:lnTo>
                  <a:pt x="63559" y="343877"/>
                </a:lnTo>
                <a:cubicBezTo>
                  <a:pt x="60988" y="352947"/>
                  <a:pt x="66203" y="362446"/>
                  <a:pt x="75345" y="365091"/>
                </a:cubicBezTo>
                <a:cubicBezTo>
                  <a:pt x="84488" y="367735"/>
                  <a:pt x="93915" y="362446"/>
                  <a:pt x="96559" y="353306"/>
                </a:cubicBezTo>
                <a:lnTo>
                  <a:pt x="99558" y="342808"/>
                </a:lnTo>
                <a:cubicBezTo>
                  <a:pt x="116556" y="343522"/>
                  <a:pt x="132628" y="338880"/>
                  <a:pt x="146053" y="330237"/>
                </a:cubicBezTo>
                <a:lnTo>
                  <a:pt x="153553" y="337878"/>
                </a:lnTo>
                <a:cubicBezTo>
                  <a:pt x="160268" y="344593"/>
                  <a:pt x="171122" y="344593"/>
                  <a:pt x="177766" y="337878"/>
                </a:cubicBezTo>
                <a:cubicBezTo>
                  <a:pt x="184407" y="331163"/>
                  <a:pt x="184481" y="320307"/>
                  <a:pt x="177766" y="313665"/>
                </a:cubicBezTo>
                <a:lnTo>
                  <a:pt x="170196" y="306093"/>
                </a:lnTo>
                <a:cubicBezTo>
                  <a:pt x="176695" y="296024"/>
                  <a:pt x="180981" y="284309"/>
                  <a:pt x="182338" y="271595"/>
                </a:cubicBezTo>
                <a:cubicBezTo>
                  <a:pt x="182765" y="268808"/>
                  <a:pt x="183336" y="266094"/>
                  <a:pt x="184122" y="263380"/>
                </a:cubicBezTo>
                <a:lnTo>
                  <a:pt x="193191" y="267308"/>
                </a:lnTo>
                <a:cubicBezTo>
                  <a:pt x="201906" y="271021"/>
                  <a:pt x="211977" y="267023"/>
                  <a:pt x="215689" y="258311"/>
                </a:cubicBezTo>
                <a:cubicBezTo>
                  <a:pt x="219405" y="249598"/>
                  <a:pt x="215404" y="239525"/>
                  <a:pt x="206689" y="235813"/>
                </a:cubicBezTo>
                <a:lnTo>
                  <a:pt x="198618" y="232386"/>
                </a:lnTo>
                <a:cubicBezTo>
                  <a:pt x="205691" y="221742"/>
                  <a:pt x="216402" y="209815"/>
                  <a:pt x="233330" y="199529"/>
                </a:cubicBezTo>
                <a:lnTo>
                  <a:pt x="234830" y="204888"/>
                </a:lnTo>
                <a:cubicBezTo>
                  <a:pt x="237401" y="213959"/>
                  <a:pt x="246902" y="219244"/>
                  <a:pt x="256044" y="216673"/>
                </a:cubicBezTo>
                <a:cubicBezTo>
                  <a:pt x="265186" y="214101"/>
                  <a:pt x="270401" y="204603"/>
                  <a:pt x="267830" y="195459"/>
                </a:cubicBezTo>
                <a:lnTo>
                  <a:pt x="264974" y="185173"/>
                </a:lnTo>
                <a:cubicBezTo>
                  <a:pt x="269904" y="183601"/>
                  <a:pt x="275188" y="182101"/>
                  <a:pt x="280831" y="180817"/>
                </a:cubicBezTo>
                <a:cubicBezTo>
                  <a:pt x="290043" y="178674"/>
                  <a:pt x="298472" y="175104"/>
                  <a:pt x="305973" y="170247"/>
                </a:cubicBezTo>
                <a:lnTo>
                  <a:pt x="313543" y="177887"/>
                </a:lnTo>
                <a:cubicBezTo>
                  <a:pt x="320257" y="184603"/>
                  <a:pt x="331111" y="184603"/>
                  <a:pt x="337756" y="177887"/>
                </a:cubicBezTo>
                <a:cubicBezTo>
                  <a:pt x="344397" y="171172"/>
                  <a:pt x="344470" y="160316"/>
                  <a:pt x="337756" y="153674"/>
                </a:cubicBezTo>
                <a:lnTo>
                  <a:pt x="330186" y="146103"/>
                </a:lnTo>
                <a:cubicBezTo>
                  <a:pt x="338900" y="132533"/>
                  <a:pt x="343472" y="116392"/>
                  <a:pt x="342755" y="99607"/>
                </a:cubicBezTo>
                <a:lnTo>
                  <a:pt x="353254" y="96608"/>
                </a:lnTo>
                <a:cubicBezTo>
                  <a:pt x="362323" y="94037"/>
                  <a:pt x="367611" y="84538"/>
                  <a:pt x="365041" y="75394"/>
                </a:cubicBezTo>
                <a:cubicBezTo>
                  <a:pt x="362470" y="66254"/>
                  <a:pt x="352969" y="61038"/>
                  <a:pt x="343826" y="63609"/>
                </a:cubicBezTo>
                <a:lnTo>
                  <a:pt x="334040" y="66396"/>
                </a:lnTo>
                <a:cubicBezTo>
                  <a:pt x="326328" y="51254"/>
                  <a:pt x="314040" y="39257"/>
                  <a:pt x="299401" y="31755"/>
                </a:cubicBezTo>
                <a:lnTo>
                  <a:pt x="302195" y="21894"/>
                </a:lnTo>
                <a:moveTo>
                  <a:pt x="148496" y="266372"/>
                </a:moveTo>
                <a:cubicBezTo>
                  <a:pt x="148422" y="266873"/>
                  <a:pt x="148353" y="267371"/>
                  <a:pt x="148280" y="267872"/>
                </a:cubicBezTo>
                <a:cubicBezTo>
                  <a:pt x="145566" y="292582"/>
                  <a:pt x="123566" y="310655"/>
                  <a:pt x="98713" y="308438"/>
                </a:cubicBezTo>
                <a:cubicBezTo>
                  <a:pt x="73644" y="306152"/>
                  <a:pt x="55144" y="284013"/>
                  <a:pt x="57287" y="259013"/>
                </a:cubicBezTo>
                <a:cubicBezTo>
                  <a:pt x="60428" y="229730"/>
                  <a:pt x="71856" y="199017"/>
                  <a:pt x="87929" y="172306"/>
                </a:cubicBezTo>
                <a:cubicBezTo>
                  <a:pt x="115071" y="127025"/>
                  <a:pt x="164992" y="78671"/>
                  <a:pt x="252559" y="58459"/>
                </a:cubicBezTo>
                <a:cubicBezTo>
                  <a:pt x="277127" y="52816"/>
                  <a:pt x="301698" y="68101"/>
                  <a:pt x="307410" y="92742"/>
                </a:cubicBezTo>
                <a:cubicBezTo>
                  <a:pt x="313122" y="117383"/>
                  <a:pt x="297767" y="141882"/>
                  <a:pt x="273126" y="147595"/>
                </a:cubicBezTo>
                <a:cubicBezTo>
                  <a:pt x="212131" y="161523"/>
                  <a:pt x="182063" y="193092"/>
                  <a:pt x="166349" y="219233"/>
                </a:cubicBezTo>
                <a:cubicBezTo>
                  <a:pt x="158637" y="232089"/>
                  <a:pt x="151279" y="248373"/>
                  <a:pt x="148492" y="266372"/>
                </a:cubicBezTo>
                <a:lnTo>
                  <a:pt x="148496" y="266372"/>
                </a:lnTo>
                <a:moveTo>
                  <a:pt x="137141" y="228589"/>
                </a:moveTo>
                <a:cubicBezTo>
                  <a:pt x="137141" y="215967"/>
                  <a:pt x="126908" y="205733"/>
                  <a:pt x="114284" y="205733"/>
                </a:cubicBezTo>
                <a:cubicBezTo>
                  <a:pt x="101661" y="205733"/>
                  <a:pt x="91428" y="215967"/>
                  <a:pt x="91428" y="228589"/>
                </a:cubicBezTo>
                <a:cubicBezTo>
                  <a:pt x="91428" y="241211"/>
                  <a:pt x="101661" y="251445"/>
                  <a:pt x="114284" y="251445"/>
                </a:cubicBezTo>
                <a:cubicBezTo>
                  <a:pt x="126908" y="251445"/>
                  <a:pt x="137141" y="241211"/>
                  <a:pt x="137141" y="228589"/>
                </a:cubicBezTo>
                <a:moveTo>
                  <a:pt x="171421" y="165737"/>
                </a:moveTo>
                <a:cubicBezTo>
                  <a:pt x="180889" y="165737"/>
                  <a:pt x="188562" y="158063"/>
                  <a:pt x="188562" y="148594"/>
                </a:cubicBezTo>
                <a:cubicBezTo>
                  <a:pt x="188562" y="139128"/>
                  <a:pt x="180886" y="131450"/>
                  <a:pt x="171421" y="131450"/>
                </a:cubicBezTo>
                <a:cubicBezTo>
                  <a:pt x="161953" y="131450"/>
                  <a:pt x="154281" y="139124"/>
                  <a:pt x="154281" y="148594"/>
                </a:cubicBezTo>
                <a:cubicBezTo>
                  <a:pt x="154281" y="158059"/>
                  <a:pt x="161957" y="165737"/>
                  <a:pt x="171421" y="16573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Poultry Diseases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3584170" cy="6858000"/>
          </a:xfrm>
          <a:prstGeom prst="rect">
            <a:avLst/>
          </a:prstGeom>
          <a:blipFill>
            <a:blip r:embed="rId1"/>
            <a:srcRect/>
            <a:stretch>
              <a:fillRect l="-93394" r="-933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6218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Decrease in egg production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46218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Egg Production Decline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60126" y="3088643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Respiratory symptoms such as coughing and sneezing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60126" y="262233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Respiratory Issues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046218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Diarrhea and weight loss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46218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Digestive and Weight Concerns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60126" y="5134739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Lethargy and loss of appetite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960126" y="466843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Behavioral Changes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082794" y="2145388"/>
            <a:ext cx="292608" cy="365760"/>
          </a:xfrm>
          <a:custGeom>
            <a:avLst/>
            <a:gdLst/>
            <a:ahLst/>
            <a:cxnLst/>
            <a:rect l="l" t="t" r="r" b="b"/>
            <a:pathLst>
              <a:path w="292608" h="365760">
                <a:moveTo>
                  <a:pt x="146304" y="329184"/>
                </a:moveTo>
                <a:cubicBezTo>
                  <a:pt x="89383" y="329184"/>
                  <a:pt x="36576" y="271730"/>
                  <a:pt x="36576" y="207265"/>
                </a:cubicBezTo>
                <a:cubicBezTo>
                  <a:pt x="36576" y="170459"/>
                  <a:pt x="47321" y="125200"/>
                  <a:pt x="68046" y="90299"/>
                </a:cubicBezTo>
                <a:cubicBezTo>
                  <a:pt x="88695" y="55475"/>
                  <a:pt x="115138" y="36580"/>
                  <a:pt x="146304" y="36580"/>
                </a:cubicBezTo>
                <a:cubicBezTo>
                  <a:pt x="177470" y="36580"/>
                  <a:pt x="203913" y="55478"/>
                  <a:pt x="224562" y="90299"/>
                </a:cubicBezTo>
                <a:cubicBezTo>
                  <a:pt x="245287" y="125200"/>
                  <a:pt x="256032" y="170462"/>
                  <a:pt x="256032" y="207265"/>
                </a:cubicBezTo>
                <a:cubicBezTo>
                  <a:pt x="256032" y="271730"/>
                  <a:pt x="203225" y="329184"/>
                  <a:pt x="146304" y="329184"/>
                </a:cubicBezTo>
                <a:moveTo>
                  <a:pt x="0" y="207265"/>
                </a:moveTo>
                <a:cubicBezTo>
                  <a:pt x="0" y="288036"/>
                  <a:pt x="65532" y="365760"/>
                  <a:pt x="146304" y="365760"/>
                </a:cubicBezTo>
                <a:cubicBezTo>
                  <a:pt x="227076" y="365760"/>
                  <a:pt x="292608" y="288036"/>
                  <a:pt x="292608" y="207265"/>
                </a:cubicBezTo>
                <a:cubicBezTo>
                  <a:pt x="292608" y="121922"/>
                  <a:pt x="243839" y="0"/>
                  <a:pt x="146304" y="0"/>
                </a:cubicBezTo>
                <a:cubicBezTo>
                  <a:pt x="48769" y="0"/>
                  <a:pt x="0" y="121919"/>
                  <a:pt x="0" y="207265"/>
                </a:cubicBezTo>
                <a:moveTo>
                  <a:pt x="130149" y="89915"/>
                </a:moveTo>
                <a:cubicBezTo>
                  <a:pt x="135103" y="85343"/>
                  <a:pt x="135483" y="77647"/>
                  <a:pt x="130910" y="72695"/>
                </a:cubicBezTo>
                <a:cubicBezTo>
                  <a:pt x="126339" y="67742"/>
                  <a:pt x="118641" y="67362"/>
                  <a:pt x="113690" y="71934"/>
                </a:cubicBezTo>
                <a:cubicBezTo>
                  <a:pt x="95478" y="88547"/>
                  <a:pt x="82372" y="112091"/>
                  <a:pt x="73837" y="136096"/>
                </a:cubicBezTo>
                <a:cubicBezTo>
                  <a:pt x="65301" y="160097"/>
                  <a:pt x="60959" y="185700"/>
                  <a:pt x="60959" y="207265"/>
                </a:cubicBezTo>
                <a:cubicBezTo>
                  <a:pt x="60959" y="213970"/>
                  <a:pt x="66445" y="219456"/>
                  <a:pt x="73152" y="219456"/>
                </a:cubicBezTo>
                <a:cubicBezTo>
                  <a:pt x="79859" y="219456"/>
                  <a:pt x="85345" y="213970"/>
                  <a:pt x="85345" y="207265"/>
                </a:cubicBezTo>
                <a:cubicBezTo>
                  <a:pt x="85345" y="188597"/>
                  <a:pt x="89155" y="165814"/>
                  <a:pt x="96850" y="144172"/>
                </a:cubicBezTo>
                <a:cubicBezTo>
                  <a:pt x="104546" y="122453"/>
                  <a:pt x="115899" y="102947"/>
                  <a:pt x="130149" y="89918"/>
                </a:cubicBezTo>
                <a:lnTo>
                  <a:pt x="130149" y="8991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0126" y="2179907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96596" y="13717"/>
                </a:moveTo>
                <a:cubicBezTo>
                  <a:pt x="196596" y="6115"/>
                  <a:pt x="190480" y="3"/>
                  <a:pt x="182880" y="3"/>
                </a:cubicBezTo>
                <a:cubicBezTo>
                  <a:pt x="175280" y="3"/>
                  <a:pt x="169164" y="6118"/>
                  <a:pt x="169164" y="13720"/>
                </a:cubicBezTo>
                <a:lnTo>
                  <a:pt x="169164" y="95332"/>
                </a:lnTo>
                <a:cubicBezTo>
                  <a:pt x="169164" y="105675"/>
                  <a:pt x="164193" y="115390"/>
                  <a:pt x="155733" y="121391"/>
                </a:cubicBezTo>
                <a:lnTo>
                  <a:pt x="146304" y="128136"/>
                </a:lnTo>
                <a:lnTo>
                  <a:pt x="146304" y="105561"/>
                </a:lnTo>
                <a:lnTo>
                  <a:pt x="146304" y="100590"/>
                </a:lnTo>
                <a:lnTo>
                  <a:pt x="146304" y="94474"/>
                </a:lnTo>
                <a:cubicBezTo>
                  <a:pt x="146304" y="72587"/>
                  <a:pt x="128587" y="54870"/>
                  <a:pt x="106700" y="54870"/>
                </a:cubicBezTo>
                <a:cubicBezTo>
                  <a:pt x="94297" y="54870"/>
                  <a:pt x="82241" y="60699"/>
                  <a:pt x="74809" y="71329"/>
                </a:cubicBezTo>
                <a:cubicBezTo>
                  <a:pt x="66009" y="83958"/>
                  <a:pt x="49491" y="108704"/>
                  <a:pt x="34231" y="138137"/>
                </a:cubicBezTo>
                <a:cubicBezTo>
                  <a:pt x="19085" y="167225"/>
                  <a:pt x="4287" y="202432"/>
                  <a:pt x="113" y="235465"/>
                </a:cubicBezTo>
                <a:cubicBezTo>
                  <a:pt x="0" y="236208"/>
                  <a:pt x="0" y="236951"/>
                  <a:pt x="0" y="237750"/>
                </a:cubicBezTo>
                <a:lnTo>
                  <a:pt x="0" y="241750"/>
                </a:lnTo>
                <a:cubicBezTo>
                  <a:pt x="0" y="269811"/>
                  <a:pt x="22747" y="292614"/>
                  <a:pt x="50863" y="292614"/>
                </a:cubicBezTo>
                <a:cubicBezTo>
                  <a:pt x="55036" y="292614"/>
                  <a:pt x="59151" y="292099"/>
                  <a:pt x="63207" y="291072"/>
                </a:cubicBezTo>
                <a:lnTo>
                  <a:pt x="104754" y="280670"/>
                </a:lnTo>
                <a:cubicBezTo>
                  <a:pt x="129157" y="274613"/>
                  <a:pt x="146300" y="252667"/>
                  <a:pt x="146300" y="227462"/>
                </a:cubicBezTo>
                <a:lnTo>
                  <a:pt x="146300" y="184314"/>
                </a:lnTo>
                <a:lnTo>
                  <a:pt x="118868" y="203916"/>
                </a:lnTo>
                <a:lnTo>
                  <a:pt x="118868" y="227462"/>
                </a:lnTo>
                <a:cubicBezTo>
                  <a:pt x="118868" y="240035"/>
                  <a:pt x="110295" y="251008"/>
                  <a:pt x="98064" y="254095"/>
                </a:cubicBezTo>
                <a:lnTo>
                  <a:pt x="56517" y="264497"/>
                </a:lnTo>
                <a:cubicBezTo>
                  <a:pt x="54630" y="264954"/>
                  <a:pt x="52746" y="265182"/>
                  <a:pt x="50859" y="265182"/>
                </a:cubicBezTo>
                <a:cubicBezTo>
                  <a:pt x="37944" y="265182"/>
                  <a:pt x="27428" y="254724"/>
                  <a:pt x="27428" y="241750"/>
                </a:cubicBezTo>
                <a:lnTo>
                  <a:pt x="27428" y="238320"/>
                </a:lnTo>
                <a:cubicBezTo>
                  <a:pt x="31027" y="210259"/>
                  <a:pt x="44001" y="178769"/>
                  <a:pt x="58518" y="150825"/>
                </a:cubicBezTo>
                <a:cubicBezTo>
                  <a:pt x="73090" y="122822"/>
                  <a:pt x="88865" y="99103"/>
                  <a:pt x="97267" y="87045"/>
                </a:cubicBezTo>
                <a:cubicBezTo>
                  <a:pt x="99322" y="84131"/>
                  <a:pt x="102753" y="82302"/>
                  <a:pt x="106641" y="82302"/>
                </a:cubicBezTo>
                <a:cubicBezTo>
                  <a:pt x="113386" y="82302"/>
                  <a:pt x="118814" y="87788"/>
                  <a:pt x="118814" y="94474"/>
                </a:cubicBezTo>
                <a:lnTo>
                  <a:pt x="118814" y="100590"/>
                </a:lnTo>
                <a:lnTo>
                  <a:pt x="118814" y="125280"/>
                </a:lnTo>
                <a:lnTo>
                  <a:pt x="118814" y="147741"/>
                </a:lnTo>
                <a:lnTo>
                  <a:pt x="78865" y="176317"/>
                </a:lnTo>
                <a:cubicBezTo>
                  <a:pt x="72695" y="180718"/>
                  <a:pt x="71265" y="189291"/>
                  <a:pt x="75665" y="195462"/>
                </a:cubicBezTo>
                <a:cubicBezTo>
                  <a:pt x="80065" y="201633"/>
                  <a:pt x="88638" y="203064"/>
                  <a:pt x="94809" y="198663"/>
                </a:cubicBezTo>
                <a:lnTo>
                  <a:pt x="118868" y="181519"/>
                </a:lnTo>
                <a:lnTo>
                  <a:pt x="146300" y="161918"/>
                </a:lnTo>
                <a:lnTo>
                  <a:pt x="171673" y="143802"/>
                </a:lnTo>
                <a:cubicBezTo>
                  <a:pt x="175901" y="140774"/>
                  <a:pt x="179617" y="137286"/>
                  <a:pt x="182876" y="133400"/>
                </a:cubicBezTo>
                <a:cubicBezTo>
                  <a:pt x="186077" y="137286"/>
                  <a:pt x="189848" y="140774"/>
                  <a:pt x="194080" y="143802"/>
                </a:cubicBezTo>
                <a:lnTo>
                  <a:pt x="219456" y="161862"/>
                </a:lnTo>
                <a:lnTo>
                  <a:pt x="246888" y="181464"/>
                </a:lnTo>
                <a:lnTo>
                  <a:pt x="270948" y="198608"/>
                </a:lnTo>
                <a:cubicBezTo>
                  <a:pt x="277122" y="203009"/>
                  <a:pt x="285691" y="201581"/>
                  <a:pt x="290092" y="195407"/>
                </a:cubicBezTo>
                <a:cubicBezTo>
                  <a:pt x="294492" y="189235"/>
                  <a:pt x="293065" y="180662"/>
                  <a:pt x="286891" y="176261"/>
                </a:cubicBezTo>
                <a:lnTo>
                  <a:pt x="246943" y="147685"/>
                </a:lnTo>
                <a:lnTo>
                  <a:pt x="246943" y="125224"/>
                </a:lnTo>
                <a:lnTo>
                  <a:pt x="246943" y="100537"/>
                </a:lnTo>
                <a:lnTo>
                  <a:pt x="246943" y="94422"/>
                </a:lnTo>
                <a:cubicBezTo>
                  <a:pt x="246943" y="87677"/>
                  <a:pt x="252429" y="82249"/>
                  <a:pt x="259115" y="82249"/>
                </a:cubicBezTo>
                <a:cubicBezTo>
                  <a:pt x="263003" y="82249"/>
                  <a:pt x="266431" y="84078"/>
                  <a:pt x="268490" y="86992"/>
                </a:cubicBezTo>
                <a:cubicBezTo>
                  <a:pt x="276891" y="99051"/>
                  <a:pt x="292663" y="122769"/>
                  <a:pt x="307238" y="150772"/>
                </a:cubicBezTo>
                <a:cubicBezTo>
                  <a:pt x="321755" y="178775"/>
                  <a:pt x="334729" y="210265"/>
                  <a:pt x="338328" y="238326"/>
                </a:cubicBezTo>
                <a:lnTo>
                  <a:pt x="338328" y="241756"/>
                </a:lnTo>
                <a:cubicBezTo>
                  <a:pt x="338328" y="254671"/>
                  <a:pt x="327871" y="265188"/>
                  <a:pt x="314897" y="265188"/>
                </a:cubicBezTo>
                <a:cubicBezTo>
                  <a:pt x="312955" y="265188"/>
                  <a:pt x="311068" y="264959"/>
                  <a:pt x="309239" y="264503"/>
                </a:cubicBezTo>
                <a:lnTo>
                  <a:pt x="267692" y="254101"/>
                </a:lnTo>
                <a:cubicBezTo>
                  <a:pt x="255461" y="251072"/>
                  <a:pt x="246888" y="240099"/>
                  <a:pt x="246888" y="227468"/>
                </a:cubicBezTo>
                <a:lnTo>
                  <a:pt x="246888" y="203921"/>
                </a:lnTo>
                <a:lnTo>
                  <a:pt x="219456" y="184320"/>
                </a:lnTo>
                <a:lnTo>
                  <a:pt x="219456" y="227468"/>
                </a:lnTo>
                <a:cubicBezTo>
                  <a:pt x="219456" y="252670"/>
                  <a:pt x="236603" y="274615"/>
                  <a:pt x="261003" y="280675"/>
                </a:cubicBezTo>
                <a:lnTo>
                  <a:pt x="302549" y="291078"/>
                </a:lnTo>
                <a:cubicBezTo>
                  <a:pt x="306606" y="292108"/>
                  <a:pt x="310721" y="292620"/>
                  <a:pt x="314894" y="292620"/>
                </a:cubicBezTo>
                <a:cubicBezTo>
                  <a:pt x="342955" y="292620"/>
                  <a:pt x="365756" y="269875"/>
                  <a:pt x="365756" y="241756"/>
                </a:cubicBezTo>
                <a:lnTo>
                  <a:pt x="365756" y="237756"/>
                </a:lnTo>
                <a:cubicBezTo>
                  <a:pt x="365756" y="237012"/>
                  <a:pt x="365698" y="236214"/>
                  <a:pt x="365643" y="235470"/>
                </a:cubicBezTo>
                <a:cubicBezTo>
                  <a:pt x="361528" y="202379"/>
                  <a:pt x="346726" y="167234"/>
                  <a:pt x="331580" y="138143"/>
                </a:cubicBezTo>
                <a:cubicBezTo>
                  <a:pt x="316265" y="108710"/>
                  <a:pt x="299803" y="83964"/>
                  <a:pt x="291002" y="71335"/>
                </a:cubicBezTo>
                <a:cubicBezTo>
                  <a:pt x="283574" y="60704"/>
                  <a:pt x="271573" y="54876"/>
                  <a:pt x="259112" y="54876"/>
                </a:cubicBezTo>
                <a:cubicBezTo>
                  <a:pt x="237166" y="54876"/>
                  <a:pt x="219449" y="72593"/>
                  <a:pt x="219449" y="94480"/>
                </a:cubicBezTo>
                <a:lnTo>
                  <a:pt x="219449" y="100596"/>
                </a:lnTo>
                <a:lnTo>
                  <a:pt x="219449" y="105567"/>
                </a:lnTo>
                <a:lnTo>
                  <a:pt x="219449" y="128142"/>
                </a:lnTo>
                <a:lnTo>
                  <a:pt x="209961" y="121397"/>
                </a:lnTo>
                <a:cubicBezTo>
                  <a:pt x="201559" y="115396"/>
                  <a:pt x="196589" y="105681"/>
                  <a:pt x="196589" y="95337"/>
                </a:cubicBezTo>
                <a:lnTo>
                  <a:pt x="196596" y="1371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1447" y="17147"/>
                </a:moveTo>
                <a:cubicBezTo>
                  <a:pt x="131447" y="7644"/>
                  <a:pt x="123802" y="4"/>
                  <a:pt x="114304" y="4"/>
                </a:cubicBezTo>
                <a:cubicBezTo>
                  <a:pt x="104801" y="4"/>
                  <a:pt x="97160" y="7648"/>
                  <a:pt x="97160" y="17150"/>
                </a:cubicBezTo>
                <a:lnTo>
                  <a:pt x="97160" y="68587"/>
                </a:lnTo>
                <a:cubicBezTo>
                  <a:pt x="97160" y="115950"/>
                  <a:pt x="135521" y="154314"/>
                  <a:pt x="182887" y="154314"/>
                </a:cubicBezTo>
                <a:lnTo>
                  <a:pt x="183030" y="154314"/>
                </a:lnTo>
                <a:cubicBezTo>
                  <a:pt x="182887" y="156172"/>
                  <a:pt x="182887" y="158100"/>
                  <a:pt x="182887" y="160031"/>
                </a:cubicBezTo>
                <a:lnTo>
                  <a:pt x="182887" y="205751"/>
                </a:lnTo>
                <a:cubicBezTo>
                  <a:pt x="182887" y="234181"/>
                  <a:pt x="159885" y="257188"/>
                  <a:pt x="131454" y="257188"/>
                </a:cubicBezTo>
                <a:lnTo>
                  <a:pt x="85734" y="257188"/>
                </a:lnTo>
                <a:cubicBezTo>
                  <a:pt x="38372" y="257188"/>
                  <a:pt x="11" y="295549"/>
                  <a:pt x="11" y="342914"/>
                </a:cubicBezTo>
                <a:lnTo>
                  <a:pt x="11" y="348631"/>
                </a:lnTo>
                <a:cubicBezTo>
                  <a:pt x="11" y="358134"/>
                  <a:pt x="7655" y="365778"/>
                  <a:pt x="17158" y="365778"/>
                </a:cubicBezTo>
                <a:cubicBezTo>
                  <a:pt x="26660" y="365778"/>
                  <a:pt x="34304" y="358134"/>
                  <a:pt x="34304" y="348635"/>
                </a:cubicBezTo>
                <a:lnTo>
                  <a:pt x="34304" y="342922"/>
                </a:lnTo>
                <a:cubicBezTo>
                  <a:pt x="34304" y="317703"/>
                  <a:pt x="54805" y="297202"/>
                  <a:pt x="80024" y="297202"/>
                </a:cubicBezTo>
                <a:cubicBezTo>
                  <a:pt x="86882" y="297202"/>
                  <a:pt x="93598" y="299704"/>
                  <a:pt x="101886" y="305131"/>
                </a:cubicBezTo>
                <a:cubicBezTo>
                  <a:pt x="108173" y="309202"/>
                  <a:pt x="114102" y="314133"/>
                  <a:pt x="121103" y="319919"/>
                </a:cubicBezTo>
                <a:cubicBezTo>
                  <a:pt x="124102" y="322348"/>
                  <a:pt x="127248" y="324992"/>
                  <a:pt x="130748" y="327776"/>
                </a:cubicBezTo>
                <a:cubicBezTo>
                  <a:pt x="153323" y="345778"/>
                  <a:pt x="182825" y="365782"/>
                  <a:pt x="228618" y="365782"/>
                </a:cubicBezTo>
                <a:cubicBezTo>
                  <a:pt x="304341" y="365782"/>
                  <a:pt x="365778" y="304345"/>
                  <a:pt x="365778" y="228622"/>
                </a:cubicBezTo>
                <a:lnTo>
                  <a:pt x="365778" y="160042"/>
                </a:lnTo>
                <a:cubicBezTo>
                  <a:pt x="365778" y="109534"/>
                  <a:pt x="324846" y="68602"/>
                  <a:pt x="274338" y="68602"/>
                </a:cubicBezTo>
                <a:cubicBezTo>
                  <a:pt x="238190" y="68602"/>
                  <a:pt x="206903" y="89604"/>
                  <a:pt x="192115" y="120038"/>
                </a:cubicBezTo>
                <a:lnTo>
                  <a:pt x="182898" y="120038"/>
                </a:lnTo>
                <a:cubicBezTo>
                  <a:pt x="154468" y="120038"/>
                  <a:pt x="131465" y="97036"/>
                  <a:pt x="131465" y="68605"/>
                </a:cubicBezTo>
                <a:lnTo>
                  <a:pt x="131447" y="17147"/>
                </a:lnTo>
                <a:moveTo>
                  <a:pt x="144303" y="294536"/>
                </a:moveTo>
                <a:cubicBezTo>
                  <a:pt x="142873" y="293391"/>
                  <a:pt x="141447" y="292176"/>
                  <a:pt x="140017" y="291035"/>
                </a:cubicBezTo>
                <a:cubicBezTo>
                  <a:pt x="173019" y="287751"/>
                  <a:pt x="200451" y="265747"/>
                  <a:pt x="211738" y="235813"/>
                </a:cubicBezTo>
                <a:cubicBezTo>
                  <a:pt x="220455" y="230882"/>
                  <a:pt x="227883" y="230100"/>
                  <a:pt x="235100" y="231098"/>
                </a:cubicBezTo>
                <a:cubicBezTo>
                  <a:pt x="243958" y="232312"/>
                  <a:pt x="252886" y="236171"/>
                  <a:pt x="264459" y="241383"/>
                </a:cubicBezTo>
                <a:lnTo>
                  <a:pt x="265315" y="241811"/>
                </a:lnTo>
                <a:cubicBezTo>
                  <a:pt x="275889" y="246526"/>
                  <a:pt x="288961" y="252385"/>
                  <a:pt x="303179" y="254386"/>
                </a:cubicBezTo>
                <a:cubicBezTo>
                  <a:pt x="311393" y="255531"/>
                  <a:pt x="319824" y="255315"/>
                  <a:pt x="328467" y="253314"/>
                </a:cubicBezTo>
                <a:cubicBezTo>
                  <a:pt x="317465" y="298179"/>
                  <a:pt x="276888" y="331466"/>
                  <a:pt x="228596" y="331466"/>
                </a:cubicBezTo>
                <a:cubicBezTo>
                  <a:pt x="194380" y="331466"/>
                  <a:pt x="172445" y="317180"/>
                  <a:pt x="152160" y="300962"/>
                </a:cubicBezTo>
                <a:cubicBezTo>
                  <a:pt x="149658" y="298961"/>
                  <a:pt x="147017" y="296818"/>
                  <a:pt x="144373" y="294605"/>
                </a:cubicBezTo>
                <a:lnTo>
                  <a:pt x="144373" y="294605"/>
                </a:lnTo>
                <a:lnTo>
                  <a:pt x="144373" y="294605"/>
                </a:lnTo>
                <a:lnTo>
                  <a:pt x="144373" y="294605"/>
                </a:lnTo>
                <a:lnTo>
                  <a:pt x="144303" y="294536"/>
                </a:lnTo>
                <a:moveTo>
                  <a:pt x="331470" y="215455"/>
                </a:moveTo>
                <a:cubicBezTo>
                  <a:pt x="322611" y="220528"/>
                  <a:pt x="315110" y="221314"/>
                  <a:pt x="307824" y="220312"/>
                </a:cubicBezTo>
                <a:cubicBezTo>
                  <a:pt x="298965" y="219097"/>
                  <a:pt x="290037" y="215239"/>
                  <a:pt x="278464" y="210027"/>
                </a:cubicBezTo>
                <a:lnTo>
                  <a:pt x="277608" y="209599"/>
                </a:lnTo>
                <a:cubicBezTo>
                  <a:pt x="267034" y="204884"/>
                  <a:pt x="253962" y="199025"/>
                  <a:pt x="239745" y="197024"/>
                </a:cubicBezTo>
                <a:cubicBezTo>
                  <a:pt x="232386" y="196025"/>
                  <a:pt x="224884" y="196025"/>
                  <a:pt x="217170" y="197525"/>
                </a:cubicBezTo>
                <a:lnTo>
                  <a:pt x="217170" y="159877"/>
                </a:lnTo>
                <a:cubicBezTo>
                  <a:pt x="217170" y="128301"/>
                  <a:pt x="242744" y="102727"/>
                  <a:pt x="274320" y="102727"/>
                </a:cubicBezTo>
                <a:cubicBezTo>
                  <a:pt x="305896" y="102727"/>
                  <a:pt x="331470" y="128301"/>
                  <a:pt x="331470" y="159877"/>
                </a:cubicBezTo>
                <a:lnTo>
                  <a:pt x="331470" y="215312"/>
                </a:lnTo>
                <a:lnTo>
                  <a:pt x="331470" y="2154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60126" y="4220652"/>
            <a:ext cx="365760" cy="319978"/>
          </a:xfrm>
          <a:custGeom>
            <a:avLst/>
            <a:gdLst/>
            <a:ahLst/>
            <a:cxnLst/>
            <a:rect l="l" t="t" r="r" b="b"/>
            <a:pathLst>
              <a:path w="365760" h="319978">
                <a:moveTo>
                  <a:pt x="0" y="114277"/>
                </a:moveTo>
                <a:cubicBezTo>
                  <a:pt x="0" y="122635"/>
                  <a:pt x="2213" y="130420"/>
                  <a:pt x="6141" y="137133"/>
                </a:cubicBezTo>
                <a:lnTo>
                  <a:pt x="359615" y="137133"/>
                </a:lnTo>
                <a:cubicBezTo>
                  <a:pt x="363470" y="130420"/>
                  <a:pt x="365756" y="122635"/>
                  <a:pt x="365756" y="114277"/>
                </a:cubicBezTo>
                <a:cubicBezTo>
                  <a:pt x="365756" y="89066"/>
                  <a:pt x="345259" y="68565"/>
                  <a:pt x="320044" y="68565"/>
                </a:cubicBezTo>
                <a:cubicBezTo>
                  <a:pt x="319685" y="68565"/>
                  <a:pt x="319257" y="68565"/>
                  <a:pt x="318903" y="68565"/>
                </a:cubicBezTo>
                <a:cubicBezTo>
                  <a:pt x="313544" y="42496"/>
                  <a:pt x="290476" y="22853"/>
                  <a:pt x="262835" y="22853"/>
                </a:cubicBezTo>
                <a:cubicBezTo>
                  <a:pt x="252122" y="22853"/>
                  <a:pt x="242122" y="25781"/>
                  <a:pt x="233622" y="30852"/>
                </a:cubicBezTo>
                <a:cubicBezTo>
                  <a:pt x="224123" y="12569"/>
                  <a:pt x="204910" y="-3"/>
                  <a:pt x="182840" y="-3"/>
                </a:cubicBezTo>
                <a:cubicBezTo>
                  <a:pt x="160770" y="-3"/>
                  <a:pt x="141556" y="12569"/>
                  <a:pt x="132058" y="30852"/>
                </a:cubicBezTo>
                <a:cubicBezTo>
                  <a:pt x="123557" y="25781"/>
                  <a:pt x="113557" y="22853"/>
                  <a:pt x="102844" y="22853"/>
                </a:cubicBezTo>
                <a:cubicBezTo>
                  <a:pt x="75204" y="22853"/>
                  <a:pt x="52135" y="42493"/>
                  <a:pt x="46846" y="68565"/>
                </a:cubicBezTo>
                <a:cubicBezTo>
                  <a:pt x="46488" y="68565"/>
                  <a:pt x="46060" y="68565"/>
                  <a:pt x="45705" y="68565"/>
                </a:cubicBezTo>
                <a:cubicBezTo>
                  <a:pt x="20493" y="68565"/>
                  <a:pt x="-7" y="89063"/>
                  <a:pt x="-7" y="114277"/>
                </a:cubicBezTo>
                <a:lnTo>
                  <a:pt x="0" y="114277"/>
                </a:lnTo>
                <a:moveTo>
                  <a:pt x="103349" y="277552"/>
                </a:moveTo>
                <a:cubicBezTo>
                  <a:pt x="100493" y="267911"/>
                  <a:pt x="93492" y="259982"/>
                  <a:pt x="84209" y="255912"/>
                </a:cubicBezTo>
                <a:cubicBezTo>
                  <a:pt x="59067" y="244911"/>
                  <a:pt x="40497" y="221914"/>
                  <a:pt x="35570" y="194274"/>
                </a:cubicBezTo>
                <a:lnTo>
                  <a:pt x="330120" y="194274"/>
                </a:lnTo>
                <a:cubicBezTo>
                  <a:pt x="325194" y="221914"/>
                  <a:pt x="306620" y="244914"/>
                  <a:pt x="281482" y="255912"/>
                </a:cubicBezTo>
                <a:cubicBezTo>
                  <a:pt x="272268" y="259982"/>
                  <a:pt x="265267" y="267840"/>
                  <a:pt x="262341" y="277552"/>
                </a:cubicBezTo>
                <a:cubicBezTo>
                  <a:pt x="260911" y="282265"/>
                  <a:pt x="256486" y="285695"/>
                  <a:pt x="251412" y="285695"/>
                </a:cubicBezTo>
                <a:lnTo>
                  <a:pt x="114278" y="285695"/>
                </a:lnTo>
                <a:cubicBezTo>
                  <a:pt x="109136" y="285695"/>
                  <a:pt x="104706" y="282268"/>
                  <a:pt x="103349" y="277552"/>
                </a:cubicBezTo>
                <a:lnTo>
                  <a:pt x="103349" y="277552"/>
                </a:lnTo>
                <a:moveTo>
                  <a:pt x="19572" y="159989"/>
                </a:moveTo>
                <a:cubicBezTo>
                  <a:pt x="8785" y="159989"/>
                  <a:pt x="0" y="168775"/>
                  <a:pt x="0" y="179559"/>
                </a:cubicBezTo>
                <a:cubicBezTo>
                  <a:pt x="0" y="227699"/>
                  <a:pt x="28997" y="269123"/>
                  <a:pt x="70423" y="287266"/>
                </a:cubicBezTo>
                <a:cubicBezTo>
                  <a:pt x="76067" y="306193"/>
                  <a:pt x="93565" y="319978"/>
                  <a:pt x="114278" y="319978"/>
                </a:cubicBezTo>
                <a:lnTo>
                  <a:pt x="251412" y="319978"/>
                </a:lnTo>
                <a:cubicBezTo>
                  <a:pt x="272125" y="319978"/>
                  <a:pt x="289623" y="306193"/>
                  <a:pt x="295267" y="287337"/>
                </a:cubicBezTo>
                <a:cubicBezTo>
                  <a:pt x="336763" y="269194"/>
                  <a:pt x="365691" y="227770"/>
                  <a:pt x="365691" y="179629"/>
                </a:cubicBezTo>
                <a:cubicBezTo>
                  <a:pt x="365691" y="168843"/>
                  <a:pt x="356905" y="160059"/>
                  <a:pt x="346119" y="160059"/>
                </a:cubicBezTo>
                <a:lnTo>
                  <a:pt x="19572" y="15998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46216" y="0"/>
            <a:ext cx="413691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00"/>
              </a:spcBef>
              <a:buNone/>
            </a:pPr>
            <a:r>
              <a:rPr lang="en-US" sz="324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Signs and Symptoms of Poultry Diseases</a:t>
            </a:r>
            <a:endParaRPr lang="en-US" sz="32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Poor diet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Malnutrition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Nutritional Factors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Poor sanitation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Overcrowding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Stress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Factors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Bacteria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Viruses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Parasites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Biological Factors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Causes of Poultry Diseases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18472" y="2344218"/>
            <a:ext cx="400139" cy="457200"/>
          </a:xfrm>
          <a:custGeom>
            <a:avLst/>
            <a:gdLst/>
            <a:ahLst/>
            <a:cxnLst/>
            <a:rect l="l" t="t" r="r" b="b"/>
            <a:pathLst>
              <a:path w="400139" h="457200">
                <a:moveTo>
                  <a:pt x="200026" y="100013"/>
                </a:moveTo>
                <a:lnTo>
                  <a:pt x="214315" y="100013"/>
                </a:lnTo>
                <a:cubicBezTo>
                  <a:pt x="253784" y="100013"/>
                  <a:pt x="285751" y="68045"/>
                  <a:pt x="285751" y="28575"/>
                </a:cubicBezTo>
                <a:lnTo>
                  <a:pt x="285751" y="14288"/>
                </a:lnTo>
                <a:cubicBezTo>
                  <a:pt x="285751" y="6428"/>
                  <a:pt x="279321" y="0"/>
                  <a:pt x="271463" y="0"/>
                </a:cubicBezTo>
                <a:lnTo>
                  <a:pt x="257174" y="0"/>
                </a:lnTo>
                <a:cubicBezTo>
                  <a:pt x="217704" y="0"/>
                  <a:pt x="185737" y="31967"/>
                  <a:pt x="185737" y="71438"/>
                </a:cubicBezTo>
                <a:lnTo>
                  <a:pt x="185737" y="85725"/>
                </a:lnTo>
                <a:cubicBezTo>
                  <a:pt x="185737" y="93584"/>
                  <a:pt x="192167" y="100013"/>
                  <a:pt x="200026" y="100013"/>
                </a:cubicBezTo>
                <a:moveTo>
                  <a:pt x="42863" y="257175"/>
                </a:moveTo>
                <a:cubicBezTo>
                  <a:pt x="42863" y="228870"/>
                  <a:pt x="49649" y="201365"/>
                  <a:pt x="61081" y="182432"/>
                </a:cubicBezTo>
                <a:cubicBezTo>
                  <a:pt x="71885" y="164574"/>
                  <a:pt x="84565" y="157163"/>
                  <a:pt x="100015" y="157163"/>
                </a:cubicBezTo>
                <a:cubicBezTo>
                  <a:pt x="115908" y="157163"/>
                  <a:pt x="138592" y="163769"/>
                  <a:pt x="158327" y="171450"/>
                </a:cubicBezTo>
                <a:cubicBezTo>
                  <a:pt x="185116" y="181897"/>
                  <a:pt x="215031" y="181897"/>
                  <a:pt x="241820" y="171450"/>
                </a:cubicBezTo>
                <a:cubicBezTo>
                  <a:pt x="261555" y="163769"/>
                  <a:pt x="284235" y="157163"/>
                  <a:pt x="300133" y="157163"/>
                </a:cubicBezTo>
                <a:cubicBezTo>
                  <a:pt x="315582" y="157163"/>
                  <a:pt x="328262" y="164574"/>
                  <a:pt x="339066" y="182432"/>
                </a:cubicBezTo>
                <a:cubicBezTo>
                  <a:pt x="350406" y="201365"/>
                  <a:pt x="357192" y="228865"/>
                  <a:pt x="357192" y="257175"/>
                </a:cubicBezTo>
                <a:cubicBezTo>
                  <a:pt x="357192" y="305574"/>
                  <a:pt x="342011" y="346471"/>
                  <a:pt x="321116" y="374333"/>
                </a:cubicBezTo>
                <a:cubicBezTo>
                  <a:pt x="299684" y="402908"/>
                  <a:pt x="275396" y="414338"/>
                  <a:pt x="257177" y="414338"/>
                </a:cubicBezTo>
                <a:cubicBezTo>
                  <a:pt x="253068" y="414338"/>
                  <a:pt x="245033" y="412820"/>
                  <a:pt x="234942" y="409784"/>
                </a:cubicBezTo>
                <a:cubicBezTo>
                  <a:pt x="212262" y="402999"/>
                  <a:pt x="187881" y="402999"/>
                  <a:pt x="165202" y="409784"/>
                </a:cubicBezTo>
                <a:cubicBezTo>
                  <a:pt x="155110" y="412820"/>
                  <a:pt x="147075" y="414338"/>
                  <a:pt x="142966" y="414338"/>
                </a:cubicBezTo>
                <a:cubicBezTo>
                  <a:pt x="124747" y="414338"/>
                  <a:pt x="100459" y="402908"/>
                  <a:pt x="79027" y="374333"/>
                </a:cubicBezTo>
                <a:cubicBezTo>
                  <a:pt x="58044" y="346471"/>
                  <a:pt x="42863" y="305574"/>
                  <a:pt x="42863" y="257175"/>
                </a:cubicBezTo>
                <a:lnTo>
                  <a:pt x="42863" y="257175"/>
                </a:lnTo>
                <a:moveTo>
                  <a:pt x="100011" y="114300"/>
                </a:moveTo>
                <a:cubicBezTo>
                  <a:pt x="31879" y="114300"/>
                  <a:pt x="0" y="189043"/>
                  <a:pt x="0" y="257175"/>
                </a:cubicBezTo>
                <a:cubicBezTo>
                  <a:pt x="0" y="371475"/>
                  <a:pt x="71437" y="457200"/>
                  <a:pt x="142874" y="457200"/>
                </a:cubicBezTo>
                <a:cubicBezTo>
                  <a:pt x="153501" y="457200"/>
                  <a:pt x="166538" y="454164"/>
                  <a:pt x="177522" y="450859"/>
                </a:cubicBezTo>
                <a:cubicBezTo>
                  <a:pt x="192167" y="446483"/>
                  <a:pt x="207972" y="446483"/>
                  <a:pt x="222618" y="450859"/>
                </a:cubicBezTo>
                <a:cubicBezTo>
                  <a:pt x="233513" y="454164"/>
                  <a:pt x="246550" y="457200"/>
                  <a:pt x="257266" y="457200"/>
                </a:cubicBezTo>
                <a:cubicBezTo>
                  <a:pt x="328702" y="457200"/>
                  <a:pt x="400139" y="371475"/>
                  <a:pt x="400139" y="257175"/>
                </a:cubicBezTo>
                <a:cubicBezTo>
                  <a:pt x="400139" y="189043"/>
                  <a:pt x="368260" y="114300"/>
                  <a:pt x="300129" y="114300"/>
                </a:cubicBezTo>
                <a:cubicBezTo>
                  <a:pt x="275752" y="114300"/>
                  <a:pt x="246818" y="123499"/>
                  <a:pt x="226279" y="131536"/>
                </a:cubicBezTo>
                <a:cubicBezTo>
                  <a:pt x="209493" y="138056"/>
                  <a:pt x="190650" y="138056"/>
                  <a:pt x="173861" y="131536"/>
                </a:cubicBezTo>
                <a:cubicBezTo>
                  <a:pt x="153321" y="123499"/>
                  <a:pt x="124391" y="114300"/>
                  <a:pt x="100011" y="114300"/>
                </a:cubicBezTo>
                <a:lnTo>
                  <a:pt x="100011" y="1143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64630" y="234421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71450" y="414338"/>
                </a:moveTo>
                <a:cubicBezTo>
                  <a:pt x="100459" y="414338"/>
                  <a:pt x="42863" y="356739"/>
                  <a:pt x="42863" y="285750"/>
                </a:cubicBezTo>
                <a:cubicBezTo>
                  <a:pt x="42863" y="274142"/>
                  <a:pt x="47416" y="255835"/>
                  <a:pt x="58043" y="231188"/>
                </a:cubicBezTo>
                <a:cubicBezTo>
                  <a:pt x="68313" y="207436"/>
                  <a:pt x="82687" y="181362"/>
                  <a:pt x="98673" y="155553"/>
                </a:cubicBezTo>
                <a:cubicBezTo>
                  <a:pt x="124569" y="113761"/>
                  <a:pt x="153143" y="75008"/>
                  <a:pt x="171450" y="51074"/>
                </a:cubicBezTo>
                <a:cubicBezTo>
                  <a:pt x="189757" y="74917"/>
                  <a:pt x="218420" y="113761"/>
                  <a:pt x="244227" y="155553"/>
                </a:cubicBezTo>
                <a:cubicBezTo>
                  <a:pt x="260210" y="181362"/>
                  <a:pt x="274587" y="207345"/>
                  <a:pt x="284857" y="231188"/>
                </a:cubicBezTo>
                <a:cubicBezTo>
                  <a:pt x="295484" y="255835"/>
                  <a:pt x="300038" y="274229"/>
                  <a:pt x="300038" y="285750"/>
                </a:cubicBezTo>
                <a:cubicBezTo>
                  <a:pt x="300038" y="356739"/>
                  <a:pt x="242441" y="414338"/>
                  <a:pt x="171450" y="414338"/>
                </a:cubicBezTo>
                <a:lnTo>
                  <a:pt x="171450" y="414338"/>
                </a:lnTo>
                <a:moveTo>
                  <a:pt x="0" y="285750"/>
                </a:moveTo>
                <a:cubicBezTo>
                  <a:pt x="0" y="380404"/>
                  <a:pt x="76796" y="457200"/>
                  <a:pt x="171450" y="457200"/>
                </a:cubicBezTo>
                <a:cubicBezTo>
                  <a:pt x="266104" y="457200"/>
                  <a:pt x="342900" y="380404"/>
                  <a:pt x="342900" y="285750"/>
                </a:cubicBezTo>
                <a:cubicBezTo>
                  <a:pt x="342900" y="204314"/>
                  <a:pt x="226636" y="51526"/>
                  <a:pt x="194133" y="10447"/>
                </a:cubicBezTo>
                <a:cubicBezTo>
                  <a:pt x="188777" y="3749"/>
                  <a:pt x="180828" y="0"/>
                  <a:pt x="172256" y="0"/>
                </a:cubicBezTo>
                <a:lnTo>
                  <a:pt x="170648" y="0"/>
                </a:lnTo>
                <a:cubicBezTo>
                  <a:pt x="162075" y="0"/>
                  <a:pt x="154127" y="3749"/>
                  <a:pt x="148771" y="10447"/>
                </a:cubicBezTo>
                <a:cubicBezTo>
                  <a:pt x="116267" y="51522"/>
                  <a:pt x="3" y="204309"/>
                  <a:pt x="3" y="285750"/>
                </a:cubicBezTo>
                <a:lnTo>
                  <a:pt x="0" y="285750"/>
                </a:lnTo>
                <a:moveTo>
                  <a:pt x="128588" y="278609"/>
                </a:moveTo>
                <a:cubicBezTo>
                  <a:pt x="128588" y="266730"/>
                  <a:pt x="119034" y="257180"/>
                  <a:pt x="107156" y="257180"/>
                </a:cubicBezTo>
                <a:cubicBezTo>
                  <a:pt x="95278" y="257180"/>
                  <a:pt x="85725" y="266735"/>
                  <a:pt x="85725" y="278613"/>
                </a:cubicBezTo>
                <a:cubicBezTo>
                  <a:pt x="85725" y="329870"/>
                  <a:pt x="127336" y="371484"/>
                  <a:pt x="178593" y="371484"/>
                </a:cubicBezTo>
                <a:cubicBezTo>
                  <a:pt x="190471" y="371484"/>
                  <a:pt x="200024" y="361929"/>
                  <a:pt x="200024" y="350055"/>
                </a:cubicBezTo>
                <a:cubicBezTo>
                  <a:pt x="200024" y="338177"/>
                  <a:pt x="190471" y="328626"/>
                  <a:pt x="178593" y="328626"/>
                </a:cubicBezTo>
                <a:cubicBezTo>
                  <a:pt x="150999" y="328626"/>
                  <a:pt x="128587" y="306214"/>
                  <a:pt x="128587" y="278622"/>
                </a:cubicBezTo>
                <a:lnTo>
                  <a:pt x="128588" y="27860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56" y="2344218"/>
            <a:ext cx="457123" cy="457200"/>
          </a:xfrm>
          <a:custGeom>
            <a:avLst/>
            <a:gdLst/>
            <a:ahLst/>
            <a:cxnLst/>
            <a:rect l="l" t="t" r="r" b="b"/>
            <a:pathLst>
              <a:path w="457123" h="457200">
                <a:moveTo>
                  <a:pt x="377744" y="27368"/>
                </a:moveTo>
                <a:cubicBezTo>
                  <a:pt x="380958" y="16029"/>
                  <a:pt x="374439" y="4156"/>
                  <a:pt x="363011" y="850"/>
                </a:cubicBezTo>
                <a:cubicBezTo>
                  <a:pt x="351583" y="-2455"/>
                  <a:pt x="339798" y="4156"/>
                  <a:pt x="336493" y="15581"/>
                </a:cubicBezTo>
                <a:lnTo>
                  <a:pt x="332745" y="28703"/>
                </a:lnTo>
                <a:cubicBezTo>
                  <a:pt x="323995" y="28346"/>
                  <a:pt x="314976" y="29151"/>
                  <a:pt x="306049" y="31204"/>
                </a:cubicBezTo>
                <a:cubicBezTo>
                  <a:pt x="295247" y="33705"/>
                  <a:pt x="284889" y="36471"/>
                  <a:pt x="274891" y="39598"/>
                </a:cubicBezTo>
                <a:lnTo>
                  <a:pt x="269625" y="27368"/>
                </a:lnTo>
                <a:cubicBezTo>
                  <a:pt x="264981" y="16477"/>
                  <a:pt x="252396" y="11476"/>
                  <a:pt x="241503" y="16121"/>
                </a:cubicBezTo>
                <a:cubicBezTo>
                  <a:pt x="230610" y="20761"/>
                  <a:pt x="225613" y="33353"/>
                  <a:pt x="230253" y="44243"/>
                </a:cubicBezTo>
                <a:lnTo>
                  <a:pt x="234628" y="54334"/>
                </a:lnTo>
                <a:cubicBezTo>
                  <a:pt x="214985" y="62728"/>
                  <a:pt x="197130" y="72279"/>
                  <a:pt x="180884" y="82726"/>
                </a:cubicBezTo>
                <a:lnTo>
                  <a:pt x="174991" y="73888"/>
                </a:lnTo>
                <a:cubicBezTo>
                  <a:pt x="168386" y="64067"/>
                  <a:pt x="155084" y="61388"/>
                  <a:pt x="145260" y="67908"/>
                </a:cubicBezTo>
                <a:cubicBezTo>
                  <a:pt x="135441" y="74423"/>
                  <a:pt x="132762" y="87819"/>
                  <a:pt x="139276" y="97640"/>
                </a:cubicBezTo>
                <a:lnTo>
                  <a:pt x="146238" y="107995"/>
                </a:lnTo>
                <a:cubicBezTo>
                  <a:pt x="130171" y="121387"/>
                  <a:pt x="116151" y="135491"/>
                  <a:pt x="104009" y="150044"/>
                </a:cubicBezTo>
                <a:lnTo>
                  <a:pt x="91955" y="140493"/>
                </a:lnTo>
                <a:cubicBezTo>
                  <a:pt x="82671" y="133082"/>
                  <a:pt x="69190" y="134600"/>
                  <a:pt x="61867" y="143799"/>
                </a:cubicBezTo>
                <a:cubicBezTo>
                  <a:pt x="54549" y="152993"/>
                  <a:pt x="55975" y="166563"/>
                  <a:pt x="65172" y="173887"/>
                </a:cubicBezTo>
                <a:lnTo>
                  <a:pt x="78566" y="184599"/>
                </a:lnTo>
                <a:cubicBezTo>
                  <a:pt x="76692" y="187457"/>
                  <a:pt x="74904" y="190401"/>
                  <a:pt x="73208" y="193258"/>
                </a:cubicBezTo>
                <a:cubicBezTo>
                  <a:pt x="65529" y="206023"/>
                  <a:pt x="58475" y="219598"/>
                  <a:pt x="52405" y="233611"/>
                </a:cubicBezTo>
                <a:lnTo>
                  <a:pt x="43655" y="230127"/>
                </a:lnTo>
                <a:cubicBezTo>
                  <a:pt x="32675" y="225752"/>
                  <a:pt x="20173" y="231110"/>
                  <a:pt x="15798" y="242092"/>
                </a:cubicBezTo>
                <a:cubicBezTo>
                  <a:pt x="11424" y="253074"/>
                  <a:pt x="16781" y="265574"/>
                  <a:pt x="27761" y="269945"/>
                </a:cubicBezTo>
                <a:lnTo>
                  <a:pt x="37937" y="273963"/>
                </a:lnTo>
                <a:cubicBezTo>
                  <a:pt x="33653" y="288964"/>
                  <a:pt x="30618" y="304317"/>
                  <a:pt x="29009" y="319496"/>
                </a:cubicBezTo>
                <a:cubicBezTo>
                  <a:pt x="28561" y="323958"/>
                  <a:pt x="28474" y="328425"/>
                  <a:pt x="28653" y="332800"/>
                </a:cubicBezTo>
                <a:lnTo>
                  <a:pt x="15529" y="336549"/>
                </a:lnTo>
                <a:cubicBezTo>
                  <a:pt x="4192" y="339855"/>
                  <a:pt x="-2418" y="351637"/>
                  <a:pt x="795" y="363067"/>
                </a:cubicBezTo>
                <a:cubicBezTo>
                  <a:pt x="4009" y="374493"/>
                  <a:pt x="15885" y="381012"/>
                  <a:pt x="27313" y="377798"/>
                </a:cubicBezTo>
                <a:lnTo>
                  <a:pt x="39633" y="374314"/>
                </a:lnTo>
                <a:cubicBezTo>
                  <a:pt x="49095" y="392794"/>
                  <a:pt x="64272" y="408060"/>
                  <a:pt x="82931" y="417616"/>
                </a:cubicBezTo>
                <a:lnTo>
                  <a:pt x="79448" y="429846"/>
                </a:lnTo>
                <a:cubicBezTo>
                  <a:pt x="76234" y="441184"/>
                  <a:pt x="82753" y="453058"/>
                  <a:pt x="94181" y="456363"/>
                </a:cubicBezTo>
                <a:cubicBezTo>
                  <a:pt x="105609" y="459669"/>
                  <a:pt x="117394" y="453058"/>
                  <a:pt x="120699" y="441632"/>
                </a:cubicBezTo>
                <a:lnTo>
                  <a:pt x="124447" y="428511"/>
                </a:lnTo>
                <a:cubicBezTo>
                  <a:pt x="145694" y="429402"/>
                  <a:pt x="165785" y="423600"/>
                  <a:pt x="182566" y="412797"/>
                </a:cubicBezTo>
                <a:lnTo>
                  <a:pt x="191942" y="422348"/>
                </a:lnTo>
                <a:cubicBezTo>
                  <a:pt x="200334" y="430742"/>
                  <a:pt x="213902" y="430742"/>
                  <a:pt x="222208" y="422348"/>
                </a:cubicBezTo>
                <a:cubicBezTo>
                  <a:pt x="230509" y="413953"/>
                  <a:pt x="230600" y="400384"/>
                  <a:pt x="222208" y="392081"/>
                </a:cubicBezTo>
                <a:lnTo>
                  <a:pt x="212745" y="382617"/>
                </a:lnTo>
                <a:cubicBezTo>
                  <a:pt x="220868" y="370030"/>
                  <a:pt x="226226" y="355386"/>
                  <a:pt x="227922" y="339494"/>
                </a:cubicBezTo>
                <a:cubicBezTo>
                  <a:pt x="228457" y="336010"/>
                  <a:pt x="229170" y="332618"/>
                  <a:pt x="230152" y="329225"/>
                </a:cubicBezTo>
                <a:lnTo>
                  <a:pt x="241489" y="334135"/>
                </a:lnTo>
                <a:cubicBezTo>
                  <a:pt x="252382" y="338776"/>
                  <a:pt x="264972" y="333779"/>
                  <a:pt x="269611" y="322888"/>
                </a:cubicBezTo>
                <a:cubicBezTo>
                  <a:pt x="274256" y="311998"/>
                  <a:pt x="269255" y="299407"/>
                  <a:pt x="258362" y="294766"/>
                </a:cubicBezTo>
                <a:lnTo>
                  <a:pt x="248273" y="290482"/>
                </a:lnTo>
                <a:cubicBezTo>
                  <a:pt x="257114" y="277177"/>
                  <a:pt x="270503" y="262268"/>
                  <a:pt x="291663" y="249412"/>
                </a:cubicBezTo>
                <a:lnTo>
                  <a:pt x="293537" y="256110"/>
                </a:lnTo>
                <a:cubicBezTo>
                  <a:pt x="296751" y="267448"/>
                  <a:pt x="308627" y="274055"/>
                  <a:pt x="320055" y="270841"/>
                </a:cubicBezTo>
                <a:cubicBezTo>
                  <a:pt x="331483" y="267627"/>
                  <a:pt x="338002" y="255753"/>
                  <a:pt x="334788" y="244323"/>
                </a:cubicBezTo>
                <a:lnTo>
                  <a:pt x="331218" y="231467"/>
                </a:lnTo>
                <a:cubicBezTo>
                  <a:pt x="337380" y="229501"/>
                  <a:pt x="343985" y="227626"/>
                  <a:pt x="351039" y="226021"/>
                </a:cubicBezTo>
                <a:cubicBezTo>
                  <a:pt x="362554" y="223342"/>
                  <a:pt x="373090" y="218880"/>
                  <a:pt x="382466" y="212808"/>
                </a:cubicBezTo>
                <a:lnTo>
                  <a:pt x="391929" y="222359"/>
                </a:lnTo>
                <a:cubicBezTo>
                  <a:pt x="400321" y="230753"/>
                  <a:pt x="413889" y="230753"/>
                  <a:pt x="422195" y="222359"/>
                </a:cubicBezTo>
                <a:cubicBezTo>
                  <a:pt x="430496" y="213965"/>
                  <a:pt x="430587" y="200395"/>
                  <a:pt x="422195" y="192093"/>
                </a:cubicBezTo>
                <a:lnTo>
                  <a:pt x="412732" y="182629"/>
                </a:lnTo>
                <a:cubicBezTo>
                  <a:pt x="423626" y="165666"/>
                  <a:pt x="429340" y="145490"/>
                  <a:pt x="428444" y="124509"/>
                </a:cubicBezTo>
                <a:lnTo>
                  <a:pt x="441568" y="120760"/>
                </a:lnTo>
                <a:cubicBezTo>
                  <a:pt x="452904" y="117546"/>
                  <a:pt x="459514" y="105673"/>
                  <a:pt x="456301" y="94243"/>
                </a:cubicBezTo>
                <a:cubicBezTo>
                  <a:pt x="453087" y="82817"/>
                  <a:pt x="441211" y="76298"/>
                  <a:pt x="429783" y="79512"/>
                </a:cubicBezTo>
                <a:lnTo>
                  <a:pt x="417550" y="82996"/>
                </a:lnTo>
                <a:cubicBezTo>
                  <a:pt x="407910" y="64067"/>
                  <a:pt x="392550" y="49071"/>
                  <a:pt x="374252" y="39694"/>
                </a:cubicBezTo>
                <a:lnTo>
                  <a:pt x="377744" y="27368"/>
                </a:lnTo>
                <a:moveTo>
                  <a:pt x="185619" y="332965"/>
                </a:moveTo>
                <a:cubicBezTo>
                  <a:pt x="185528" y="333591"/>
                  <a:pt x="185441" y="334213"/>
                  <a:pt x="185350" y="334840"/>
                </a:cubicBezTo>
                <a:cubicBezTo>
                  <a:pt x="181958" y="365728"/>
                  <a:pt x="154457" y="388318"/>
                  <a:pt x="123391" y="385548"/>
                </a:cubicBezTo>
                <a:cubicBezTo>
                  <a:pt x="92055" y="382690"/>
                  <a:pt x="68930" y="355016"/>
                  <a:pt x="71608" y="323766"/>
                </a:cubicBezTo>
                <a:cubicBezTo>
                  <a:pt x="75535" y="287163"/>
                  <a:pt x="89820" y="248772"/>
                  <a:pt x="109911" y="215382"/>
                </a:cubicBezTo>
                <a:cubicBezTo>
                  <a:pt x="143838" y="158781"/>
                  <a:pt x="206240" y="98339"/>
                  <a:pt x="315699" y="73074"/>
                </a:cubicBezTo>
                <a:cubicBezTo>
                  <a:pt x="346408" y="66020"/>
                  <a:pt x="377122" y="85126"/>
                  <a:pt x="384262" y="115928"/>
                </a:cubicBezTo>
                <a:cubicBezTo>
                  <a:pt x="391403" y="146729"/>
                  <a:pt x="372208" y="177352"/>
                  <a:pt x="341407" y="184494"/>
                </a:cubicBezTo>
                <a:cubicBezTo>
                  <a:pt x="265163" y="201904"/>
                  <a:pt x="227579" y="241365"/>
                  <a:pt x="207936" y="274041"/>
                </a:cubicBezTo>
                <a:cubicBezTo>
                  <a:pt x="198295" y="290112"/>
                  <a:pt x="189098" y="310466"/>
                  <a:pt x="185615" y="332965"/>
                </a:cubicBezTo>
                <a:lnTo>
                  <a:pt x="185619" y="332965"/>
                </a:lnTo>
                <a:moveTo>
                  <a:pt x="171426" y="285736"/>
                </a:moveTo>
                <a:cubicBezTo>
                  <a:pt x="171426" y="269958"/>
                  <a:pt x="158635" y="257166"/>
                  <a:pt x="142856" y="257166"/>
                </a:cubicBezTo>
                <a:cubicBezTo>
                  <a:pt x="127076" y="257166"/>
                  <a:pt x="114285" y="269958"/>
                  <a:pt x="114285" y="285736"/>
                </a:cubicBezTo>
                <a:cubicBezTo>
                  <a:pt x="114285" y="301514"/>
                  <a:pt x="127076" y="314307"/>
                  <a:pt x="142856" y="314307"/>
                </a:cubicBezTo>
                <a:cubicBezTo>
                  <a:pt x="158635" y="314307"/>
                  <a:pt x="171426" y="301514"/>
                  <a:pt x="171426" y="285736"/>
                </a:cubicBezTo>
                <a:moveTo>
                  <a:pt x="214277" y="207171"/>
                </a:moveTo>
                <a:cubicBezTo>
                  <a:pt x="226111" y="207171"/>
                  <a:pt x="235702" y="197579"/>
                  <a:pt x="235702" y="185742"/>
                </a:cubicBezTo>
                <a:cubicBezTo>
                  <a:pt x="235702" y="173910"/>
                  <a:pt x="226107" y="164313"/>
                  <a:pt x="214277" y="164313"/>
                </a:cubicBezTo>
                <a:cubicBezTo>
                  <a:pt x="202442" y="164313"/>
                  <a:pt x="192851" y="173905"/>
                  <a:pt x="192851" y="185742"/>
                </a:cubicBezTo>
                <a:cubicBezTo>
                  <a:pt x="192851" y="197574"/>
                  <a:pt x="202446" y="207171"/>
                  <a:pt x="214277" y="207171"/>
                </a:cubicBezTo>
                <a:lnTo>
                  <a:pt x="214277" y="2071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Administering vaccines to prevent disease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Vaccination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4583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Maintaining cleanliness and sanitation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4583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Hygiene Practices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015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Preventing the introduction and spread of diseases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6015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Biosecurity Measures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74479" y="3879263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a balanced diet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74479" y="3326637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Proper Nutrition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Prevention and Control of Poultry Diseases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731518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36213" y="7555"/>
                </a:moveTo>
                <a:cubicBezTo>
                  <a:pt x="426140" y="17628"/>
                  <a:pt x="426140" y="33917"/>
                  <a:pt x="436213" y="43886"/>
                </a:cubicBezTo>
                <a:lnTo>
                  <a:pt x="452288" y="59961"/>
                </a:lnTo>
                <a:lnTo>
                  <a:pt x="411568" y="100895"/>
                </a:lnTo>
                <a:lnTo>
                  <a:pt x="352627" y="41845"/>
                </a:lnTo>
                <a:cubicBezTo>
                  <a:pt x="342554" y="31772"/>
                  <a:pt x="326265" y="31772"/>
                  <a:pt x="316296" y="41845"/>
                </a:cubicBezTo>
                <a:cubicBezTo>
                  <a:pt x="306328" y="51918"/>
                  <a:pt x="306223" y="68207"/>
                  <a:pt x="316296" y="78176"/>
                </a:cubicBezTo>
                <a:lnTo>
                  <a:pt x="393457" y="155336"/>
                </a:lnTo>
                <a:lnTo>
                  <a:pt x="470618" y="232497"/>
                </a:lnTo>
                <a:cubicBezTo>
                  <a:pt x="480691" y="242570"/>
                  <a:pt x="496980" y="242570"/>
                  <a:pt x="506949" y="232497"/>
                </a:cubicBezTo>
                <a:cubicBezTo>
                  <a:pt x="516918" y="222424"/>
                  <a:pt x="517022" y="206135"/>
                  <a:pt x="506949" y="196166"/>
                </a:cubicBezTo>
                <a:lnTo>
                  <a:pt x="448008" y="137226"/>
                </a:lnTo>
                <a:lnTo>
                  <a:pt x="488728" y="96396"/>
                </a:lnTo>
                <a:lnTo>
                  <a:pt x="504804" y="112471"/>
                </a:lnTo>
                <a:cubicBezTo>
                  <a:pt x="514877" y="122544"/>
                  <a:pt x="531166" y="122544"/>
                  <a:pt x="541134" y="112471"/>
                </a:cubicBezTo>
                <a:cubicBezTo>
                  <a:pt x="551103" y="102398"/>
                  <a:pt x="551208" y="86109"/>
                  <a:pt x="541134" y="76140"/>
                </a:cubicBezTo>
                <a:lnTo>
                  <a:pt x="506949" y="41850"/>
                </a:lnTo>
                <a:lnTo>
                  <a:pt x="472659" y="7560"/>
                </a:lnTo>
                <a:cubicBezTo>
                  <a:pt x="462586" y="-2513"/>
                  <a:pt x="446297" y="-2513"/>
                  <a:pt x="436328" y="7560"/>
                </a:cubicBezTo>
                <a:lnTo>
                  <a:pt x="436213" y="7555"/>
                </a:lnTo>
                <a:moveTo>
                  <a:pt x="290894" y="101433"/>
                </a:moveTo>
                <a:lnTo>
                  <a:pt x="86213" y="306114"/>
                </a:lnTo>
                <a:cubicBezTo>
                  <a:pt x="74961" y="317471"/>
                  <a:pt x="68640" y="332690"/>
                  <a:pt x="68640" y="348655"/>
                </a:cubicBezTo>
                <a:lnTo>
                  <a:pt x="68640" y="443817"/>
                </a:lnTo>
                <a:lnTo>
                  <a:pt x="7555" y="504793"/>
                </a:lnTo>
                <a:cubicBezTo>
                  <a:pt x="-2518" y="514866"/>
                  <a:pt x="-2518" y="531155"/>
                  <a:pt x="7555" y="541124"/>
                </a:cubicBezTo>
                <a:cubicBezTo>
                  <a:pt x="17628" y="551092"/>
                  <a:pt x="33917" y="551197"/>
                  <a:pt x="43886" y="541124"/>
                </a:cubicBezTo>
                <a:lnTo>
                  <a:pt x="104971" y="480038"/>
                </a:lnTo>
                <a:lnTo>
                  <a:pt x="200133" y="480038"/>
                </a:lnTo>
                <a:cubicBezTo>
                  <a:pt x="216098" y="480038"/>
                  <a:pt x="231318" y="473718"/>
                  <a:pt x="242570" y="462465"/>
                </a:cubicBezTo>
                <a:lnTo>
                  <a:pt x="447251" y="257784"/>
                </a:lnTo>
                <a:cubicBezTo>
                  <a:pt x="446928" y="257460"/>
                  <a:pt x="446500" y="257142"/>
                  <a:pt x="446181" y="256714"/>
                </a:cubicBezTo>
                <a:lnTo>
                  <a:pt x="410816" y="221349"/>
                </a:lnTo>
                <a:lnTo>
                  <a:pt x="206135" y="426030"/>
                </a:lnTo>
                <a:cubicBezTo>
                  <a:pt x="204527" y="427637"/>
                  <a:pt x="202382" y="428493"/>
                  <a:pt x="200029" y="428493"/>
                </a:cubicBezTo>
                <a:lnTo>
                  <a:pt x="120086" y="428707"/>
                </a:lnTo>
                <a:lnTo>
                  <a:pt x="120086" y="348655"/>
                </a:lnTo>
                <a:cubicBezTo>
                  <a:pt x="120086" y="346406"/>
                  <a:pt x="120942" y="344156"/>
                  <a:pt x="122550" y="342549"/>
                </a:cubicBezTo>
                <a:lnTo>
                  <a:pt x="151803" y="313295"/>
                </a:lnTo>
                <a:lnTo>
                  <a:pt x="176453" y="337946"/>
                </a:lnTo>
                <a:cubicBezTo>
                  <a:pt x="183098" y="344590"/>
                  <a:pt x="194026" y="344590"/>
                  <a:pt x="200670" y="337946"/>
                </a:cubicBezTo>
                <a:cubicBezTo>
                  <a:pt x="207314" y="331302"/>
                  <a:pt x="207314" y="320373"/>
                  <a:pt x="200670" y="313729"/>
                </a:cubicBezTo>
                <a:lnTo>
                  <a:pt x="176020" y="289078"/>
                </a:lnTo>
                <a:lnTo>
                  <a:pt x="220388" y="244710"/>
                </a:lnTo>
                <a:lnTo>
                  <a:pt x="245039" y="269360"/>
                </a:lnTo>
                <a:cubicBezTo>
                  <a:pt x="251683" y="276004"/>
                  <a:pt x="262612" y="276004"/>
                  <a:pt x="269256" y="269360"/>
                </a:cubicBezTo>
                <a:cubicBezTo>
                  <a:pt x="275900" y="262716"/>
                  <a:pt x="275900" y="251787"/>
                  <a:pt x="269256" y="245143"/>
                </a:cubicBezTo>
                <a:lnTo>
                  <a:pt x="244605" y="220493"/>
                </a:lnTo>
                <a:lnTo>
                  <a:pt x="288974" y="176124"/>
                </a:lnTo>
                <a:lnTo>
                  <a:pt x="313624" y="200775"/>
                </a:lnTo>
                <a:cubicBezTo>
                  <a:pt x="320268" y="207419"/>
                  <a:pt x="331197" y="207419"/>
                  <a:pt x="337841" y="200775"/>
                </a:cubicBezTo>
                <a:cubicBezTo>
                  <a:pt x="344485" y="194131"/>
                  <a:pt x="344485" y="183202"/>
                  <a:pt x="337841" y="176558"/>
                </a:cubicBezTo>
                <a:lnTo>
                  <a:pt x="313191" y="151907"/>
                </a:lnTo>
                <a:lnTo>
                  <a:pt x="327231" y="137868"/>
                </a:lnTo>
                <a:lnTo>
                  <a:pt x="291865" y="102502"/>
                </a:lnTo>
                <a:cubicBezTo>
                  <a:pt x="291541" y="102179"/>
                  <a:pt x="291223" y="101751"/>
                  <a:pt x="290795" y="101432"/>
                </a:cubicBezTo>
                <a:lnTo>
                  <a:pt x="290894" y="10143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45838" y="259511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22885" y="0"/>
                </a:moveTo>
                <a:cubicBezTo>
                  <a:pt x="251294" y="0"/>
                  <a:pt x="274320" y="23026"/>
                  <a:pt x="274320" y="51435"/>
                </a:cubicBezTo>
                <a:cubicBezTo>
                  <a:pt x="274320" y="79844"/>
                  <a:pt x="251294" y="102870"/>
                  <a:pt x="222885" y="102870"/>
                </a:cubicBezTo>
                <a:cubicBezTo>
                  <a:pt x="194476" y="102870"/>
                  <a:pt x="171450" y="79844"/>
                  <a:pt x="171450" y="51435"/>
                </a:cubicBezTo>
                <a:cubicBezTo>
                  <a:pt x="171450" y="23026"/>
                  <a:pt x="194476" y="0"/>
                  <a:pt x="222885" y="0"/>
                </a:cubicBezTo>
                <a:moveTo>
                  <a:pt x="102870" y="205740"/>
                </a:moveTo>
                <a:lnTo>
                  <a:pt x="224065" y="205740"/>
                </a:lnTo>
                <a:cubicBezTo>
                  <a:pt x="226742" y="224706"/>
                  <a:pt x="233924" y="242175"/>
                  <a:pt x="244315" y="257175"/>
                </a:cubicBezTo>
                <a:lnTo>
                  <a:pt x="102870" y="257175"/>
                </a:lnTo>
                <a:cubicBezTo>
                  <a:pt x="74472" y="257175"/>
                  <a:pt x="51435" y="280212"/>
                  <a:pt x="51435" y="308610"/>
                </a:cubicBezTo>
                <a:lnTo>
                  <a:pt x="51435" y="445770"/>
                </a:lnTo>
                <a:cubicBezTo>
                  <a:pt x="51435" y="474168"/>
                  <a:pt x="74472" y="497205"/>
                  <a:pt x="102870" y="497205"/>
                </a:cubicBezTo>
                <a:lnTo>
                  <a:pt x="445770" y="497205"/>
                </a:lnTo>
                <a:cubicBezTo>
                  <a:pt x="474168" y="497205"/>
                  <a:pt x="497205" y="474168"/>
                  <a:pt x="497205" y="445770"/>
                </a:cubicBezTo>
                <a:lnTo>
                  <a:pt x="497205" y="308610"/>
                </a:lnTo>
                <a:cubicBezTo>
                  <a:pt x="497205" y="280212"/>
                  <a:pt x="474168" y="257175"/>
                  <a:pt x="445770" y="257175"/>
                </a:cubicBezTo>
                <a:lnTo>
                  <a:pt x="441375" y="257175"/>
                </a:lnTo>
                <a:cubicBezTo>
                  <a:pt x="451662" y="242493"/>
                  <a:pt x="458630" y="225458"/>
                  <a:pt x="461521" y="206920"/>
                </a:cubicBezTo>
                <a:cubicBezTo>
                  <a:pt x="510811" y="214529"/>
                  <a:pt x="548640" y="257175"/>
                  <a:pt x="548640" y="308610"/>
                </a:cubicBezTo>
                <a:lnTo>
                  <a:pt x="548640" y="445770"/>
                </a:lnTo>
                <a:cubicBezTo>
                  <a:pt x="548640" y="502565"/>
                  <a:pt x="502565" y="548640"/>
                  <a:pt x="445770" y="548640"/>
                </a:cubicBezTo>
                <a:lnTo>
                  <a:pt x="102870" y="548640"/>
                </a:lnTo>
                <a:cubicBezTo>
                  <a:pt x="46075" y="548640"/>
                  <a:pt x="0" y="502565"/>
                  <a:pt x="0" y="445770"/>
                </a:cubicBezTo>
                <a:lnTo>
                  <a:pt x="0" y="308610"/>
                </a:lnTo>
                <a:cubicBezTo>
                  <a:pt x="0" y="251815"/>
                  <a:pt x="46075" y="205740"/>
                  <a:pt x="102870" y="205740"/>
                </a:cubicBezTo>
                <a:lnTo>
                  <a:pt x="102870" y="205740"/>
                </a:lnTo>
                <a:moveTo>
                  <a:pt x="342900" y="308610"/>
                </a:moveTo>
                <a:lnTo>
                  <a:pt x="377190" y="308610"/>
                </a:lnTo>
                <a:cubicBezTo>
                  <a:pt x="415019" y="308610"/>
                  <a:pt x="445770" y="339361"/>
                  <a:pt x="445770" y="377190"/>
                </a:cubicBezTo>
                <a:cubicBezTo>
                  <a:pt x="445770" y="415019"/>
                  <a:pt x="415019" y="445770"/>
                  <a:pt x="377190" y="445770"/>
                </a:cubicBezTo>
                <a:lnTo>
                  <a:pt x="171450" y="445770"/>
                </a:lnTo>
                <a:cubicBezTo>
                  <a:pt x="133621" y="445770"/>
                  <a:pt x="102870" y="415019"/>
                  <a:pt x="102870" y="377190"/>
                </a:cubicBezTo>
                <a:cubicBezTo>
                  <a:pt x="102870" y="339361"/>
                  <a:pt x="133621" y="308610"/>
                  <a:pt x="171450" y="308610"/>
                </a:cubicBezTo>
                <a:lnTo>
                  <a:pt x="342900" y="308610"/>
                </a:lnTo>
                <a:moveTo>
                  <a:pt x="154305" y="377190"/>
                </a:moveTo>
                <a:cubicBezTo>
                  <a:pt x="154305" y="386621"/>
                  <a:pt x="162019" y="394335"/>
                  <a:pt x="171450" y="394335"/>
                </a:cubicBezTo>
                <a:lnTo>
                  <a:pt x="377190" y="394335"/>
                </a:lnTo>
                <a:cubicBezTo>
                  <a:pt x="386621" y="394335"/>
                  <a:pt x="394335" y="386621"/>
                  <a:pt x="394335" y="377190"/>
                </a:cubicBezTo>
                <a:cubicBezTo>
                  <a:pt x="394335" y="367759"/>
                  <a:pt x="386621" y="360045"/>
                  <a:pt x="377190" y="360045"/>
                </a:cubicBezTo>
                <a:lnTo>
                  <a:pt x="171450" y="360045"/>
                </a:lnTo>
                <a:cubicBezTo>
                  <a:pt x="162019" y="360045"/>
                  <a:pt x="154305" y="367759"/>
                  <a:pt x="154305" y="377190"/>
                </a:cubicBezTo>
                <a:moveTo>
                  <a:pt x="342900" y="222885"/>
                </a:moveTo>
                <a:cubicBezTo>
                  <a:pt x="361839" y="222885"/>
                  <a:pt x="377190" y="207534"/>
                  <a:pt x="377190" y="188595"/>
                </a:cubicBezTo>
                <a:cubicBezTo>
                  <a:pt x="377190" y="169656"/>
                  <a:pt x="361839" y="154305"/>
                  <a:pt x="342900" y="154305"/>
                </a:cubicBezTo>
                <a:cubicBezTo>
                  <a:pt x="323961" y="154305"/>
                  <a:pt x="308610" y="169656"/>
                  <a:pt x="308610" y="188595"/>
                </a:cubicBezTo>
                <a:cubicBezTo>
                  <a:pt x="308610" y="207534"/>
                  <a:pt x="323961" y="222885"/>
                  <a:pt x="342900" y="222885"/>
                </a:cubicBezTo>
                <a:moveTo>
                  <a:pt x="342900" y="102870"/>
                </a:moveTo>
                <a:cubicBezTo>
                  <a:pt x="390242" y="102870"/>
                  <a:pt x="428625" y="141253"/>
                  <a:pt x="428625" y="188595"/>
                </a:cubicBezTo>
                <a:cubicBezTo>
                  <a:pt x="428625" y="235937"/>
                  <a:pt x="390242" y="274320"/>
                  <a:pt x="342900" y="274320"/>
                </a:cubicBezTo>
                <a:cubicBezTo>
                  <a:pt x="295558" y="274320"/>
                  <a:pt x="257175" y="235937"/>
                  <a:pt x="257175" y="188595"/>
                </a:cubicBezTo>
                <a:cubicBezTo>
                  <a:pt x="257175" y="141253"/>
                  <a:pt x="295558" y="102870"/>
                  <a:pt x="342900" y="102870"/>
                </a:cubicBezTo>
                <a:moveTo>
                  <a:pt x="411480" y="0"/>
                </a:moveTo>
                <a:cubicBezTo>
                  <a:pt x="430419" y="0"/>
                  <a:pt x="445770" y="15351"/>
                  <a:pt x="445770" y="34290"/>
                </a:cubicBezTo>
                <a:cubicBezTo>
                  <a:pt x="445770" y="53229"/>
                  <a:pt x="430419" y="68580"/>
                  <a:pt x="411480" y="68580"/>
                </a:cubicBezTo>
                <a:cubicBezTo>
                  <a:pt x="392541" y="68580"/>
                  <a:pt x="377190" y="53229"/>
                  <a:pt x="377190" y="34290"/>
                </a:cubicBezTo>
                <a:cubicBezTo>
                  <a:pt x="377190" y="15351"/>
                  <a:pt x="392541" y="0"/>
                  <a:pt x="411480" y="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60159" y="2686556"/>
            <a:ext cx="548640" cy="365760"/>
          </a:xfrm>
          <a:custGeom>
            <a:avLst/>
            <a:gdLst/>
            <a:ahLst/>
            <a:cxnLst/>
            <a:rect l="l" t="t" r="r" b="b"/>
            <a:pathLst>
              <a:path w="548640" h="365760">
                <a:moveTo>
                  <a:pt x="87058" y="93631"/>
                </a:moveTo>
                <a:cubicBezTo>
                  <a:pt x="58101" y="118587"/>
                  <a:pt x="45718" y="153542"/>
                  <a:pt x="45718" y="198121"/>
                </a:cubicBezTo>
                <a:cubicBezTo>
                  <a:pt x="45718" y="239935"/>
                  <a:pt x="60290" y="269368"/>
                  <a:pt x="80771" y="288610"/>
                </a:cubicBezTo>
                <a:cubicBezTo>
                  <a:pt x="101723" y="308233"/>
                  <a:pt x="131920" y="320044"/>
                  <a:pt x="167637" y="320044"/>
                </a:cubicBezTo>
                <a:lnTo>
                  <a:pt x="175636" y="320044"/>
                </a:lnTo>
                <a:cubicBezTo>
                  <a:pt x="181446" y="320044"/>
                  <a:pt x="186686" y="316807"/>
                  <a:pt x="189259" y="311660"/>
                </a:cubicBezTo>
                <a:lnTo>
                  <a:pt x="211358" y="267561"/>
                </a:lnTo>
                <a:lnTo>
                  <a:pt x="248507" y="286134"/>
                </a:lnTo>
                <a:lnTo>
                  <a:pt x="211358" y="267561"/>
                </a:lnTo>
                <a:cubicBezTo>
                  <a:pt x="223264" y="243655"/>
                  <a:pt x="247651" y="228604"/>
                  <a:pt x="274320" y="228604"/>
                </a:cubicBezTo>
                <a:cubicBezTo>
                  <a:pt x="300990" y="228604"/>
                  <a:pt x="325377" y="243655"/>
                  <a:pt x="337282" y="267466"/>
                </a:cubicBezTo>
                <a:lnTo>
                  <a:pt x="359381" y="311565"/>
                </a:lnTo>
                <a:cubicBezTo>
                  <a:pt x="361954" y="316708"/>
                  <a:pt x="367194" y="319949"/>
                  <a:pt x="373004" y="319949"/>
                </a:cubicBezTo>
                <a:lnTo>
                  <a:pt x="381003" y="319949"/>
                </a:lnTo>
                <a:cubicBezTo>
                  <a:pt x="416626" y="319949"/>
                  <a:pt x="446917" y="308138"/>
                  <a:pt x="467869" y="288515"/>
                </a:cubicBezTo>
                <a:cubicBezTo>
                  <a:pt x="488350" y="269276"/>
                  <a:pt x="502922" y="239844"/>
                  <a:pt x="502922" y="198026"/>
                </a:cubicBezTo>
                <a:cubicBezTo>
                  <a:pt x="502922" y="153447"/>
                  <a:pt x="490539" y="118492"/>
                  <a:pt x="461582" y="93536"/>
                </a:cubicBezTo>
                <a:cubicBezTo>
                  <a:pt x="431390" y="67534"/>
                  <a:pt x="375572" y="45720"/>
                  <a:pt x="274320" y="45720"/>
                </a:cubicBezTo>
                <a:cubicBezTo>
                  <a:pt x="173069" y="45720"/>
                  <a:pt x="117256" y="67534"/>
                  <a:pt x="87058" y="93631"/>
                </a:cubicBezTo>
                <a:lnTo>
                  <a:pt x="87058" y="93631"/>
                </a:lnTo>
                <a:moveTo>
                  <a:pt x="0" y="198121"/>
                </a:moveTo>
                <a:cubicBezTo>
                  <a:pt x="0" y="91440"/>
                  <a:pt x="60959" y="0"/>
                  <a:pt x="274320" y="0"/>
                </a:cubicBezTo>
                <a:cubicBezTo>
                  <a:pt x="487681" y="0"/>
                  <a:pt x="548640" y="91440"/>
                  <a:pt x="548640" y="198121"/>
                </a:cubicBezTo>
                <a:cubicBezTo>
                  <a:pt x="548640" y="304802"/>
                  <a:pt x="472439" y="365760"/>
                  <a:pt x="380998" y="365760"/>
                </a:cubicBezTo>
                <a:lnTo>
                  <a:pt x="372998" y="365760"/>
                </a:lnTo>
                <a:cubicBezTo>
                  <a:pt x="349950" y="365760"/>
                  <a:pt x="328800" y="352710"/>
                  <a:pt x="318513" y="332041"/>
                </a:cubicBezTo>
                <a:lnTo>
                  <a:pt x="296414" y="287941"/>
                </a:lnTo>
                <a:cubicBezTo>
                  <a:pt x="292222" y="279558"/>
                  <a:pt x="283746" y="274320"/>
                  <a:pt x="274314" y="274320"/>
                </a:cubicBezTo>
                <a:cubicBezTo>
                  <a:pt x="264883" y="274320"/>
                  <a:pt x="256407" y="279558"/>
                  <a:pt x="252215" y="287941"/>
                </a:cubicBezTo>
                <a:lnTo>
                  <a:pt x="230116" y="332041"/>
                </a:lnTo>
                <a:cubicBezTo>
                  <a:pt x="219829" y="352710"/>
                  <a:pt x="198684" y="365760"/>
                  <a:pt x="175630" y="365760"/>
                </a:cubicBezTo>
                <a:lnTo>
                  <a:pt x="167631" y="365760"/>
                </a:lnTo>
                <a:cubicBezTo>
                  <a:pt x="76189" y="365760"/>
                  <a:pt x="-11" y="304799"/>
                  <a:pt x="-11" y="198121"/>
                </a:cubicBezTo>
                <a:lnTo>
                  <a:pt x="0" y="198121"/>
                </a:lnTo>
                <a:moveTo>
                  <a:pt x="91442" y="182880"/>
                </a:moveTo>
                <a:cubicBezTo>
                  <a:pt x="91442" y="149212"/>
                  <a:pt x="118737" y="121919"/>
                  <a:pt x="152401" y="121919"/>
                </a:cubicBezTo>
                <a:cubicBezTo>
                  <a:pt x="186066" y="121919"/>
                  <a:pt x="213361" y="149212"/>
                  <a:pt x="213361" y="182880"/>
                </a:cubicBezTo>
                <a:cubicBezTo>
                  <a:pt x="213361" y="216548"/>
                  <a:pt x="186066" y="243841"/>
                  <a:pt x="152401" y="243841"/>
                </a:cubicBezTo>
                <a:cubicBezTo>
                  <a:pt x="118737" y="243841"/>
                  <a:pt x="91442" y="216548"/>
                  <a:pt x="91442" y="182880"/>
                </a:cubicBezTo>
                <a:lnTo>
                  <a:pt x="91442" y="182880"/>
                </a:lnTo>
                <a:moveTo>
                  <a:pt x="396239" y="121919"/>
                </a:moveTo>
                <a:cubicBezTo>
                  <a:pt x="429903" y="121919"/>
                  <a:pt x="457198" y="149212"/>
                  <a:pt x="457198" y="182880"/>
                </a:cubicBezTo>
                <a:cubicBezTo>
                  <a:pt x="457198" y="216548"/>
                  <a:pt x="429903" y="243841"/>
                  <a:pt x="396239" y="243841"/>
                </a:cubicBezTo>
                <a:cubicBezTo>
                  <a:pt x="362574" y="243841"/>
                  <a:pt x="335279" y="216548"/>
                  <a:pt x="335279" y="182880"/>
                </a:cubicBezTo>
                <a:cubicBezTo>
                  <a:pt x="335279" y="149212"/>
                  <a:pt x="362574" y="121919"/>
                  <a:pt x="396239" y="121919"/>
                </a:cubicBezTo>
                <a:lnTo>
                  <a:pt x="396239" y="12191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208715" y="2595116"/>
            <a:ext cx="480167" cy="548640"/>
          </a:xfrm>
          <a:custGeom>
            <a:avLst/>
            <a:gdLst/>
            <a:ahLst/>
            <a:cxnLst/>
            <a:rect l="l" t="t" r="r" b="b"/>
            <a:pathLst>
              <a:path w="480167" h="548640">
                <a:moveTo>
                  <a:pt x="102871" y="162880"/>
                </a:moveTo>
                <a:lnTo>
                  <a:pt x="102871" y="171456"/>
                </a:lnTo>
                <a:lnTo>
                  <a:pt x="51436" y="171456"/>
                </a:lnTo>
                <a:lnTo>
                  <a:pt x="51436" y="162886"/>
                </a:lnTo>
                <a:cubicBezTo>
                  <a:pt x="51436" y="72980"/>
                  <a:pt x="124411" y="11"/>
                  <a:pt x="214313" y="11"/>
                </a:cubicBezTo>
                <a:lnTo>
                  <a:pt x="265749" y="11"/>
                </a:lnTo>
                <a:cubicBezTo>
                  <a:pt x="355650" y="11"/>
                  <a:pt x="428626" y="72986"/>
                  <a:pt x="428626" y="162891"/>
                </a:cubicBezTo>
                <a:lnTo>
                  <a:pt x="428626" y="171467"/>
                </a:lnTo>
                <a:lnTo>
                  <a:pt x="377191" y="171467"/>
                </a:lnTo>
                <a:lnTo>
                  <a:pt x="377191" y="162897"/>
                </a:lnTo>
                <a:cubicBezTo>
                  <a:pt x="377191" y="101389"/>
                  <a:pt x="327258" y="51457"/>
                  <a:pt x="265749" y="51457"/>
                </a:cubicBezTo>
                <a:lnTo>
                  <a:pt x="214313" y="51457"/>
                </a:lnTo>
                <a:cubicBezTo>
                  <a:pt x="152804" y="51457"/>
                  <a:pt x="102871" y="101394"/>
                  <a:pt x="102871" y="162902"/>
                </a:cubicBezTo>
                <a:lnTo>
                  <a:pt x="102871" y="162880"/>
                </a:lnTo>
                <a:moveTo>
                  <a:pt x="0" y="231460"/>
                </a:moveTo>
                <a:cubicBezTo>
                  <a:pt x="0" y="217207"/>
                  <a:pt x="11466" y="205746"/>
                  <a:pt x="25718" y="205746"/>
                </a:cubicBezTo>
                <a:lnTo>
                  <a:pt x="77581" y="205746"/>
                </a:lnTo>
                <a:lnTo>
                  <a:pt x="402587" y="205746"/>
                </a:lnTo>
                <a:lnTo>
                  <a:pt x="454449" y="205746"/>
                </a:lnTo>
                <a:cubicBezTo>
                  <a:pt x="468701" y="205746"/>
                  <a:pt x="480167" y="217212"/>
                  <a:pt x="480167" y="231466"/>
                </a:cubicBezTo>
                <a:cubicBezTo>
                  <a:pt x="480167" y="245719"/>
                  <a:pt x="468701" y="257186"/>
                  <a:pt x="454449" y="257186"/>
                </a:cubicBezTo>
                <a:lnTo>
                  <a:pt x="448020" y="257186"/>
                </a:lnTo>
                <a:lnTo>
                  <a:pt x="417160" y="503646"/>
                </a:lnTo>
                <a:cubicBezTo>
                  <a:pt x="413947" y="529366"/>
                  <a:pt x="392085" y="548651"/>
                  <a:pt x="366151" y="548651"/>
                </a:cubicBezTo>
                <a:lnTo>
                  <a:pt x="114011" y="548651"/>
                </a:lnTo>
                <a:cubicBezTo>
                  <a:pt x="88077" y="548651"/>
                  <a:pt x="66220" y="529361"/>
                  <a:pt x="63003" y="503646"/>
                </a:cubicBezTo>
                <a:lnTo>
                  <a:pt x="32142" y="257186"/>
                </a:lnTo>
                <a:lnTo>
                  <a:pt x="25713" y="257186"/>
                </a:lnTo>
                <a:cubicBezTo>
                  <a:pt x="11462" y="257186"/>
                  <a:pt x="-5" y="245719"/>
                  <a:pt x="-5" y="231471"/>
                </a:cubicBezTo>
                <a:lnTo>
                  <a:pt x="0" y="231460"/>
                </a:lnTo>
                <a:moveTo>
                  <a:pt x="84010" y="257175"/>
                </a:moveTo>
                <a:lnTo>
                  <a:pt x="114016" y="497205"/>
                </a:lnTo>
                <a:lnTo>
                  <a:pt x="366156" y="497205"/>
                </a:lnTo>
                <a:lnTo>
                  <a:pt x="396162" y="257175"/>
                </a:lnTo>
                <a:lnTo>
                  <a:pt x="84010" y="2571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13570" r="-11357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Reduces the risk of disease transmission to humans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Human Disease Risk Reduction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Protects animal health and welfare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Animal Health and Welfare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Prevents the introduction and spread of diseases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Preventing Disease Spread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04577"/>
            <a:ext cx="457200" cy="406446"/>
          </a:xfrm>
          <a:custGeom>
            <a:avLst/>
            <a:gdLst/>
            <a:ahLst/>
            <a:cxnLst/>
            <a:rect l="l" t="t" r="r" b="b"/>
            <a:pathLst>
              <a:path w="457200" h="406446">
                <a:moveTo>
                  <a:pt x="137494" y="0"/>
                </a:moveTo>
                <a:cubicBezTo>
                  <a:pt x="136063" y="0"/>
                  <a:pt x="134714" y="557"/>
                  <a:pt x="133685" y="1589"/>
                </a:cubicBezTo>
                <a:cubicBezTo>
                  <a:pt x="109952" y="25639"/>
                  <a:pt x="95267" y="58740"/>
                  <a:pt x="95267" y="95255"/>
                </a:cubicBezTo>
                <a:cubicBezTo>
                  <a:pt x="95267" y="116053"/>
                  <a:pt x="100031" y="135660"/>
                  <a:pt x="108443" y="153202"/>
                </a:cubicBezTo>
                <a:cubicBezTo>
                  <a:pt x="90978" y="155108"/>
                  <a:pt x="73678" y="160424"/>
                  <a:pt x="57484" y="169476"/>
                </a:cubicBezTo>
                <a:cubicBezTo>
                  <a:pt x="30097" y="184795"/>
                  <a:pt x="10570" y="208292"/>
                  <a:pt x="334" y="234963"/>
                </a:cubicBezTo>
                <a:cubicBezTo>
                  <a:pt x="-224" y="236312"/>
                  <a:pt x="-64" y="237901"/>
                  <a:pt x="732" y="239092"/>
                </a:cubicBezTo>
                <a:cubicBezTo>
                  <a:pt x="2478" y="242031"/>
                  <a:pt x="6607" y="242506"/>
                  <a:pt x="9144" y="240124"/>
                </a:cubicBezTo>
                <a:cubicBezTo>
                  <a:pt x="50978" y="201866"/>
                  <a:pt x="125433" y="194562"/>
                  <a:pt x="162740" y="257191"/>
                </a:cubicBezTo>
                <a:cubicBezTo>
                  <a:pt x="200048" y="319820"/>
                  <a:pt x="156312" y="378718"/>
                  <a:pt x="101142" y="394672"/>
                </a:cubicBezTo>
                <a:cubicBezTo>
                  <a:pt x="97809" y="395623"/>
                  <a:pt x="96140" y="399354"/>
                  <a:pt x="97887" y="402292"/>
                </a:cubicBezTo>
                <a:cubicBezTo>
                  <a:pt x="98682" y="403561"/>
                  <a:pt x="99948" y="404434"/>
                  <a:pt x="101457" y="404674"/>
                </a:cubicBezTo>
                <a:cubicBezTo>
                  <a:pt x="130430" y="409356"/>
                  <a:pt x="161149" y="404755"/>
                  <a:pt x="188536" y="389432"/>
                </a:cubicBezTo>
                <a:cubicBezTo>
                  <a:pt x="204730" y="380385"/>
                  <a:pt x="218222" y="368399"/>
                  <a:pt x="228623" y="354665"/>
                </a:cubicBezTo>
                <a:cubicBezTo>
                  <a:pt x="239020" y="368399"/>
                  <a:pt x="252516" y="380385"/>
                  <a:pt x="268710" y="389432"/>
                </a:cubicBezTo>
                <a:cubicBezTo>
                  <a:pt x="296096" y="404751"/>
                  <a:pt x="326893" y="409434"/>
                  <a:pt x="355788" y="404674"/>
                </a:cubicBezTo>
                <a:cubicBezTo>
                  <a:pt x="357297" y="404434"/>
                  <a:pt x="358568" y="403565"/>
                  <a:pt x="359359" y="402292"/>
                </a:cubicBezTo>
                <a:cubicBezTo>
                  <a:pt x="361106" y="399354"/>
                  <a:pt x="359437" y="395627"/>
                  <a:pt x="356104" y="394672"/>
                </a:cubicBezTo>
                <a:cubicBezTo>
                  <a:pt x="300938" y="378718"/>
                  <a:pt x="257202" y="319898"/>
                  <a:pt x="294505" y="257191"/>
                </a:cubicBezTo>
                <a:cubicBezTo>
                  <a:pt x="331813" y="194485"/>
                  <a:pt x="406190" y="201784"/>
                  <a:pt x="448102" y="240206"/>
                </a:cubicBezTo>
                <a:cubicBezTo>
                  <a:pt x="450644" y="242506"/>
                  <a:pt x="454768" y="242031"/>
                  <a:pt x="456514" y="239173"/>
                </a:cubicBezTo>
                <a:cubicBezTo>
                  <a:pt x="457310" y="237905"/>
                  <a:pt x="457387" y="236393"/>
                  <a:pt x="456912" y="235044"/>
                </a:cubicBezTo>
                <a:cubicBezTo>
                  <a:pt x="446671" y="208373"/>
                  <a:pt x="427144" y="184876"/>
                  <a:pt x="399680" y="169557"/>
                </a:cubicBezTo>
                <a:cubicBezTo>
                  <a:pt x="383486" y="160510"/>
                  <a:pt x="366181" y="155189"/>
                  <a:pt x="348720" y="153283"/>
                </a:cubicBezTo>
                <a:cubicBezTo>
                  <a:pt x="357215" y="135660"/>
                  <a:pt x="361974" y="116057"/>
                  <a:pt x="361974" y="95259"/>
                </a:cubicBezTo>
                <a:cubicBezTo>
                  <a:pt x="361974" y="58744"/>
                  <a:pt x="347289" y="25647"/>
                  <a:pt x="323556" y="1593"/>
                </a:cubicBezTo>
                <a:cubicBezTo>
                  <a:pt x="322523" y="561"/>
                  <a:pt x="321174" y="4"/>
                  <a:pt x="319747" y="4"/>
                </a:cubicBezTo>
                <a:cubicBezTo>
                  <a:pt x="315779" y="4"/>
                  <a:pt x="313081" y="4134"/>
                  <a:pt x="314430" y="7861"/>
                </a:cubicBezTo>
                <a:cubicBezTo>
                  <a:pt x="334753" y="63902"/>
                  <a:pt x="306095" y="139708"/>
                  <a:pt x="228623" y="139708"/>
                </a:cubicBezTo>
                <a:cubicBezTo>
                  <a:pt x="151150" y="139708"/>
                  <a:pt x="122498" y="63902"/>
                  <a:pt x="142816" y="7861"/>
                </a:cubicBezTo>
                <a:cubicBezTo>
                  <a:pt x="144164" y="4130"/>
                  <a:pt x="141545" y="4"/>
                  <a:pt x="137498" y="4"/>
                </a:cubicBezTo>
                <a:lnTo>
                  <a:pt x="137494" y="0"/>
                </a:lnTo>
                <a:moveTo>
                  <a:pt x="190515" y="215904"/>
                </a:moveTo>
                <a:cubicBezTo>
                  <a:pt x="190515" y="194863"/>
                  <a:pt x="207573" y="177804"/>
                  <a:pt x="228618" y="177804"/>
                </a:cubicBezTo>
                <a:cubicBezTo>
                  <a:pt x="249659" y="177804"/>
                  <a:pt x="266721" y="194862"/>
                  <a:pt x="266721" y="215904"/>
                </a:cubicBezTo>
                <a:cubicBezTo>
                  <a:pt x="266721" y="236946"/>
                  <a:pt x="249663" y="254005"/>
                  <a:pt x="228618" y="254005"/>
                </a:cubicBezTo>
                <a:cubicBezTo>
                  <a:pt x="207578" y="254005"/>
                  <a:pt x="190515" y="236946"/>
                  <a:pt x="190515" y="215904"/>
                </a:cubicBezTo>
                <a:lnTo>
                  <a:pt x="190515" y="215904"/>
                </a:lnTo>
                <a:moveTo>
                  <a:pt x="144237" y="331477"/>
                </a:moveTo>
                <a:cubicBezTo>
                  <a:pt x="146857" y="326555"/>
                  <a:pt x="148919" y="321316"/>
                  <a:pt x="150030" y="315760"/>
                </a:cubicBezTo>
                <a:cubicBezTo>
                  <a:pt x="126297" y="297108"/>
                  <a:pt x="109467" y="270120"/>
                  <a:pt x="103752" y="239242"/>
                </a:cubicBezTo>
                <a:cubicBezTo>
                  <a:pt x="98115" y="237495"/>
                  <a:pt x="92322" y="236543"/>
                  <a:pt x="86530" y="236226"/>
                </a:cubicBezTo>
                <a:cubicBezTo>
                  <a:pt x="79384" y="235909"/>
                  <a:pt x="72164" y="236702"/>
                  <a:pt x="65018" y="238368"/>
                </a:cubicBezTo>
                <a:cubicBezTo>
                  <a:pt x="71209" y="283691"/>
                  <a:pt x="95738" y="323145"/>
                  <a:pt x="130823" y="349019"/>
                </a:cubicBezTo>
                <a:cubicBezTo>
                  <a:pt x="136223" y="343703"/>
                  <a:pt x="140827" y="337826"/>
                  <a:pt x="144160" y="331477"/>
                </a:cubicBezTo>
                <a:lnTo>
                  <a:pt x="144237" y="331477"/>
                </a:lnTo>
                <a:moveTo>
                  <a:pt x="228618" y="50802"/>
                </a:moveTo>
                <a:cubicBezTo>
                  <a:pt x="205758" y="50802"/>
                  <a:pt x="183927" y="55484"/>
                  <a:pt x="164162" y="63897"/>
                </a:cubicBezTo>
                <a:cubicBezTo>
                  <a:pt x="165749" y="70486"/>
                  <a:pt x="168131" y="76757"/>
                  <a:pt x="171308" y="82549"/>
                </a:cubicBezTo>
                <a:cubicBezTo>
                  <a:pt x="174326" y="88028"/>
                  <a:pt x="178057" y="93105"/>
                  <a:pt x="182661" y="97474"/>
                </a:cubicBezTo>
                <a:cubicBezTo>
                  <a:pt x="196948" y="91918"/>
                  <a:pt x="212429" y="88902"/>
                  <a:pt x="228618" y="88902"/>
                </a:cubicBezTo>
                <a:cubicBezTo>
                  <a:pt x="244812" y="88902"/>
                  <a:pt x="260371" y="91918"/>
                  <a:pt x="274576" y="97474"/>
                </a:cubicBezTo>
                <a:cubicBezTo>
                  <a:pt x="279180" y="93109"/>
                  <a:pt x="282911" y="88028"/>
                  <a:pt x="285928" y="82549"/>
                </a:cubicBezTo>
                <a:cubicBezTo>
                  <a:pt x="289101" y="76753"/>
                  <a:pt x="291483" y="70486"/>
                  <a:pt x="293074" y="63897"/>
                </a:cubicBezTo>
                <a:cubicBezTo>
                  <a:pt x="273310" y="55484"/>
                  <a:pt x="251483" y="50802"/>
                  <a:pt x="228618" y="50802"/>
                </a:cubicBezTo>
                <a:lnTo>
                  <a:pt x="228618" y="50802"/>
                </a:lnTo>
                <a:moveTo>
                  <a:pt x="353475" y="239161"/>
                </a:moveTo>
                <a:cubicBezTo>
                  <a:pt x="347760" y="270039"/>
                  <a:pt x="330853" y="297027"/>
                  <a:pt x="307197" y="315679"/>
                </a:cubicBezTo>
                <a:cubicBezTo>
                  <a:pt x="308386" y="321235"/>
                  <a:pt x="310370" y="326555"/>
                  <a:pt x="312990" y="331396"/>
                </a:cubicBezTo>
                <a:cubicBezTo>
                  <a:pt x="316405" y="337745"/>
                  <a:pt x="320927" y="343622"/>
                  <a:pt x="326327" y="348938"/>
                </a:cubicBezTo>
                <a:cubicBezTo>
                  <a:pt x="361490" y="323060"/>
                  <a:pt x="386019" y="283610"/>
                  <a:pt x="392131" y="238287"/>
                </a:cubicBezTo>
                <a:cubicBezTo>
                  <a:pt x="384985" y="236539"/>
                  <a:pt x="377766" y="235828"/>
                  <a:pt x="370620" y="236145"/>
                </a:cubicBezTo>
                <a:cubicBezTo>
                  <a:pt x="364827" y="236385"/>
                  <a:pt x="359030" y="237336"/>
                  <a:pt x="353397" y="239161"/>
                </a:cubicBezTo>
                <a:lnTo>
                  <a:pt x="353475" y="23916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731"/>
            <a:ext cx="457200" cy="400138"/>
          </a:xfrm>
          <a:custGeom>
            <a:avLst/>
            <a:gdLst/>
            <a:ahLst/>
            <a:cxnLst/>
            <a:rect l="l" t="t" r="r" b="b"/>
            <a:pathLst>
              <a:path w="457200" h="400138">
                <a:moveTo>
                  <a:pt x="173169" y="140792"/>
                </a:moveTo>
                <a:cubicBezTo>
                  <a:pt x="144324" y="150260"/>
                  <a:pt x="110565" y="126860"/>
                  <a:pt x="97795" y="88550"/>
                </a:cubicBezTo>
                <a:cubicBezTo>
                  <a:pt x="85025" y="50237"/>
                  <a:pt x="98065" y="11568"/>
                  <a:pt x="126910" y="2101"/>
                </a:cubicBezTo>
                <a:cubicBezTo>
                  <a:pt x="155754" y="-7367"/>
                  <a:pt x="189514" y="16034"/>
                  <a:pt x="202284" y="54343"/>
                </a:cubicBezTo>
                <a:cubicBezTo>
                  <a:pt x="215053" y="92656"/>
                  <a:pt x="202014" y="131325"/>
                  <a:pt x="173169" y="140792"/>
                </a:cubicBezTo>
                <a:lnTo>
                  <a:pt x="173169" y="140792"/>
                </a:lnTo>
                <a:moveTo>
                  <a:pt x="367584" y="148743"/>
                </a:moveTo>
                <a:cubicBezTo>
                  <a:pt x="384464" y="119809"/>
                  <a:pt x="415810" y="106501"/>
                  <a:pt x="437691" y="119005"/>
                </a:cubicBezTo>
                <a:cubicBezTo>
                  <a:pt x="459573" y="131509"/>
                  <a:pt x="463679" y="165177"/>
                  <a:pt x="446799" y="194111"/>
                </a:cubicBezTo>
                <a:cubicBezTo>
                  <a:pt x="429919" y="223045"/>
                  <a:pt x="398573" y="236353"/>
                  <a:pt x="376692" y="223849"/>
                </a:cubicBezTo>
                <a:cubicBezTo>
                  <a:pt x="354810" y="211345"/>
                  <a:pt x="350704" y="177677"/>
                  <a:pt x="367584" y="148743"/>
                </a:cubicBezTo>
                <a:moveTo>
                  <a:pt x="89575" y="148743"/>
                </a:moveTo>
                <a:cubicBezTo>
                  <a:pt x="106454" y="177677"/>
                  <a:pt x="102344" y="211345"/>
                  <a:pt x="80467" y="223849"/>
                </a:cubicBezTo>
                <a:cubicBezTo>
                  <a:pt x="58586" y="236353"/>
                  <a:pt x="27153" y="223045"/>
                  <a:pt x="10360" y="194111"/>
                </a:cubicBezTo>
                <a:cubicBezTo>
                  <a:pt x="-6428" y="165177"/>
                  <a:pt x="-2409" y="131509"/>
                  <a:pt x="19468" y="119005"/>
                </a:cubicBezTo>
                <a:cubicBezTo>
                  <a:pt x="41349" y="106501"/>
                  <a:pt x="72782" y="119809"/>
                  <a:pt x="89575" y="148743"/>
                </a:cubicBezTo>
                <a:moveTo>
                  <a:pt x="247825" y="54347"/>
                </a:moveTo>
                <a:cubicBezTo>
                  <a:pt x="260595" y="16034"/>
                  <a:pt x="294355" y="-7363"/>
                  <a:pt x="323199" y="2105"/>
                </a:cubicBezTo>
                <a:cubicBezTo>
                  <a:pt x="352044" y="11572"/>
                  <a:pt x="365083" y="50241"/>
                  <a:pt x="352314" y="88554"/>
                </a:cubicBezTo>
                <a:cubicBezTo>
                  <a:pt x="339544" y="126868"/>
                  <a:pt x="305785" y="150264"/>
                  <a:pt x="276940" y="140796"/>
                </a:cubicBezTo>
                <a:cubicBezTo>
                  <a:pt x="248095" y="131329"/>
                  <a:pt x="235056" y="92660"/>
                  <a:pt x="247825" y="54347"/>
                </a:cubicBezTo>
                <a:lnTo>
                  <a:pt x="247825" y="54347"/>
                </a:lnTo>
                <a:moveTo>
                  <a:pt x="102079" y="337268"/>
                </a:moveTo>
                <a:cubicBezTo>
                  <a:pt x="100831" y="340573"/>
                  <a:pt x="100026" y="344859"/>
                  <a:pt x="100026" y="349948"/>
                </a:cubicBezTo>
                <a:cubicBezTo>
                  <a:pt x="100026" y="353966"/>
                  <a:pt x="103240" y="357183"/>
                  <a:pt x="107259" y="357183"/>
                </a:cubicBezTo>
                <a:lnTo>
                  <a:pt x="110295" y="357183"/>
                </a:lnTo>
                <a:cubicBezTo>
                  <a:pt x="112261" y="357183"/>
                  <a:pt x="114135" y="356827"/>
                  <a:pt x="115923" y="356111"/>
                </a:cubicBezTo>
                <a:lnTo>
                  <a:pt x="180850" y="330122"/>
                </a:lnTo>
                <a:cubicBezTo>
                  <a:pt x="211482" y="317885"/>
                  <a:pt x="245686" y="317885"/>
                  <a:pt x="276409" y="330122"/>
                </a:cubicBezTo>
                <a:lnTo>
                  <a:pt x="341336" y="356111"/>
                </a:lnTo>
                <a:cubicBezTo>
                  <a:pt x="343124" y="356827"/>
                  <a:pt x="345085" y="357183"/>
                  <a:pt x="346965" y="357183"/>
                </a:cubicBezTo>
                <a:lnTo>
                  <a:pt x="350000" y="357183"/>
                </a:lnTo>
                <a:cubicBezTo>
                  <a:pt x="354019" y="357183"/>
                  <a:pt x="357233" y="353970"/>
                  <a:pt x="357233" y="349948"/>
                </a:cubicBezTo>
                <a:cubicBezTo>
                  <a:pt x="357233" y="344859"/>
                  <a:pt x="356429" y="340661"/>
                  <a:pt x="355180" y="337268"/>
                </a:cubicBezTo>
                <a:cubicBezTo>
                  <a:pt x="314458" y="228047"/>
                  <a:pt x="247030" y="214294"/>
                  <a:pt x="228632" y="214294"/>
                </a:cubicBezTo>
                <a:cubicBezTo>
                  <a:pt x="210234" y="214294"/>
                  <a:pt x="142811" y="228047"/>
                  <a:pt x="102084" y="337268"/>
                </a:cubicBezTo>
                <a:lnTo>
                  <a:pt x="102079" y="337268"/>
                </a:lnTo>
                <a:moveTo>
                  <a:pt x="61891" y="322351"/>
                </a:moveTo>
                <a:cubicBezTo>
                  <a:pt x="108686" y="196788"/>
                  <a:pt x="191832" y="171423"/>
                  <a:pt x="228623" y="171423"/>
                </a:cubicBezTo>
                <a:cubicBezTo>
                  <a:pt x="265418" y="171423"/>
                  <a:pt x="348560" y="196788"/>
                  <a:pt x="395355" y="322351"/>
                </a:cubicBezTo>
                <a:cubicBezTo>
                  <a:pt x="398660" y="331194"/>
                  <a:pt x="400087" y="340569"/>
                  <a:pt x="400087" y="350037"/>
                </a:cubicBezTo>
                <a:cubicBezTo>
                  <a:pt x="400087" y="377722"/>
                  <a:pt x="377670" y="400138"/>
                  <a:pt x="349987" y="400138"/>
                </a:cubicBezTo>
                <a:lnTo>
                  <a:pt x="346951" y="400138"/>
                </a:lnTo>
                <a:cubicBezTo>
                  <a:pt x="339540" y="400138"/>
                  <a:pt x="332215" y="398709"/>
                  <a:pt x="325339" y="395940"/>
                </a:cubicBezTo>
                <a:lnTo>
                  <a:pt x="260412" y="369951"/>
                </a:lnTo>
                <a:cubicBezTo>
                  <a:pt x="239961" y="361736"/>
                  <a:pt x="217188" y="361736"/>
                  <a:pt x="196738" y="369951"/>
                </a:cubicBezTo>
                <a:lnTo>
                  <a:pt x="131811" y="395940"/>
                </a:lnTo>
                <a:cubicBezTo>
                  <a:pt x="124934" y="398709"/>
                  <a:pt x="117610" y="400138"/>
                  <a:pt x="110199" y="400138"/>
                </a:cubicBezTo>
                <a:lnTo>
                  <a:pt x="107163" y="400138"/>
                </a:lnTo>
                <a:cubicBezTo>
                  <a:pt x="79480" y="400138"/>
                  <a:pt x="57063" y="377722"/>
                  <a:pt x="57063" y="350037"/>
                </a:cubicBezTo>
                <a:cubicBezTo>
                  <a:pt x="57063" y="340661"/>
                  <a:pt x="58494" y="331194"/>
                  <a:pt x="61795" y="322351"/>
                </a:cubicBezTo>
                <a:lnTo>
                  <a:pt x="61891" y="3223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9196" y="2379200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Biosecurity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Proper nutrition is essential for maintaining healthy poultry.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Proper Nutrition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balanced diet includes a mix of grains, proteins, and vitamins.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Components of a Balanced Diet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Access to clean water is crucial for poultry health.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Significance of Clean Water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Poultry Health and Nutrition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312" r="-11531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14514" y="2201206"/>
            <a:ext cx="342892" cy="457200"/>
          </a:xfrm>
          <a:custGeom>
            <a:avLst/>
            <a:gdLst/>
            <a:ahLst/>
            <a:cxnLst/>
            <a:rect l="l" t="t" r="r" b="b"/>
            <a:pathLst>
              <a:path w="342892" h="457200">
                <a:moveTo>
                  <a:pt x="21427" y="0"/>
                </a:moveTo>
                <a:cubicBezTo>
                  <a:pt x="15444" y="0"/>
                  <a:pt x="9728" y="2501"/>
                  <a:pt x="5623" y="6963"/>
                </a:cubicBezTo>
                <a:cubicBezTo>
                  <a:pt x="1516" y="11430"/>
                  <a:pt x="-449" y="17323"/>
                  <a:pt x="86" y="23303"/>
                </a:cubicBezTo>
                <a:lnTo>
                  <a:pt x="32410" y="398441"/>
                </a:lnTo>
                <a:cubicBezTo>
                  <a:pt x="35266" y="431661"/>
                  <a:pt x="63130" y="457200"/>
                  <a:pt x="96435" y="457200"/>
                </a:cubicBezTo>
                <a:lnTo>
                  <a:pt x="246453" y="457200"/>
                </a:lnTo>
                <a:cubicBezTo>
                  <a:pt x="279851" y="457200"/>
                  <a:pt x="307622" y="431661"/>
                  <a:pt x="310478" y="398441"/>
                </a:cubicBezTo>
                <a:lnTo>
                  <a:pt x="342803" y="23303"/>
                </a:lnTo>
                <a:cubicBezTo>
                  <a:pt x="343338" y="17319"/>
                  <a:pt x="341284" y="11425"/>
                  <a:pt x="337265" y="6963"/>
                </a:cubicBezTo>
                <a:cubicBezTo>
                  <a:pt x="333246" y="2496"/>
                  <a:pt x="327441" y="0"/>
                  <a:pt x="321461" y="0"/>
                </a:cubicBezTo>
                <a:lnTo>
                  <a:pt x="21427" y="0"/>
                </a:lnTo>
                <a:moveTo>
                  <a:pt x="65630" y="285037"/>
                </a:moveTo>
                <a:lnTo>
                  <a:pt x="44823" y="42863"/>
                </a:lnTo>
                <a:lnTo>
                  <a:pt x="298158" y="42863"/>
                </a:lnTo>
                <a:lnTo>
                  <a:pt x="277262" y="285037"/>
                </a:lnTo>
                <a:lnTo>
                  <a:pt x="268957" y="289682"/>
                </a:lnTo>
                <a:cubicBezTo>
                  <a:pt x="254491" y="297719"/>
                  <a:pt x="236633" y="296202"/>
                  <a:pt x="223685" y="285841"/>
                </a:cubicBezTo>
                <a:cubicBezTo>
                  <a:pt x="193147" y="261372"/>
                  <a:pt x="149748" y="261372"/>
                  <a:pt x="119210" y="285841"/>
                </a:cubicBezTo>
                <a:cubicBezTo>
                  <a:pt x="106262" y="296110"/>
                  <a:pt x="88401" y="297628"/>
                  <a:pt x="73938" y="289590"/>
                </a:cubicBezTo>
                <a:lnTo>
                  <a:pt x="65633" y="284945"/>
                </a:lnTo>
                <a:lnTo>
                  <a:pt x="65630" y="285037"/>
                </a:lnTo>
                <a:moveTo>
                  <a:pt x="69826" y="334149"/>
                </a:moveTo>
                <a:cubicBezTo>
                  <a:pt x="95722" y="341830"/>
                  <a:pt x="124209" y="336650"/>
                  <a:pt x="145907" y="319327"/>
                </a:cubicBezTo>
                <a:cubicBezTo>
                  <a:pt x="160820" y="307449"/>
                  <a:pt x="181983" y="307449"/>
                  <a:pt x="196806" y="319327"/>
                </a:cubicBezTo>
                <a:cubicBezTo>
                  <a:pt x="218504" y="336650"/>
                  <a:pt x="246992" y="341917"/>
                  <a:pt x="272887" y="334149"/>
                </a:cubicBezTo>
                <a:lnTo>
                  <a:pt x="267620" y="394783"/>
                </a:lnTo>
                <a:cubicBezTo>
                  <a:pt x="266818" y="405856"/>
                  <a:pt x="257529" y="414338"/>
                  <a:pt x="246457" y="414338"/>
                </a:cubicBezTo>
                <a:lnTo>
                  <a:pt x="96438" y="414338"/>
                </a:lnTo>
                <a:cubicBezTo>
                  <a:pt x="85277" y="414338"/>
                  <a:pt x="76077" y="405856"/>
                  <a:pt x="75097" y="394783"/>
                </a:cubicBezTo>
                <a:lnTo>
                  <a:pt x="69826" y="334149"/>
                </a:lnTo>
                <a:moveTo>
                  <a:pt x="228596" y="175021"/>
                </a:moveTo>
                <a:cubicBezTo>
                  <a:pt x="228596" y="153592"/>
                  <a:pt x="198504" y="112425"/>
                  <a:pt x="181983" y="91527"/>
                </a:cubicBezTo>
                <a:cubicBezTo>
                  <a:pt x="176534" y="84651"/>
                  <a:pt x="166357" y="84651"/>
                  <a:pt x="160909" y="91527"/>
                </a:cubicBezTo>
                <a:cubicBezTo>
                  <a:pt x="144388" y="112421"/>
                  <a:pt x="114296" y="153587"/>
                  <a:pt x="114296" y="175021"/>
                </a:cubicBezTo>
                <a:cubicBezTo>
                  <a:pt x="114296" y="204579"/>
                  <a:pt x="139924" y="228600"/>
                  <a:pt x="171446" y="228600"/>
                </a:cubicBezTo>
                <a:cubicBezTo>
                  <a:pt x="202968" y="228600"/>
                  <a:pt x="228596" y="204579"/>
                  <a:pt x="228596" y="175021"/>
                </a:cubicBezTo>
                <a:lnTo>
                  <a:pt x="228596" y="17502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125" y="2201206"/>
            <a:ext cx="457044" cy="457200"/>
          </a:xfrm>
          <a:custGeom>
            <a:avLst/>
            <a:gdLst/>
            <a:ahLst/>
            <a:cxnLst/>
            <a:rect l="l" t="t" r="r" b="b"/>
            <a:pathLst>
              <a:path w="457044" h="457200">
                <a:moveTo>
                  <a:pt x="450604" y="6474"/>
                </a:moveTo>
                <a:cubicBezTo>
                  <a:pt x="459000" y="14868"/>
                  <a:pt x="459000" y="28442"/>
                  <a:pt x="450604" y="36745"/>
                </a:cubicBezTo>
                <a:lnTo>
                  <a:pt x="326837" y="160509"/>
                </a:lnTo>
                <a:cubicBezTo>
                  <a:pt x="333889" y="161314"/>
                  <a:pt x="340945" y="162740"/>
                  <a:pt x="347733" y="164798"/>
                </a:cubicBezTo>
                <a:lnTo>
                  <a:pt x="420508" y="92021"/>
                </a:lnTo>
                <a:cubicBezTo>
                  <a:pt x="428904" y="83626"/>
                  <a:pt x="442473" y="83626"/>
                  <a:pt x="450778" y="92021"/>
                </a:cubicBezTo>
                <a:cubicBezTo>
                  <a:pt x="459082" y="100415"/>
                  <a:pt x="459174" y="113989"/>
                  <a:pt x="450778" y="122292"/>
                </a:cubicBezTo>
                <a:lnTo>
                  <a:pt x="387020" y="186048"/>
                </a:lnTo>
                <a:cubicBezTo>
                  <a:pt x="389790" y="188280"/>
                  <a:pt x="392377" y="190694"/>
                  <a:pt x="394968" y="193281"/>
                </a:cubicBezTo>
                <a:lnTo>
                  <a:pt x="410060" y="208373"/>
                </a:lnTo>
                <a:cubicBezTo>
                  <a:pt x="418456" y="216768"/>
                  <a:pt x="418456" y="230342"/>
                  <a:pt x="410060" y="238645"/>
                </a:cubicBezTo>
                <a:lnTo>
                  <a:pt x="394968" y="253737"/>
                </a:lnTo>
                <a:cubicBezTo>
                  <a:pt x="379876" y="268829"/>
                  <a:pt x="361124" y="278115"/>
                  <a:pt x="341567" y="281507"/>
                </a:cubicBezTo>
                <a:cubicBezTo>
                  <a:pt x="347728" y="289901"/>
                  <a:pt x="347015" y="301688"/>
                  <a:pt x="339424" y="309278"/>
                </a:cubicBezTo>
                <a:lnTo>
                  <a:pt x="324332" y="324370"/>
                </a:lnTo>
                <a:cubicBezTo>
                  <a:pt x="309240" y="339462"/>
                  <a:pt x="290488" y="348748"/>
                  <a:pt x="270931" y="352140"/>
                </a:cubicBezTo>
                <a:cubicBezTo>
                  <a:pt x="277092" y="360534"/>
                  <a:pt x="276379" y="372321"/>
                  <a:pt x="268787" y="379910"/>
                </a:cubicBezTo>
                <a:lnTo>
                  <a:pt x="253696" y="395003"/>
                </a:lnTo>
                <a:cubicBezTo>
                  <a:pt x="214673" y="434025"/>
                  <a:pt x="151364" y="434025"/>
                  <a:pt x="112250" y="395003"/>
                </a:cubicBezTo>
                <a:lnTo>
                  <a:pt x="102158" y="384912"/>
                </a:lnTo>
                <a:lnTo>
                  <a:pt x="102158" y="384912"/>
                </a:lnTo>
                <a:lnTo>
                  <a:pt x="36527" y="450904"/>
                </a:lnTo>
                <a:cubicBezTo>
                  <a:pt x="28131" y="459299"/>
                  <a:pt x="14561" y="459299"/>
                  <a:pt x="6257" y="450904"/>
                </a:cubicBezTo>
                <a:cubicBezTo>
                  <a:pt x="-2048" y="442510"/>
                  <a:pt x="-2139" y="428936"/>
                  <a:pt x="6257" y="420633"/>
                </a:cubicBezTo>
                <a:lnTo>
                  <a:pt x="71888" y="355002"/>
                </a:lnTo>
                <a:lnTo>
                  <a:pt x="71888" y="355002"/>
                </a:lnTo>
                <a:lnTo>
                  <a:pt x="61797" y="344820"/>
                </a:lnTo>
                <a:cubicBezTo>
                  <a:pt x="22774" y="305798"/>
                  <a:pt x="22774" y="242398"/>
                  <a:pt x="61797" y="203376"/>
                </a:cubicBezTo>
                <a:lnTo>
                  <a:pt x="76888" y="188284"/>
                </a:lnTo>
                <a:cubicBezTo>
                  <a:pt x="84480" y="180695"/>
                  <a:pt x="96267" y="179981"/>
                  <a:pt x="104658" y="186140"/>
                </a:cubicBezTo>
                <a:cubicBezTo>
                  <a:pt x="108050" y="166585"/>
                  <a:pt x="117337" y="147831"/>
                  <a:pt x="132428" y="132739"/>
                </a:cubicBezTo>
                <a:lnTo>
                  <a:pt x="147520" y="117647"/>
                </a:lnTo>
                <a:cubicBezTo>
                  <a:pt x="155111" y="110057"/>
                  <a:pt x="166899" y="109344"/>
                  <a:pt x="175290" y="115502"/>
                </a:cubicBezTo>
                <a:cubicBezTo>
                  <a:pt x="178681" y="95948"/>
                  <a:pt x="187968" y="77194"/>
                  <a:pt x="203060" y="62101"/>
                </a:cubicBezTo>
                <a:lnTo>
                  <a:pt x="218151" y="47009"/>
                </a:lnTo>
                <a:cubicBezTo>
                  <a:pt x="226547" y="38615"/>
                  <a:pt x="240117" y="38615"/>
                  <a:pt x="248421" y="47009"/>
                </a:cubicBezTo>
                <a:lnTo>
                  <a:pt x="263513" y="62101"/>
                </a:lnTo>
                <a:cubicBezTo>
                  <a:pt x="266104" y="64689"/>
                  <a:pt x="268605" y="67368"/>
                  <a:pt x="270835" y="70139"/>
                </a:cubicBezTo>
                <a:lnTo>
                  <a:pt x="334771" y="6291"/>
                </a:lnTo>
                <a:cubicBezTo>
                  <a:pt x="343167" y="-2103"/>
                  <a:pt x="356736" y="-2103"/>
                  <a:pt x="365041" y="6291"/>
                </a:cubicBezTo>
                <a:cubicBezTo>
                  <a:pt x="373345" y="14685"/>
                  <a:pt x="373437" y="28260"/>
                  <a:pt x="365041" y="36562"/>
                </a:cubicBezTo>
                <a:lnTo>
                  <a:pt x="292174" y="109426"/>
                </a:lnTo>
                <a:cubicBezTo>
                  <a:pt x="294226" y="116211"/>
                  <a:pt x="295657" y="123179"/>
                  <a:pt x="296461" y="130142"/>
                </a:cubicBezTo>
                <a:lnTo>
                  <a:pt x="420229" y="6465"/>
                </a:lnTo>
                <a:cubicBezTo>
                  <a:pt x="428625" y="-1929"/>
                  <a:pt x="442194" y="-1929"/>
                  <a:pt x="450499" y="6465"/>
                </a:cubicBezTo>
                <a:lnTo>
                  <a:pt x="450604" y="6474"/>
                </a:lnTo>
                <a:moveTo>
                  <a:pt x="233435" y="92290"/>
                </a:moveTo>
                <a:cubicBezTo>
                  <a:pt x="211113" y="114615"/>
                  <a:pt x="211113" y="150780"/>
                  <a:pt x="233435" y="173105"/>
                </a:cubicBezTo>
                <a:lnTo>
                  <a:pt x="242544" y="182212"/>
                </a:lnTo>
                <a:cubicBezTo>
                  <a:pt x="260849" y="154529"/>
                  <a:pt x="257905" y="116760"/>
                  <a:pt x="233435" y="92382"/>
                </a:cubicBezTo>
                <a:lnTo>
                  <a:pt x="233435" y="92290"/>
                </a:lnTo>
                <a:moveTo>
                  <a:pt x="162712" y="163010"/>
                </a:moveTo>
                <a:cubicBezTo>
                  <a:pt x="140390" y="185335"/>
                  <a:pt x="140390" y="221500"/>
                  <a:pt x="162712" y="243825"/>
                </a:cubicBezTo>
                <a:lnTo>
                  <a:pt x="171730" y="252845"/>
                </a:lnTo>
                <a:cubicBezTo>
                  <a:pt x="190034" y="225162"/>
                  <a:pt x="187091" y="187393"/>
                  <a:pt x="162621" y="163015"/>
                </a:cubicBezTo>
                <a:lnTo>
                  <a:pt x="162712" y="163010"/>
                </a:lnTo>
                <a:moveTo>
                  <a:pt x="142529" y="365001"/>
                </a:moveTo>
                <a:cubicBezTo>
                  <a:pt x="164851" y="387326"/>
                  <a:pt x="201017" y="387326"/>
                  <a:pt x="223344" y="365001"/>
                </a:cubicBezTo>
                <a:cubicBezTo>
                  <a:pt x="198878" y="340623"/>
                  <a:pt x="161195" y="337587"/>
                  <a:pt x="133512" y="355894"/>
                </a:cubicBezTo>
                <a:lnTo>
                  <a:pt x="142529" y="364914"/>
                </a:lnTo>
                <a:lnTo>
                  <a:pt x="142529" y="365001"/>
                </a:lnTo>
                <a:moveTo>
                  <a:pt x="92076" y="314549"/>
                </a:moveTo>
                <a:lnTo>
                  <a:pt x="101094" y="323570"/>
                </a:lnTo>
                <a:cubicBezTo>
                  <a:pt x="119398" y="295886"/>
                  <a:pt x="116455" y="258117"/>
                  <a:pt x="91985" y="233739"/>
                </a:cubicBezTo>
                <a:cubicBezTo>
                  <a:pt x="69663" y="256064"/>
                  <a:pt x="69663" y="292229"/>
                  <a:pt x="91985" y="314554"/>
                </a:cubicBezTo>
                <a:lnTo>
                  <a:pt x="92076" y="314549"/>
                </a:lnTo>
                <a:moveTo>
                  <a:pt x="213252" y="294277"/>
                </a:moveTo>
                <a:cubicBezTo>
                  <a:pt x="235574" y="316602"/>
                  <a:pt x="271740" y="316602"/>
                  <a:pt x="294067" y="294277"/>
                </a:cubicBezTo>
                <a:cubicBezTo>
                  <a:pt x="269601" y="269899"/>
                  <a:pt x="231918" y="266863"/>
                  <a:pt x="204235" y="285169"/>
                </a:cubicBezTo>
                <a:lnTo>
                  <a:pt x="213252" y="294190"/>
                </a:lnTo>
                <a:lnTo>
                  <a:pt x="213252" y="294277"/>
                </a:lnTo>
                <a:moveTo>
                  <a:pt x="283975" y="223553"/>
                </a:moveTo>
                <a:cubicBezTo>
                  <a:pt x="306297" y="245878"/>
                  <a:pt x="342463" y="245878"/>
                  <a:pt x="364789" y="223553"/>
                </a:cubicBezTo>
                <a:cubicBezTo>
                  <a:pt x="340324" y="199175"/>
                  <a:pt x="302641" y="196226"/>
                  <a:pt x="274866" y="214532"/>
                </a:cubicBezTo>
                <a:lnTo>
                  <a:pt x="283884" y="223553"/>
                </a:lnTo>
                <a:lnTo>
                  <a:pt x="283975" y="22355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50454" y="2201206"/>
            <a:ext cx="365760" cy="457200"/>
          </a:xfrm>
          <a:custGeom>
            <a:avLst/>
            <a:gdLst/>
            <a:ahLst/>
            <a:cxnLst/>
            <a:rect l="l" t="t" r="r" b="b"/>
            <a:pathLst>
              <a:path w="365760" h="457200">
                <a:moveTo>
                  <a:pt x="182880" y="411480"/>
                </a:moveTo>
                <a:cubicBezTo>
                  <a:pt x="111729" y="411480"/>
                  <a:pt x="45720" y="339663"/>
                  <a:pt x="45720" y="259082"/>
                </a:cubicBezTo>
                <a:cubicBezTo>
                  <a:pt x="45720" y="213073"/>
                  <a:pt x="59151" y="156500"/>
                  <a:pt x="85057" y="112874"/>
                </a:cubicBezTo>
                <a:cubicBezTo>
                  <a:pt x="110869" y="69344"/>
                  <a:pt x="143923" y="45725"/>
                  <a:pt x="182880" y="45725"/>
                </a:cubicBezTo>
                <a:cubicBezTo>
                  <a:pt x="221837" y="45725"/>
                  <a:pt x="254891" y="69348"/>
                  <a:pt x="280703" y="112874"/>
                </a:cubicBezTo>
                <a:cubicBezTo>
                  <a:pt x="306609" y="156500"/>
                  <a:pt x="320040" y="213078"/>
                  <a:pt x="320040" y="259082"/>
                </a:cubicBezTo>
                <a:cubicBezTo>
                  <a:pt x="320040" y="339663"/>
                  <a:pt x="254031" y="411480"/>
                  <a:pt x="182880" y="411480"/>
                </a:cubicBezTo>
                <a:lnTo>
                  <a:pt x="182880" y="411480"/>
                </a:lnTo>
                <a:moveTo>
                  <a:pt x="0" y="259082"/>
                </a:moveTo>
                <a:cubicBezTo>
                  <a:pt x="0" y="360045"/>
                  <a:pt x="81916" y="457200"/>
                  <a:pt x="182880" y="457200"/>
                </a:cubicBezTo>
                <a:cubicBezTo>
                  <a:pt x="283844" y="457200"/>
                  <a:pt x="365760" y="360045"/>
                  <a:pt x="365760" y="259082"/>
                </a:cubicBezTo>
                <a:cubicBezTo>
                  <a:pt x="365760" y="152403"/>
                  <a:pt x="304799" y="0"/>
                  <a:pt x="182880" y="0"/>
                </a:cubicBezTo>
                <a:cubicBezTo>
                  <a:pt x="60961" y="0"/>
                  <a:pt x="0" y="152398"/>
                  <a:pt x="0" y="259082"/>
                </a:cubicBezTo>
                <a:moveTo>
                  <a:pt x="162686" y="112393"/>
                </a:moveTo>
                <a:cubicBezTo>
                  <a:pt x="168879" y="106678"/>
                  <a:pt x="169354" y="97059"/>
                  <a:pt x="163637" y="90868"/>
                </a:cubicBezTo>
                <a:cubicBezTo>
                  <a:pt x="157924" y="84678"/>
                  <a:pt x="148301" y="84203"/>
                  <a:pt x="142112" y="89918"/>
                </a:cubicBezTo>
                <a:cubicBezTo>
                  <a:pt x="119347" y="110684"/>
                  <a:pt x="102965" y="140114"/>
                  <a:pt x="92296" y="170120"/>
                </a:cubicBezTo>
                <a:cubicBezTo>
                  <a:pt x="81627" y="200121"/>
                  <a:pt x="76199" y="232125"/>
                  <a:pt x="76199" y="259082"/>
                </a:cubicBezTo>
                <a:cubicBezTo>
                  <a:pt x="76199" y="267462"/>
                  <a:pt x="83057" y="274320"/>
                  <a:pt x="91440" y="274320"/>
                </a:cubicBezTo>
                <a:cubicBezTo>
                  <a:pt x="99823" y="274320"/>
                  <a:pt x="106681" y="267462"/>
                  <a:pt x="106681" y="259082"/>
                </a:cubicBezTo>
                <a:cubicBezTo>
                  <a:pt x="106681" y="235746"/>
                  <a:pt x="111444" y="207267"/>
                  <a:pt x="121063" y="180215"/>
                </a:cubicBezTo>
                <a:cubicBezTo>
                  <a:pt x="130683" y="153066"/>
                  <a:pt x="144874" y="128684"/>
                  <a:pt x="162687" y="112398"/>
                </a:cubicBezTo>
                <a:lnTo>
                  <a:pt x="162686" y="11239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Poultry Farm Management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Monitoring poultry health and taking action when necessary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Monitoring Poultry Health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adequate space and ventilation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Adequate Space and Ventilation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Maintaining a clean and sanitary environment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Clean and Sanitary Environment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65337"/>
            <a:ext cx="457200" cy="443395"/>
          </a:xfrm>
          <a:custGeom>
            <a:avLst/>
            <a:gdLst/>
            <a:ahLst/>
            <a:cxnLst/>
            <a:rect l="l" t="t" r="r" b="b"/>
            <a:pathLst>
              <a:path w="457200" h="443395">
                <a:moveTo>
                  <a:pt x="95683" y="13559"/>
                </a:moveTo>
                <a:cubicBezTo>
                  <a:pt x="99752" y="24298"/>
                  <a:pt x="94297" y="36248"/>
                  <a:pt x="83558" y="40314"/>
                </a:cubicBezTo>
                <a:lnTo>
                  <a:pt x="46063" y="54343"/>
                </a:lnTo>
                <a:cubicBezTo>
                  <a:pt x="43379" y="55380"/>
                  <a:pt x="41559" y="57978"/>
                  <a:pt x="41559" y="60838"/>
                </a:cubicBezTo>
                <a:lnTo>
                  <a:pt x="41559" y="173235"/>
                </a:lnTo>
                <a:cubicBezTo>
                  <a:pt x="41559" y="222939"/>
                  <a:pt x="81912" y="263288"/>
                  <a:pt x="131614" y="263288"/>
                </a:cubicBezTo>
                <a:lnTo>
                  <a:pt x="138541" y="263288"/>
                </a:lnTo>
                <a:lnTo>
                  <a:pt x="145467" y="263288"/>
                </a:lnTo>
                <a:cubicBezTo>
                  <a:pt x="195170" y="263288"/>
                  <a:pt x="235522" y="222935"/>
                  <a:pt x="235522" y="173235"/>
                </a:cubicBezTo>
                <a:lnTo>
                  <a:pt x="235522" y="60838"/>
                </a:lnTo>
                <a:cubicBezTo>
                  <a:pt x="235522" y="57983"/>
                  <a:pt x="233702" y="55385"/>
                  <a:pt x="231019" y="54343"/>
                </a:cubicBezTo>
                <a:lnTo>
                  <a:pt x="193610" y="40314"/>
                </a:lnTo>
                <a:cubicBezTo>
                  <a:pt x="182875" y="36243"/>
                  <a:pt x="177416" y="24294"/>
                  <a:pt x="181486" y="13559"/>
                </a:cubicBezTo>
                <a:cubicBezTo>
                  <a:pt x="185555" y="2820"/>
                  <a:pt x="197506" y="-2634"/>
                  <a:pt x="208241" y="1437"/>
                </a:cubicBezTo>
                <a:lnTo>
                  <a:pt x="245649" y="15466"/>
                </a:lnTo>
                <a:cubicBezTo>
                  <a:pt x="264527" y="22480"/>
                  <a:pt x="277081" y="40575"/>
                  <a:pt x="277081" y="60838"/>
                </a:cubicBezTo>
                <a:lnTo>
                  <a:pt x="277081" y="173235"/>
                </a:lnTo>
                <a:cubicBezTo>
                  <a:pt x="277081" y="241207"/>
                  <a:pt x="225560" y="297146"/>
                  <a:pt x="159490" y="304072"/>
                </a:cubicBezTo>
                <a:cubicBezTo>
                  <a:pt x="162695" y="358623"/>
                  <a:pt x="207893" y="401831"/>
                  <a:pt x="263224" y="401831"/>
                </a:cubicBezTo>
                <a:cubicBezTo>
                  <a:pt x="320634" y="401831"/>
                  <a:pt x="367132" y="355333"/>
                  <a:pt x="367132" y="297922"/>
                </a:cubicBezTo>
                <a:lnTo>
                  <a:pt x="367132" y="232375"/>
                </a:lnTo>
                <a:cubicBezTo>
                  <a:pt x="338991" y="223542"/>
                  <a:pt x="318641" y="197306"/>
                  <a:pt x="318641" y="166304"/>
                </a:cubicBezTo>
                <a:cubicBezTo>
                  <a:pt x="318641" y="128030"/>
                  <a:pt x="349639" y="97033"/>
                  <a:pt x="387916" y="97033"/>
                </a:cubicBezTo>
                <a:cubicBezTo>
                  <a:pt x="426188" y="97033"/>
                  <a:pt x="457191" y="128030"/>
                  <a:pt x="457191" y="166304"/>
                </a:cubicBezTo>
                <a:cubicBezTo>
                  <a:pt x="457191" y="197302"/>
                  <a:pt x="436841" y="223542"/>
                  <a:pt x="408700" y="232375"/>
                </a:cubicBezTo>
                <a:lnTo>
                  <a:pt x="408700" y="297922"/>
                </a:lnTo>
                <a:cubicBezTo>
                  <a:pt x="408700" y="378278"/>
                  <a:pt x="343586" y="443395"/>
                  <a:pt x="263228" y="443395"/>
                </a:cubicBezTo>
                <a:cubicBezTo>
                  <a:pt x="184951" y="443395"/>
                  <a:pt x="121131" y="381568"/>
                  <a:pt x="117930" y="304156"/>
                </a:cubicBezTo>
                <a:cubicBezTo>
                  <a:pt x="51686" y="297314"/>
                  <a:pt x="-5" y="241291"/>
                  <a:pt x="-5" y="173230"/>
                </a:cubicBezTo>
                <a:lnTo>
                  <a:pt x="-5" y="60834"/>
                </a:lnTo>
                <a:cubicBezTo>
                  <a:pt x="-5" y="40659"/>
                  <a:pt x="12550" y="22560"/>
                  <a:pt x="31428" y="15461"/>
                </a:cubicBezTo>
                <a:lnTo>
                  <a:pt x="68923" y="1348"/>
                </a:lnTo>
                <a:cubicBezTo>
                  <a:pt x="79658" y="-2723"/>
                  <a:pt x="91609" y="2731"/>
                  <a:pt x="95678" y="13470"/>
                </a:cubicBezTo>
                <a:lnTo>
                  <a:pt x="95683" y="13559"/>
                </a:lnTo>
                <a:moveTo>
                  <a:pt x="387925" y="138597"/>
                </a:moveTo>
                <a:cubicBezTo>
                  <a:pt x="372623" y="138597"/>
                  <a:pt x="360214" y="151003"/>
                  <a:pt x="360214" y="166304"/>
                </a:cubicBezTo>
                <a:cubicBezTo>
                  <a:pt x="360214" y="181606"/>
                  <a:pt x="372618" y="194012"/>
                  <a:pt x="387925" y="194012"/>
                </a:cubicBezTo>
                <a:cubicBezTo>
                  <a:pt x="403228" y="194012"/>
                  <a:pt x="415636" y="181606"/>
                  <a:pt x="415636" y="166304"/>
                </a:cubicBezTo>
                <a:cubicBezTo>
                  <a:pt x="415636" y="151003"/>
                  <a:pt x="403232" y="138597"/>
                  <a:pt x="387925" y="138597"/>
                </a:cubicBezTo>
                <a:lnTo>
                  <a:pt x="387925" y="1385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63" y="3720871"/>
            <a:ext cx="457111" cy="457200"/>
          </a:xfrm>
          <a:custGeom>
            <a:avLst/>
            <a:gdLst/>
            <a:ahLst/>
            <a:cxnLst/>
            <a:rect l="l" t="t" r="r" b="b"/>
            <a:pathLst>
              <a:path w="457111" h="457200">
                <a:moveTo>
                  <a:pt x="271355" y="35703"/>
                </a:moveTo>
                <a:lnTo>
                  <a:pt x="267693" y="69801"/>
                </a:lnTo>
                <a:lnTo>
                  <a:pt x="262606" y="116842"/>
                </a:lnTo>
                <a:cubicBezTo>
                  <a:pt x="270998" y="113271"/>
                  <a:pt x="279478" y="110684"/>
                  <a:pt x="288044" y="109166"/>
                </a:cubicBezTo>
                <a:cubicBezTo>
                  <a:pt x="294292" y="108096"/>
                  <a:pt x="300541" y="107469"/>
                  <a:pt x="306790" y="107200"/>
                </a:cubicBezTo>
                <a:cubicBezTo>
                  <a:pt x="377308" y="104612"/>
                  <a:pt x="442378" y="155311"/>
                  <a:pt x="456485" y="225116"/>
                </a:cubicBezTo>
                <a:cubicBezTo>
                  <a:pt x="456933" y="227347"/>
                  <a:pt x="457111" y="229670"/>
                  <a:pt x="457111" y="231988"/>
                </a:cubicBezTo>
                <a:lnTo>
                  <a:pt x="457111" y="235737"/>
                </a:lnTo>
                <a:cubicBezTo>
                  <a:pt x="457111" y="255465"/>
                  <a:pt x="441135" y="271440"/>
                  <a:pt x="421406" y="271440"/>
                </a:cubicBezTo>
                <a:lnTo>
                  <a:pt x="387310" y="267782"/>
                </a:lnTo>
                <a:lnTo>
                  <a:pt x="340269" y="262693"/>
                </a:lnTo>
                <a:cubicBezTo>
                  <a:pt x="343839" y="271083"/>
                  <a:pt x="346426" y="279564"/>
                  <a:pt x="347944" y="288132"/>
                </a:cubicBezTo>
                <a:cubicBezTo>
                  <a:pt x="349013" y="294382"/>
                  <a:pt x="349640" y="300627"/>
                  <a:pt x="349909" y="306877"/>
                </a:cubicBezTo>
                <a:cubicBezTo>
                  <a:pt x="352496" y="377396"/>
                  <a:pt x="301798" y="442464"/>
                  <a:pt x="231993" y="456569"/>
                </a:cubicBezTo>
                <a:cubicBezTo>
                  <a:pt x="229762" y="457017"/>
                  <a:pt x="227440" y="457195"/>
                  <a:pt x="225118" y="457195"/>
                </a:cubicBezTo>
                <a:lnTo>
                  <a:pt x="221370" y="457195"/>
                </a:lnTo>
                <a:cubicBezTo>
                  <a:pt x="201641" y="457195"/>
                  <a:pt x="185665" y="441216"/>
                  <a:pt x="185665" y="421493"/>
                </a:cubicBezTo>
                <a:lnTo>
                  <a:pt x="189326" y="387395"/>
                </a:lnTo>
                <a:lnTo>
                  <a:pt x="194414" y="340353"/>
                </a:lnTo>
                <a:cubicBezTo>
                  <a:pt x="186021" y="343924"/>
                  <a:pt x="177542" y="346512"/>
                  <a:pt x="168976" y="348030"/>
                </a:cubicBezTo>
                <a:cubicBezTo>
                  <a:pt x="162727" y="349100"/>
                  <a:pt x="156478" y="349726"/>
                  <a:pt x="150229" y="349996"/>
                </a:cubicBezTo>
                <a:cubicBezTo>
                  <a:pt x="79802" y="352405"/>
                  <a:pt x="14641" y="301706"/>
                  <a:pt x="626" y="231901"/>
                </a:cubicBezTo>
                <a:cubicBezTo>
                  <a:pt x="178" y="229670"/>
                  <a:pt x="0" y="227347"/>
                  <a:pt x="0" y="225029"/>
                </a:cubicBezTo>
                <a:lnTo>
                  <a:pt x="0" y="221372"/>
                </a:lnTo>
                <a:cubicBezTo>
                  <a:pt x="0" y="201643"/>
                  <a:pt x="15976" y="185669"/>
                  <a:pt x="35705" y="185669"/>
                </a:cubicBezTo>
                <a:lnTo>
                  <a:pt x="69801" y="189327"/>
                </a:lnTo>
                <a:lnTo>
                  <a:pt x="116842" y="194415"/>
                </a:lnTo>
                <a:cubicBezTo>
                  <a:pt x="113272" y="186026"/>
                  <a:pt x="110685" y="177544"/>
                  <a:pt x="109167" y="168977"/>
                </a:cubicBezTo>
                <a:cubicBezTo>
                  <a:pt x="108098" y="162727"/>
                  <a:pt x="107471" y="156481"/>
                  <a:pt x="107202" y="150231"/>
                </a:cubicBezTo>
                <a:cubicBezTo>
                  <a:pt x="104614" y="79804"/>
                  <a:pt x="155313" y="14644"/>
                  <a:pt x="225118" y="626"/>
                </a:cubicBezTo>
                <a:cubicBezTo>
                  <a:pt x="227349" y="178"/>
                  <a:pt x="229671" y="0"/>
                  <a:pt x="231993" y="0"/>
                </a:cubicBezTo>
                <a:lnTo>
                  <a:pt x="235654" y="0"/>
                </a:lnTo>
                <a:cubicBezTo>
                  <a:pt x="255383" y="0"/>
                  <a:pt x="271359" y="15979"/>
                  <a:pt x="271359" y="35703"/>
                </a:cubicBezTo>
                <a:lnTo>
                  <a:pt x="271355" y="35703"/>
                </a:lnTo>
                <a:moveTo>
                  <a:pt x="344817" y="220032"/>
                </a:moveTo>
                <a:lnTo>
                  <a:pt x="412922" y="227439"/>
                </a:lnTo>
                <a:cubicBezTo>
                  <a:pt x="399355" y="177096"/>
                  <a:pt x="347226" y="142550"/>
                  <a:pt x="295275" y="151475"/>
                </a:cubicBezTo>
                <a:cubicBezTo>
                  <a:pt x="290366" y="152280"/>
                  <a:pt x="285100" y="153884"/>
                  <a:pt x="279386" y="156294"/>
                </a:cubicBezTo>
                <a:cubicBezTo>
                  <a:pt x="265371" y="162274"/>
                  <a:pt x="249304" y="160399"/>
                  <a:pt x="237076" y="151297"/>
                </a:cubicBezTo>
                <a:cubicBezTo>
                  <a:pt x="224848" y="142194"/>
                  <a:pt x="218330" y="127376"/>
                  <a:pt x="219939" y="112288"/>
                </a:cubicBezTo>
                <a:lnTo>
                  <a:pt x="227349" y="44179"/>
                </a:lnTo>
                <a:cubicBezTo>
                  <a:pt x="177007" y="57749"/>
                  <a:pt x="142459" y="109874"/>
                  <a:pt x="151386" y="161826"/>
                </a:cubicBezTo>
                <a:cubicBezTo>
                  <a:pt x="152190" y="166736"/>
                  <a:pt x="153795" y="172003"/>
                  <a:pt x="156204" y="177714"/>
                </a:cubicBezTo>
                <a:cubicBezTo>
                  <a:pt x="162183" y="191727"/>
                  <a:pt x="160309" y="207793"/>
                  <a:pt x="151203" y="220023"/>
                </a:cubicBezTo>
                <a:cubicBezTo>
                  <a:pt x="142097" y="232253"/>
                  <a:pt x="127282" y="238768"/>
                  <a:pt x="112198" y="237163"/>
                </a:cubicBezTo>
                <a:lnTo>
                  <a:pt x="44093" y="229757"/>
                </a:lnTo>
                <a:cubicBezTo>
                  <a:pt x="57660" y="280099"/>
                  <a:pt x="109789" y="314645"/>
                  <a:pt x="161740" y="305720"/>
                </a:cubicBezTo>
                <a:cubicBezTo>
                  <a:pt x="166649" y="304916"/>
                  <a:pt x="171915" y="303311"/>
                  <a:pt x="177629" y="300902"/>
                </a:cubicBezTo>
                <a:cubicBezTo>
                  <a:pt x="191644" y="294921"/>
                  <a:pt x="207711" y="296796"/>
                  <a:pt x="219939" y="305899"/>
                </a:cubicBezTo>
                <a:cubicBezTo>
                  <a:pt x="232167" y="315002"/>
                  <a:pt x="238685" y="329820"/>
                  <a:pt x="237076" y="344907"/>
                </a:cubicBezTo>
                <a:lnTo>
                  <a:pt x="229666" y="413016"/>
                </a:lnTo>
                <a:cubicBezTo>
                  <a:pt x="280008" y="399446"/>
                  <a:pt x="314556" y="347321"/>
                  <a:pt x="305629" y="295369"/>
                </a:cubicBezTo>
                <a:cubicBezTo>
                  <a:pt x="304824" y="290459"/>
                  <a:pt x="303220" y="285192"/>
                  <a:pt x="300811" y="279482"/>
                </a:cubicBezTo>
                <a:cubicBezTo>
                  <a:pt x="294832" y="265469"/>
                  <a:pt x="296706" y="249403"/>
                  <a:pt x="305812" y="237173"/>
                </a:cubicBezTo>
                <a:cubicBezTo>
                  <a:pt x="314917" y="224942"/>
                  <a:pt x="329732" y="218427"/>
                  <a:pt x="344817" y="220032"/>
                </a:cubicBezTo>
                <a:moveTo>
                  <a:pt x="228510" y="199947"/>
                </a:moveTo>
                <a:cubicBezTo>
                  <a:pt x="244285" y="199947"/>
                  <a:pt x="257075" y="212735"/>
                  <a:pt x="257075" y="228513"/>
                </a:cubicBezTo>
                <a:cubicBezTo>
                  <a:pt x="257075" y="244287"/>
                  <a:pt x="244285" y="257079"/>
                  <a:pt x="228510" y="257079"/>
                </a:cubicBezTo>
                <a:cubicBezTo>
                  <a:pt x="212735" y="257079"/>
                  <a:pt x="199945" y="244291"/>
                  <a:pt x="199945" y="228513"/>
                </a:cubicBezTo>
                <a:cubicBezTo>
                  <a:pt x="199945" y="212740"/>
                  <a:pt x="212735" y="199947"/>
                  <a:pt x="228510" y="199947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26658"/>
            <a:ext cx="457200" cy="406295"/>
          </a:xfrm>
          <a:custGeom>
            <a:avLst/>
            <a:gdLst/>
            <a:ahLst/>
            <a:cxnLst/>
            <a:rect l="l" t="t" r="r" b="b"/>
            <a:pathLst>
              <a:path w="457200" h="406295">
                <a:moveTo>
                  <a:pt x="451604" y="32471"/>
                </a:moveTo>
                <a:cubicBezTo>
                  <a:pt x="459065" y="25012"/>
                  <a:pt x="459065" y="12945"/>
                  <a:pt x="451604" y="5566"/>
                </a:cubicBezTo>
                <a:cubicBezTo>
                  <a:pt x="444142" y="-1816"/>
                  <a:pt x="432081" y="-1893"/>
                  <a:pt x="424698" y="5566"/>
                </a:cubicBezTo>
                <a:lnTo>
                  <a:pt x="265880" y="164225"/>
                </a:lnTo>
                <a:lnTo>
                  <a:pt x="234928" y="133273"/>
                </a:lnTo>
                <a:cubicBezTo>
                  <a:pt x="230881" y="129226"/>
                  <a:pt x="225322" y="126923"/>
                  <a:pt x="219529" y="126923"/>
                </a:cubicBezTo>
                <a:cubicBezTo>
                  <a:pt x="209846" y="126923"/>
                  <a:pt x="201273" y="133350"/>
                  <a:pt x="198653" y="142715"/>
                </a:cubicBezTo>
                <a:lnTo>
                  <a:pt x="186035" y="186843"/>
                </a:lnTo>
                <a:lnTo>
                  <a:pt x="185559" y="186762"/>
                </a:lnTo>
                <a:cubicBezTo>
                  <a:pt x="148732" y="181126"/>
                  <a:pt x="111351" y="193348"/>
                  <a:pt x="84998" y="219700"/>
                </a:cubicBezTo>
                <a:lnTo>
                  <a:pt x="76983" y="227716"/>
                </a:lnTo>
                <a:cubicBezTo>
                  <a:pt x="62380" y="242319"/>
                  <a:pt x="53410" y="261370"/>
                  <a:pt x="51266" y="281689"/>
                </a:cubicBezTo>
                <a:cubicBezTo>
                  <a:pt x="50950" y="284703"/>
                  <a:pt x="50790" y="287799"/>
                  <a:pt x="50790" y="290895"/>
                </a:cubicBezTo>
                <a:cubicBezTo>
                  <a:pt x="50790" y="298513"/>
                  <a:pt x="56981" y="304624"/>
                  <a:pt x="64520" y="304624"/>
                </a:cubicBezTo>
                <a:lnTo>
                  <a:pt x="82538" y="304624"/>
                </a:lnTo>
                <a:lnTo>
                  <a:pt x="64520" y="321290"/>
                </a:lnTo>
                <a:lnTo>
                  <a:pt x="45313" y="339070"/>
                </a:lnTo>
                <a:lnTo>
                  <a:pt x="5710" y="375657"/>
                </a:lnTo>
                <a:cubicBezTo>
                  <a:pt x="2057" y="378988"/>
                  <a:pt x="-5" y="383673"/>
                  <a:pt x="-5" y="388593"/>
                </a:cubicBezTo>
                <a:cubicBezTo>
                  <a:pt x="-5" y="398356"/>
                  <a:pt x="7932" y="406291"/>
                  <a:pt x="17694" y="406291"/>
                </a:cubicBezTo>
                <a:lnTo>
                  <a:pt x="154762" y="406291"/>
                </a:lnTo>
                <a:cubicBezTo>
                  <a:pt x="185797" y="406291"/>
                  <a:pt x="215556" y="393989"/>
                  <a:pt x="237465" y="372004"/>
                </a:cubicBezTo>
                <a:cubicBezTo>
                  <a:pt x="263814" y="345656"/>
                  <a:pt x="276039" y="308350"/>
                  <a:pt x="270402" y="271446"/>
                </a:cubicBezTo>
                <a:lnTo>
                  <a:pt x="270324" y="270971"/>
                </a:lnTo>
                <a:lnTo>
                  <a:pt x="314453" y="258351"/>
                </a:lnTo>
                <a:cubicBezTo>
                  <a:pt x="323816" y="255653"/>
                  <a:pt x="330249" y="247162"/>
                  <a:pt x="330249" y="237476"/>
                </a:cubicBezTo>
                <a:cubicBezTo>
                  <a:pt x="330249" y="231682"/>
                  <a:pt x="327950" y="226205"/>
                  <a:pt x="323899" y="222077"/>
                </a:cubicBezTo>
                <a:lnTo>
                  <a:pt x="292946" y="191125"/>
                </a:lnTo>
                <a:lnTo>
                  <a:pt x="451604" y="32471"/>
                </a:lnTo>
                <a:moveTo>
                  <a:pt x="221280" y="202160"/>
                </a:moveTo>
                <a:lnTo>
                  <a:pt x="227631" y="179859"/>
                </a:lnTo>
                <a:lnTo>
                  <a:pt x="277155" y="229386"/>
                </a:lnTo>
                <a:lnTo>
                  <a:pt x="254852" y="235737"/>
                </a:lnTo>
                <a:lnTo>
                  <a:pt x="221280" y="202160"/>
                </a:lnTo>
                <a:moveTo>
                  <a:pt x="179771" y="224385"/>
                </a:moveTo>
                <a:lnTo>
                  <a:pt x="187548" y="225575"/>
                </a:lnTo>
                <a:lnTo>
                  <a:pt x="231517" y="269544"/>
                </a:lnTo>
                <a:lnTo>
                  <a:pt x="232706" y="277321"/>
                </a:lnTo>
                <a:cubicBezTo>
                  <a:pt x="236514" y="302162"/>
                  <a:pt x="228262" y="327324"/>
                  <a:pt x="210481" y="345103"/>
                </a:cubicBezTo>
                <a:cubicBezTo>
                  <a:pt x="195718" y="359864"/>
                  <a:pt x="175638" y="368201"/>
                  <a:pt x="154684" y="368201"/>
                </a:cubicBezTo>
                <a:lnTo>
                  <a:pt x="69920" y="368201"/>
                </a:lnTo>
                <a:lnTo>
                  <a:pt x="108411" y="332723"/>
                </a:lnTo>
                <a:cubicBezTo>
                  <a:pt x="119919" y="322087"/>
                  <a:pt x="123727" y="305502"/>
                  <a:pt x="118017" y="290895"/>
                </a:cubicBezTo>
                <a:cubicBezTo>
                  <a:pt x="113733" y="280023"/>
                  <a:pt x="104841" y="271926"/>
                  <a:pt x="94128" y="268435"/>
                </a:cubicBezTo>
                <a:cubicBezTo>
                  <a:pt x="96588" y="263357"/>
                  <a:pt x="99921" y="258753"/>
                  <a:pt x="103972" y="254707"/>
                </a:cubicBezTo>
                <a:lnTo>
                  <a:pt x="112069" y="246609"/>
                </a:lnTo>
                <a:cubicBezTo>
                  <a:pt x="129849" y="228830"/>
                  <a:pt x="155009" y="220578"/>
                  <a:pt x="179849" y="224385"/>
                </a:cubicBezTo>
                <a:lnTo>
                  <a:pt x="179771" y="2243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Incorporating health and safety measures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 and Safety Measures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nutritional advice and dietary planning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Nutritional Advice and Planning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Implementing ethical farming practices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Ethical Farming Practices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 Healthy Poultry Farm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9357360" y="2229747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59577" y="2201206"/>
            <a:ext cx="400139" cy="457200"/>
          </a:xfrm>
          <a:custGeom>
            <a:avLst/>
            <a:gdLst/>
            <a:ahLst/>
            <a:cxnLst/>
            <a:rect l="l" t="t" r="r" b="b"/>
            <a:pathLst>
              <a:path w="400139" h="457200">
                <a:moveTo>
                  <a:pt x="200026" y="100013"/>
                </a:moveTo>
                <a:lnTo>
                  <a:pt x="214315" y="100013"/>
                </a:lnTo>
                <a:cubicBezTo>
                  <a:pt x="253784" y="100013"/>
                  <a:pt x="285751" y="68045"/>
                  <a:pt x="285751" y="28575"/>
                </a:cubicBezTo>
                <a:lnTo>
                  <a:pt x="285751" y="14288"/>
                </a:lnTo>
                <a:cubicBezTo>
                  <a:pt x="285751" y="6428"/>
                  <a:pt x="279321" y="0"/>
                  <a:pt x="271463" y="0"/>
                </a:cubicBezTo>
                <a:lnTo>
                  <a:pt x="257174" y="0"/>
                </a:lnTo>
                <a:cubicBezTo>
                  <a:pt x="217704" y="0"/>
                  <a:pt x="185737" y="31967"/>
                  <a:pt x="185737" y="71438"/>
                </a:cubicBezTo>
                <a:lnTo>
                  <a:pt x="185737" y="85725"/>
                </a:lnTo>
                <a:cubicBezTo>
                  <a:pt x="185737" y="93584"/>
                  <a:pt x="192167" y="100013"/>
                  <a:pt x="200026" y="100013"/>
                </a:cubicBezTo>
                <a:moveTo>
                  <a:pt x="42863" y="257175"/>
                </a:moveTo>
                <a:cubicBezTo>
                  <a:pt x="42863" y="228870"/>
                  <a:pt x="49649" y="201365"/>
                  <a:pt x="61081" y="182432"/>
                </a:cubicBezTo>
                <a:cubicBezTo>
                  <a:pt x="71885" y="164574"/>
                  <a:pt x="84565" y="157163"/>
                  <a:pt x="100015" y="157163"/>
                </a:cubicBezTo>
                <a:cubicBezTo>
                  <a:pt x="115908" y="157163"/>
                  <a:pt x="138592" y="163769"/>
                  <a:pt x="158327" y="171450"/>
                </a:cubicBezTo>
                <a:cubicBezTo>
                  <a:pt x="185116" y="181897"/>
                  <a:pt x="215031" y="181897"/>
                  <a:pt x="241820" y="171450"/>
                </a:cubicBezTo>
                <a:cubicBezTo>
                  <a:pt x="261555" y="163769"/>
                  <a:pt x="284235" y="157163"/>
                  <a:pt x="300133" y="157163"/>
                </a:cubicBezTo>
                <a:cubicBezTo>
                  <a:pt x="315582" y="157163"/>
                  <a:pt x="328262" y="164574"/>
                  <a:pt x="339066" y="182432"/>
                </a:cubicBezTo>
                <a:cubicBezTo>
                  <a:pt x="350406" y="201365"/>
                  <a:pt x="357192" y="228865"/>
                  <a:pt x="357192" y="257175"/>
                </a:cubicBezTo>
                <a:cubicBezTo>
                  <a:pt x="357192" y="305574"/>
                  <a:pt x="342011" y="346471"/>
                  <a:pt x="321116" y="374333"/>
                </a:cubicBezTo>
                <a:cubicBezTo>
                  <a:pt x="299684" y="402908"/>
                  <a:pt x="275396" y="414338"/>
                  <a:pt x="257177" y="414338"/>
                </a:cubicBezTo>
                <a:cubicBezTo>
                  <a:pt x="253068" y="414338"/>
                  <a:pt x="245033" y="412820"/>
                  <a:pt x="234942" y="409784"/>
                </a:cubicBezTo>
                <a:cubicBezTo>
                  <a:pt x="212262" y="402999"/>
                  <a:pt x="187881" y="402999"/>
                  <a:pt x="165202" y="409784"/>
                </a:cubicBezTo>
                <a:cubicBezTo>
                  <a:pt x="155110" y="412820"/>
                  <a:pt x="147075" y="414338"/>
                  <a:pt x="142966" y="414338"/>
                </a:cubicBezTo>
                <a:cubicBezTo>
                  <a:pt x="124747" y="414338"/>
                  <a:pt x="100459" y="402908"/>
                  <a:pt x="79027" y="374333"/>
                </a:cubicBezTo>
                <a:cubicBezTo>
                  <a:pt x="58044" y="346471"/>
                  <a:pt x="42863" y="305574"/>
                  <a:pt x="42863" y="257175"/>
                </a:cubicBezTo>
                <a:lnTo>
                  <a:pt x="42863" y="257175"/>
                </a:lnTo>
                <a:moveTo>
                  <a:pt x="100011" y="114300"/>
                </a:moveTo>
                <a:cubicBezTo>
                  <a:pt x="31879" y="114300"/>
                  <a:pt x="0" y="189043"/>
                  <a:pt x="0" y="257175"/>
                </a:cubicBezTo>
                <a:cubicBezTo>
                  <a:pt x="0" y="371475"/>
                  <a:pt x="71437" y="457200"/>
                  <a:pt x="142874" y="457200"/>
                </a:cubicBezTo>
                <a:cubicBezTo>
                  <a:pt x="153501" y="457200"/>
                  <a:pt x="166538" y="454164"/>
                  <a:pt x="177522" y="450859"/>
                </a:cubicBezTo>
                <a:cubicBezTo>
                  <a:pt x="192167" y="446483"/>
                  <a:pt x="207972" y="446483"/>
                  <a:pt x="222618" y="450859"/>
                </a:cubicBezTo>
                <a:cubicBezTo>
                  <a:pt x="233513" y="454164"/>
                  <a:pt x="246550" y="457200"/>
                  <a:pt x="257266" y="457200"/>
                </a:cubicBezTo>
                <a:cubicBezTo>
                  <a:pt x="328702" y="457200"/>
                  <a:pt x="400139" y="371475"/>
                  <a:pt x="400139" y="257175"/>
                </a:cubicBezTo>
                <a:cubicBezTo>
                  <a:pt x="400139" y="189043"/>
                  <a:pt x="368260" y="114300"/>
                  <a:pt x="300129" y="114300"/>
                </a:cubicBezTo>
                <a:cubicBezTo>
                  <a:pt x="275752" y="114300"/>
                  <a:pt x="246818" y="123499"/>
                  <a:pt x="226279" y="131536"/>
                </a:cubicBezTo>
                <a:cubicBezTo>
                  <a:pt x="209493" y="138056"/>
                  <a:pt x="190650" y="138056"/>
                  <a:pt x="173861" y="131536"/>
                </a:cubicBezTo>
                <a:cubicBezTo>
                  <a:pt x="153321" y="123499"/>
                  <a:pt x="124391" y="114300"/>
                  <a:pt x="100011" y="114300"/>
                </a:cubicBezTo>
                <a:lnTo>
                  <a:pt x="100011" y="1143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04782" y="2201206"/>
            <a:ext cx="457104" cy="457200"/>
          </a:xfrm>
          <a:custGeom>
            <a:avLst/>
            <a:gdLst/>
            <a:ahLst/>
            <a:cxnLst/>
            <a:rect l="l" t="t" r="r" b="b"/>
            <a:pathLst>
              <a:path w="457104" h="457200">
                <a:moveTo>
                  <a:pt x="446655" y="6543"/>
                </a:moveTo>
                <a:cubicBezTo>
                  <a:pt x="453265" y="11901"/>
                  <a:pt x="457104" y="20025"/>
                  <a:pt x="457104" y="28598"/>
                </a:cubicBezTo>
                <a:lnTo>
                  <a:pt x="457104" y="114318"/>
                </a:lnTo>
                <a:cubicBezTo>
                  <a:pt x="457104" y="122891"/>
                  <a:pt x="453265" y="131015"/>
                  <a:pt x="446655" y="136374"/>
                </a:cubicBezTo>
                <a:cubicBezTo>
                  <a:pt x="440045" y="141732"/>
                  <a:pt x="431296" y="143963"/>
                  <a:pt x="422904" y="142267"/>
                </a:cubicBezTo>
                <a:lnTo>
                  <a:pt x="280036" y="113692"/>
                </a:lnTo>
                <a:cubicBezTo>
                  <a:pt x="269143" y="111548"/>
                  <a:pt x="260659" y="103332"/>
                  <a:pt x="257981" y="92885"/>
                </a:cubicBezTo>
                <a:lnTo>
                  <a:pt x="178508" y="92885"/>
                </a:lnTo>
                <a:lnTo>
                  <a:pt x="178508" y="116636"/>
                </a:lnTo>
                <a:cubicBezTo>
                  <a:pt x="223423" y="126457"/>
                  <a:pt x="257085" y="166462"/>
                  <a:pt x="257085" y="214322"/>
                </a:cubicBezTo>
                <a:lnTo>
                  <a:pt x="257085" y="400050"/>
                </a:lnTo>
                <a:cubicBezTo>
                  <a:pt x="257085" y="431569"/>
                  <a:pt x="231459" y="457195"/>
                  <a:pt x="199937" y="457195"/>
                </a:cubicBezTo>
                <a:lnTo>
                  <a:pt x="114217" y="457195"/>
                </a:lnTo>
                <a:cubicBezTo>
                  <a:pt x="82695" y="457195"/>
                  <a:pt x="57069" y="431569"/>
                  <a:pt x="57069" y="400050"/>
                </a:cubicBezTo>
                <a:lnTo>
                  <a:pt x="57069" y="214322"/>
                </a:lnTo>
                <a:cubicBezTo>
                  <a:pt x="57069" y="166462"/>
                  <a:pt x="90731" y="126457"/>
                  <a:pt x="135646" y="116636"/>
                </a:cubicBezTo>
                <a:lnTo>
                  <a:pt x="135646" y="93776"/>
                </a:lnTo>
                <a:cubicBezTo>
                  <a:pt x="93766" y="98687"/>
                  <a:pt x="58409" y="124852"/>
                  <a:pt x="40728" y="161282"/>
                </a:cubicBezTo>
                <a:cubicBezTo>
                  <a:pt x="35549" y="171907"/>
                  <a:pt x="22691" y="176374"/>
                  <a:pt x="12063" y="171194"/>
                </a:cubicBezTo>
                <a:cubicBezTo>
                  <a:pt x="1435" y="166014"/>
                  <a:pt x="-3026" y="153066"/>
                  <a:pt x="2153" y="142441"/>
                </a:cubicBezTo>
                <a:cubicBezTo>
                  <a:pt x="26795" y="91810"/>
                  <a:pt x="76803" y="55737"/>
                  <a:pt x="135646" y="50649"/>
                </a:cubicBezTo>
                <a:lnTo>
                  <a:pt x="135646" y="21452"/>
                </a:lnTo>
                <a:cubicBezTo>
                  <a:pt x="135646" y="9574"/>
                  <a:pt x="145199" y="23"/>
                  <a:pt x="157075" y="23"/>
                </a:cubicBezTo>
                <a:cubicBezTo>
                  <a:pt x="168950" y="23"/>
                  <a:pt x="178504" y="9578"/>
                  <a:pt x="178504" y="21452"/>
                </a:cubicBezTo>
                <a:lnTo>
                  <a:pt x="178504" y="50027"/>
                </a:lnTo>
                <a:lnTo>
                  <a:pt x="257976" y="50027"/>
                </a:lnTo>
                <a:cubicBezTo>
                  <a:pt x="260655" y="39580"/>
                  <a:pt x="269139" y="31364"/>
                  <a:pt x="280031" y="29133"/>
                </a:cubicBezTo>
                <a:lnTo>
                  <a:pt x="422899" y="558"/>
                </a:lnTo>
                <a:cubicBezTo>
                  <a:pt x="431292" y="-1138"/>
                  <a:pt x="439954" y="1093"/>
                  <a:pt x="446650" y="6451"/>
                </a:cubicBezTo>
                <a:lnTo>
                  <a:pt x="446655" y="6543"/>
                </a:lnTo>
                <a:moveTo>
                  <a:pt x="99932" y="371480"/>
                </a:moveTo>
                <a:lnTo>
                  <a:pt x="99932" y="400055"/>
                </a:lnTo>
                <a:cubicBezTo>
                  <a:pt x="99932" y="407914"/>
                  <a:pt x="106359" y="414342"/>
                  <a:pt x="114221" y="414342"/>
                </a:cubicBezTo>
                <a:lnTo>
                  <a:pt x="199942" y="414342"/>
                </a:lnTo>
                <a:cubicBezTo>
                  <a:pt x="207800" y="414342"/>
                  <a:pt x="214231" y="407914"/>
                  <a:pt x="214231" y="400055"/>
                </a:cubicBezTo>
                <a:lnTo>
                  <a:pt x="214231" y="371480"/>
                </a:lnTo>
                <a:lnTo>
                  <a:pt x="99932" y="371480"/>
                </a:lnTo>
                <a:moveTo>
                  <a:pt x="99932" y="328617"/>
                </a:moveTo>
                <a:lnTo>
                  <a:pt x="214227" y="328617"/>
                </a:lnTo>
                <a:lnTo>
                  <a:pt x="214227" y="214322"/>
                </a:lnTo>
                <a:cubicBezTo>
                  <a:pt x="214227" y="182802"/>
                  <a:pt x="188601" y="157176"/>
                  <a:pt x="157079" y="157176"/>
                </a:cubicBezTo>
                <a:cubicBezTo>
                  <a:pt x="125557" y="157176"/>
                  <a:pt x="99932" y="182802"/>
                  <a:pt x="99932" y="214322"/>
                </a:cubicBezTo>
                <a:lnTo>
                  <a:pt x="99932" y="32861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515" r="-9051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By applying knowledge of poultry diseases, we can contribute to the health and well-being of poultry animals and humans.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Health and Well-being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64669"/>
            <a:ext cx="457200" cy="443395"/>
          </a:xfrm>
          <a:custGeom>
            <a:avLst/>
            <a:gdLst/>
            <a:ahLst/>
            <a:cxnLst/>
            <a:rect l="l" t="t" r="r" b="b"/>
            <a:pathLst>
              <a:path w="457200" h="443395">
                <a:moveTo>
                  <a:pt x="95683" y="13559"/>
                </a:moveTo>
                <a:cubicBezTo>
                  <a:pt x="99752" y="24298"/>
                  <a:pt x="94297" y="36248"/>
                  <a:pt x="83558" y="40314"/>
                </a:cubicBezTo>
                <a:lnTo>
                  <a:pt x="46063" y="54343"/>
                </a:lnTo>
                <a:cubicBezTo>
                  <a:pt x="43379" y="55380"/>
                  <a:pt x="41559" y="57978"/>
                  <a:pt x="41559" y="60838"/>
                </a:cubicBezTo>
                <a:lnTo>
                  <a:pt x="41559" y="173235"/>
                </a:lnTo>
                <a:cubicBezTo>
                  <a:pt x="41559" y="222939"/>
                  <a:pt x="81912" y="263288"/>
                  <a:pt x="131614" y="263288"/>
                </a:cubicBezTo>
                <a:lnTo>
                  <a:pt x="138541" y="263288"/>
                </a:lnTo>
                <a:lnTo>
                  <a:pt x="145467" y="263288"/>
                </a:lnTo>
                <a:cubicBezTo>
                  <a:pt x="195170" y="263288"/>
                  <a:pt x="235522" y="222935"/>
                  <a:pt x="235522" y="173235"/>
                </a:cubicBezTo>
                <a:lnTo>
                  <a:pt x="235522" y="60838"/>
                </a:lnTo>
                <a:cubicBezTo>
                  <a:pt x="235522" y="57983"/>
                  <a:pt x="233702" y="55385"/>
                  <a:pt x="231019" y="54343"/>
                </a:cubicBezTo>
                <a:lnTo>
                  <a:pt x="193610" y="40314"/>
                </a:lnTo>
                <a:cubicBezTo>
                  <a:pt x="182875" y="36243"/>
                  <a:pt x="177416" y="24294"/>
                  <a:pt x="181486" y="13559"/>
                </a:cubicBezTo>
                <a:cubicBezTo>
                  <a:pt x="185555" y="2820"/>
                  <a:pt x="197506" y="-2634"/>
                  <a:pt x="208241" y="1437"/>
                </a:cubicBezTo>
                <a:lnTo>
                  <a:pt x="245649" y="15466"/>
                </a:lnTo>
                <a:cubicBezTo>
                  <a:pt x="264527" y="22480"/>
                  <a:pt x="277081" y="40575"/>
                  <a:pt x="277081" y="60838"/>
                </a:cubicBezTo>
                <a:lnTo>
                  <a:pt x="277081" y="173235"/>
                </a:lnTo>
                <a:cubicBezTo>
                  <a:pt x="277081" y="241207"/>
                  <a:pt x="225560" y="297146"/>
                  <a:pt x="159490" y="304072"/>
                </a:cubicBezTo>
                <a:cubicBezTo>
                  <a:pt x="162695" y="358623"/>
                  <a:pt x="207893" y="401831"/>
                  <a:pt x="263224" y="401831"/>
                </a:cubicBezTo>
                <a:cubicBezTo>
                  <a:pt x="320634" y="401831"/>
                  <a:pt x="367132" y="355333"/>
                  <a:pt x="367132" y="297922"/>
                </a:cubicBezTo>
                <a:lnTo>
                  <a:pt x="367132" y="232375"/>
                </a:lnTo>
                <a:cubicBezTo>
                  <a:pt x="338991" y="223542"/>
                  <a:pt x="318641" y="197306"/>
                  <a:pt x="318641" y="166304"/>
                </a:cubicBezTo>
                <a:cubicBezTo>
                  <a:pt x="318641" y="128030"/>
                  <a:pt x="349639" y="97033"/>
                  <a:pt x="387916" y="97033"/>
                </a:cubicBezTo>
                <a:cubicBezTo>
                  <a:pt x="426188" y="97033"/>
                  <a:pt x="457191" y="128030"/>
                  <a:pt x="457191" y="166304"/>
                </a:cubicBezTo>
                <a:cubicBezTo>
                  <a:pt x="457191" y="197302"/>
                  <a:pt x="436841" y="223542"/>
                  <a:pt x="408700" y="232375"/>
                </a:cubicBezTo>
                <a:lnTo>
                  <a:pt x="408700" y="297922"/>
                </a:lnTo>
                <a:cubicBezTo>
                  <a:pt x="408700" y="378278"/>
                  <a:pt x="343586" y="443395"/>
                  <a:pt x="263228" y="443395"/>
                </a:cubicBezTo>
                <a:cubicBezTo>
                  <a:pt x="184951" y="443395"/>
                  <a:pt x="121131" y="381568"/>
                  <a:pt x="117930" y="304156"/>
                </a:cubicBezTo>
                <a:cubicBezTo>
                  <a:pt x="51686" y="297314"/>
                  <a:pt x="-5" y="241291"/>
                  <a:pt x="-5" y="173230"/>
                </a:cubicBezTo>
                <a:lnTo>
                  <a:pt x="-5" y="60834"/>
                </a:lnTo>
                <a:cubicBezTo>
                  <a:pt x="-5" y="40659"/>
                  <a:pt x="12550" y="22560"/>
                  <a:pt x="31428" y="15461"/>
                </a:cubicBezTo>
                <a:lnTo>
                  <a:pt x="68923" y="1348"/>
                </a:lnTo>
                <a:cubicBezTo>
                  <a:pt x="79658" y="-2723"/>
                  <a:pt x="91609" y="2731"/>
                  <a:pt x="95678" y="13470"/>
                </a:cubicBezTo>
                <a:lnTo>
                  <a:pt x="95683" y="13559"/>
                </a:lnTo>
                <a:moveTo>
                  <a:pt x="387925" y="138597"/>
                </a:moveTo>
                <a:cubicBezTo>
                  <a:pt x="372623" y="138597"/>
                  <a:pt x="360214" y="151003"/>
                  <a:pt x="360214" y="166304"/>
                </a:cubicBezTo>
                <a:cubicBezTo>
                  <a:pt x="360214" y="181606"/>
                  <a:pt x="372618" y="194012"/>
                  <a:pt x="387925" y="194012"/>
                </a:cubicBezTo>
                <a:cubicBezTo>
                  <a:pt x="403228" y="194012"/>
                  <a:pt x="415636" y="181606"/>
                  <a:pt x="415636" y="166304"/>
                </a:cubicBezTo>
                <a:cubicBezTo>
                  <a:pt x="415636" y="151003"/>
                  <a:pt x="403232" y="138597"/>
                  <a:pt x="387925" y="138597"/>
                </a:cubicBezTo>
                <a:lnTo>
                  <a:pt x="387925" y="1385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poultry diseases is crucial for maintaining healthy flocks and preventing the spread of diseases.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Understanding Poultry Diseases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8139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7"/>
              </a:spcBef>
              <a:buNone/>
            </a:pPr>
            <a:r>
              <a:rPr lang="en-US" sz="15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challenges in preventing and controlling poultry diseases?</a:t>
            </a:r>
            <a:endParaRPr lang="en-US" sz="1517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Challenges in Poultry Disease Management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7"/>
              </a:spcBef>
              <a:buNone/>
            </a:pPr>
            <a:r>
              <a:rPr lang="en-US" sz="15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can you apply your knowledge to maintain healthy poultry?</a:t>
            </a:r>
            <a:endParaRPr lang="en-US" sz="1517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Applying Knowledge for Healthy Poultry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327"/>
              </a:spcBef>
              <a:buNone/>
            </a:pPr>
            <a:r>
              <a:rPr lang="en-US" sz="151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poultry diseases?</a:t>
            </a:r>
            <a:endParaRPr lang="en-US" sz="1517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Learning About Poultry Diseases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92920" y="0"/>
                </a:moveTo>
                <a:cubicBezTo>
                  <a:pt x="181042" y="0"/>
                  <a:pt x="171487" y="9555"/>
                  <a:pt x="171487" y="21434"/>
                </a:cubicBezTo>
                <a:cubicBezTo>
                  <a:pt x="171487" y="33312"/>
                  <a:pt x="181042" y="42867"/>
                  <a:pt x="192920" y="42867"/>
                </a:cubicBezTo>
                <a:lnTo>
                  <a:pt x="207212" y="42867"/>
                </a:lnTo>
                <a:lnTo>
                  <a:pt x="207212" y="72878"/>
                </a:lnTo>
                <a:cubicBezTo>
                  <a:pt x="179794" y="76627"/>
                  <a:pt x="154694" y="87435"/>
                  <a:pt x="133708" y="103332"/>
                </a:cubicBezTo>
                <a:lnTo>
                  <a:pt x="112453" y="82163"/>
                </a:lnTo>
                <a:lnTo>
                  <a:pt x="122543" y="72073"/>
                </a:lnTo>
                <a:cubicBezTo>
                  <a:pt x="130938" y="63679"/>
                  <a:pt x="130938" y="50100"/>
                  <a:pt x="122543" y="41797"/>
                </a:cubicBezTo>
                <a:cubicBezTo>
                  <a:pt x="114149" y="33490"/>
                  <a:pt x="100570" y="33403"/>
                  <a:pt x="92268" y="41797"/>
                </a:cubicBezTo>
                <a:lnTo>
                  <a:pt x="41715" y="92258"/>
                </a:lnTo>
                <a:cubicBezTo>
                  <a:pt x="33321" y="100653"/>
                  <a:pt x="33321" y="114231"/>
                  <a:pt x="41715" y="122534"/>
                </a:cubicBezTo>
                <a:cubicBezTo>
                  <a:pt x="50109" y="130841"/>
                  <a:pt x="63688" y="130928"/>
                  <a:pt x="71991" y="122534"/>
                </a:cubicBezTo>
                <a:lnTo>
                  <a:pt x="82173" y="112444"/>
                </a:lnTo>
                <a:lnTo>
                  <a:pt x="103428" y="133699"/>
                </a:lnTo>
                <a:cubicBezTo>
                  <a:pt x="87439" y="154689"/>
                  <a:pt x="76631" y="179785"/>
                  <a:pt x="72882" y="207203"/>
                </a:cubicBezTo>
                <a:lnTo>
                  <a:pt x="42872" y="207203"/>
                </a:lnTo>
                <a:lnTo>
                  <a:pt x="42872" y="192911"/>
                </a:lnTo>
                <a:cubicBezTo>
                  <a:pt x="42872" y="181033"/>
                  <a:pt x="33316" y="171477"/>
                  <a:pt x="21438" y="171477"/>
                </a:cubicBezTo>
                <a:cubicBezTo>
                  <a:pt x="9560" y="171477"/>
                  <a:pt x="5" y="181033"/>
                  <a:pt x="5" y="192911"/>
                </a:cubicBezTo>
                <a:lnTo>
                  <a:pt x="5" y="264362"/>
                </a:lnTo>
                <a:cubicBezTo>
                  <a:pt x="5" y="276240"/>
                  <a:pt x="9560" y="285796"/>
                  <a:pt x="21438" y="285796"/>
                </a:cubicBezTo>
                <a:cubicBezTo>
                  <a:pt x="33316" y="285796"/>
                  <a:pt x="42872" y="276240"/>
                  <a:pt x="42872" y="264362"/>
                </a:cubicBezTo>
                <a:lnTo>
                  <a:pt x="42872" y="250070"/>
                </a:lnTo>
                <a:lnTo>
                  <a:pt x="72882" y="250070"/>
                </a:lnTo>
                <a:cubicBezTo>
                  <a:pt x="76631" y="277488"/>
                  <a:pt x="87439" y="302589"/>
                  <a:pt x="103336" y="323574"/>
                </a:cubicBezTo>
                <a:lnTo>
                  <a:pt x="82168" y="344829"/>
                </a:lnTo>
                <a:lnTo>
                  <a:pt x="71986" y="334739"/>
                </a:lnTo>
                <a:cubicBezTo>
                  <a:pt x="63592" y="326345"/>
                  <a:pt x="50013" y="326345"/>
                  <a:pt x="41710" y="334739"/>
                </a:cubicBezTo>
                <a:cubicBezTo>
                  <a:pt x="33403" y="343133"/>
                  <a:pt x="33316" y="356712"/>
                  <a:pt x="41710" y="365015"/>
                </a:cubicBezTo>
                <a:lnTo>
                  <a:pt x="92263" y="415567"/>
                </a:lnTo>
                <a:cubicBezTo>
                  <a:pt x="100657" y="423962"/>
                  <a:pt x="114236" y="423962"/>
                  <a:pt x="122539" y="415567"/>
                </a:cubicBezTo>
                <a:cubicBezTo>
                  <a:pt x="130846" y="407173"/>
                  <a:pt x="130933" y="393594"/>
                  <a:pt x="122539" y="385292"/>
                </a:cubicBezTo>
                <a:lnTo>
                  <a:pt x="112448" y="375110"/>
                </a:lnTo>
                <a:lnTo>
                  <a:pt x="133704" y="353855"/>
                </a:lnTo>
                <a:cubicBezTo>
                  <a:pt x="154694" y="369843"/>
                  <a:pt x="179881" y="380560"/>
                  <a:pt x="207208" y="384309"/>
                </a:cubicBezTo>
                <a:lnTo>
                  <a:pt x="207208" y="414319"/>
                </a:lnTo>
                <a:lnTo>
                  <a:pt x="192916" y="414319"/>
                </a:lnTo>
                <a:cubicBezTo>
                  <a:pt x="181037" y="414319"/>
                  <a:pt x="171482" y="423875"/>
                  <a:pt x="171482" y="435753"/>
                </a:cubicBezTo>
                <a:cubicBezTo>
                  <a:pt x="171482" y="447631"/>
                  <a:pt x="181037" y="457186"/>
                  <a:pt x="192916" y="457186"/>
                </a:cubicBezTo>
                <a:lnTo>
                  <a:pt x="264367" y="457186"/>
                </a:lnTo>
                <a:cubicBezTo>
                  <a:pt x="276245" y="457186"/>
                  <a:pt x="285800" y="447631"/>
                  <a:pt x="285800" y="435753"/>
                </a:cubicBezTo>
                <a:cubicBezTo>
                  <a:pt x="285800" y="423875"/>
                  <a:pt x="276245" y="414319"/>
                  <a:pt x="264367" y="414319"/>
                </a:cubicBezTo>
                <a:lnTo>
                  <a:pt x="250075" y="414319"/>
                </a:lnTo>
                <a:lnTo>
                  <a:pt x="250075" y="384309"/>
                </a:lnTo>
                <a:cubicBezTo>
                  <a:pt x="277493" y="380560"/>
                  <a:pt x="302593" y="369751"/>
                  <a:pt x="323579" y="353855"/>
                </a:cubicBezTo>
                <a:lnTo>
                  <a:pt x="344834" y="375110"/>
                </a:lnTo>
                <a:lnTo>
                  <a:pt x="334744" y="385200"/>
                </a:lnTo>
                <a:cubicBezTo>
                  <a:pt x="326349" y="393594"/>
                  <a:pt x="326349" y="407173"/>
                  <a:pt x="334744" y="415476"/>
                </a:cubicBezTo>
                <a:cubicBezTo>
                  <a:pt x="343138" y="423783"/>
                  <a:pt x="356717" y="423870"/>
                  <a:pt x="365019" y="415476"/>
                </a:cubicBezTo>
                <a:lnTo>
                  <a:pt x="415572" y="364923"/>
                </a:lnTo>
                <a:cubicBezTo>
                  <a:pt x="423966" y="356529"/>
                  <a:pt x="423966" y="342950"/>
                  <a:pt x="415572" y="334648"/>
                </a:cubicBezTo>
                <a:cubicBezTo>
                  <a:pt x="407178" y="326340"/>
                  <a:pt x="393599" y="326253"/>
                  <a:pt x="385296" y="334648"/>
                </a:cubicBezTo>
                <a:lnTo>
                  <a:pt x="375114" y="344829"/>
                </a:lnTo>
                <a:lnTo>
                  <a:pt x="353859" y="323574"/>
                </a:lnTo>
                <a:cubicBezTo>
                  <a:pt x="369847" y="302584"/>
                  <a:pt x="380564" y="277397"/>
                  <a:pt x="384313" y="250070"/>
                </a:cubicBezTo>
                <a:lnTo>
                  <a:pt x="414324" y="250070"/>
                </a:lnTo>
                <a:lnTo>
                  <a:pt x="414324" y="264362"/>
                </a:lnTo>
                <a:cubicBezTo>
                  <a:pt x="414324" y="276240"/>
                  <a:pt x="423879" y="285796"/>
                  <a:pt x="435757" y="285796"/>
                </a:cubicBezTo>
                <a:cubicBezTo>
                  <a:pt x="447635" y="285796"/>
                  <a:pt x="457191" y="276240"/>
                  <a:pt x="457191" y="264362"/>
                </a:cubicBezTo>
                <a:lnTo>
                  <a:pt x="457191" y="192911"/>
                </a:lnTo>
                <a:cubicBezTo>
                  <a:pt x="457191" y="181033"/>
                  <a:pt x="447635" y="171477"/>
                  <a:pt x="435757" y="171477"/>
                </a:cubicBezTo>
                <a:cubicBezTo>
                  <a:pt x="423879" y="171477"/>
                  <a:pt x="414324" y="181033"/>
                  <a:pt x="414324" y="192911"/>
                </a:cubicBezTo>
                <a:lnTo>
                  <a:pt x="414324" y="207203"/>
                </a:lnTo>
                <a:lnTo>
                  <a:pt x="384313" y="207203"/>
                </a:lnTo>
                <a:cubicBezTo>
                  <a:pt x="380564" y="179785"/>
                  <a:pt x="369756" y="154684"/>
                  <a:pt x="353859" y="133699"/>
                </a:cubicBezTo>
                <a:lnTo>
                  <a:pt x="375114" y="112444"/>
                </a:lnTo>
                <a:lnTo>
                  <a:pt x="385205" y="122534"/>
                </a:lnTo>
                <a:cubicBezTo>
                  <a:pt x="393599" y="130928"/>
                  <a:pt x="407178" y="130928"/>
                  <a:pt x="415481" y="122534"/>
                </a:cubicBezTo>
                <a:cubicBezTo>
                  <a:pt x="423788" y="114140"/>
                  <a:pt x="423875" y="100561"/>
                  <a:pt x="415481" y="92258"/>
                </a:cubicBezTo>
                <a:lnTo>
                  <a:pt x="365019" y="41706"/>
                </a:lnTo>
                <a:cubicBezTo>
                  <a:pt x="356625" y="33312"/>
                  <a:pt x="343046" y="33312"/>
                  <a:pt x="334744" y="41706"/>
                </a:cubicBezTo>
                <a:cubicBezTo>
                  <a:pt x="326436" y="50100"/>
                  <a:pt x="326349" y="63679"/>
                  <a:pt x="334744" y="71982"/>
                </a:cubicBezTo>
                <a:lnTo>
                  <a:pt x="344834" y="82163"/>
                </a:lnTo>
                <a:lnTo>
                  <a:pt x="323579" y="103419"/>
                </a:lnTo>
                <a:cubicBezTo>
                  <a:pt x="302589" y="87430"/>
                  <a:pt x="277493" y="76622"/>
                  <a:pt x="250075" y="72873"/>
                </a:cubicBezTo>
                <a:lnTo>
                  <a:pt x="250075" y="42863"/>
                </a:lnTo>
                <a:lnTo>
                  <a:pt x="264367" y="42863"/>
                </a:lnTo>
                <a:cubicBezTo>
                  <a:pt x="276245" y="42863"/>
                  <a:pt x="285800" y="33307"/>
                  <a:pt x="285800" y="21429"/>
                </a:cubicBezTo>
                <a:cubicBezTo>
                  <a:pt x="285800" y="9551"/>
                  <a:pt x="276245" y="-5"/>
                  <a:pt x="264367" y="-5"/>
                </a:cubicBezTo>
                <a:lnTo>
                  <a:pt x="192920" y="0"/>
                </a:lnTo>
                <a:moveTo>
                  <a:pt x="228646" y="114323"/>
                </a:moveTo>
                <a:cubicBezTo>
                  <a:pt x="291785" y="114323"/>
                  <a:pt x="342969" y="165506"/>
                  <a:pt x="342969" y="228646"/>
                </a:cubicBezTo>
                <a:cubicBezTo>
                  <a:pt x="342969" y="291785"/>
                  <a:pt x="291785" y="342969"/>
                  <a:pt x="228646" y="342969"/>
                </a:cubicBezTo>
                <a:cubicBezTo>
                  <a:pt x="165506" y="342969"/>
                  <a:pt x="114323" y="291785"/>
                  <a:pt x="114323" y="228646"/>
                </a:cubicBezTo>
                <a:cubicBezTo>
                  <a:pt x="114323" y="165506"/>
                  <a:pt x="165506" y="114323"/>
                  <a:pt x="228646" y="114323"/>
                </a:cubicBezTo>
                <a:lnTo>
                  <a:pt x="228646" y="114323"/>
                </a:lnTo>
                <a:moveTo>
                  <a:pt x="228646" y="214354"/>
                </a:moveTo>
                <a:cubicBezTo>
                  <a:pt x="228646" y="190675"/>
                  <a:pt x="209452" y="171482"/>
                  <a:pt x="185774" y="171482"/>
                </a:cubicBezTo>
                <a:cubicBezTo>
                  <a:pt x="162096" y="171482"/>
                  <a:pt x="142902" y="190675"/>
                  <a:pt x="142902" y="214354"/>
                </a:cubicBezTo>
                <a:cubicBezTo>
                  <a:pt x="142902" y="238032"/>
                  <a:pt x="162096" y="257225"/>
                  <a:pt x="185774" y="257225"/>
                </a:cubicBezTo>
                <a:cubicBezTo>
                  <a:pt x="209452" y="257225"/>
                  <a:pt x="228646" y="238032"/>
                  <a:pt x="228646" y="214354"/>
                </a:cubicBezTo>
                <a:moveTo>
                  <a:pt x="271517" y="292951"/>
                </a:moveTo>
                <a:cubicBezTo>
                  <a:pt x="283354" y="292951"/>
                  <a:pt x="292951" y="283354"/>
                  <a:pt x="292951" y="271517"/>
                </a:cubicBezTo>
                <a:cubicBezTo>
                  <a:pt x="292951" y="259680"/>
                  <a:pt x="283354" y="250084"/>
                  <a:pt x="271517" y="250084"/>
                </a:cubicBezTo>
                <a:cubicBezTo>
                  <a:pt x="259680" y="250084"/>
                  <a:pt x="250084" y="259680"/>
                  <a:pt x="250084" y="271517"/>
                </a:cubicBezTo>
                <a:cubicBezTo>
                  <a:pt x="250084" y="283354"/>
                  <a:pt x="259680" y="292951"/>
                  <a:pt x="271517" y="292951"/>
                </a:cubicBezTo>
                <a:lnTo>
                  <a:pt x="271517" y="29295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27773"/>
            <a:ext cx="457200" cy="443395"/>
          </a:xfrm>
          <a:custGeom>
            <a:avLst/>
            <a:gdLst/>
            <a:ahLst/>
            <a:cxnLst/>
            <a:rect l="l" t="t" r="r" b="b"/>
            <a:pathLst>
              <a:path w="457200" h="443395">
                <a:moveTo>
                  <a:pt x="95683" y="13559"/>
                </a:moveTo>
                <a:cubicBezTo>
                  <a:pt x="99752" y="24298"/>
                  <a:pt x="94297" y="36248"/>
                  <a:pt x="83558" y="40314"/>
                </a:cubicBezTo>
                <a:lnTo>
                  <a:pt x="46063" y="54343"/>
                </a:lnTo>
                <a:cubicBezTo>
                  <a:pt x="43379" y="55380"/>
                  <a:pt x="41559" y="57978"/>
                  <a:pt x="41559" y="60838"/>
                </a:cubicBezTo>
                <a:lnTo>
                  <a:pt x="41559" y="173235"/>
                </a:lnTo>
                <a:cubicBezTo>
                  <a:pt x="41559" y="222939"/>
                  <a:pt x="81912" y="263288"/>
                  <a:pt x="131614" y="263288"/>
                </a:cubicBezTo>
                <a:lnTo>
                  <a:pt x="138541" y="263288"/>
                </a:lnTo>
                <a:lnTo>
                  <a:pt x="145467" y="263288"/>
                </a:lnTo>
                <a:cubicBezTo>
                  <a:pt x="195170" y="263288"/>
                  <a:pt x="235522" y="222935"/>
                  <a:pt x="235522" y="173235"/>
                </a:cubicBezTo>
                <a:lnTo>
                  <a:pt x="235522" y="60838"/>
                </a:lnTo>
                <a:cubicBezTo>
                  <a:pt x="235522" y="57983"/>
                  <a:pt x="233702" y="55385"/>
                  <a:pt x="231019" y="54343"/>
                </a:cubicBezTo>
                <a:lnTo>
                  <a:pt x="193610" y="40314"/>
                </a:lnTo>
                <a:cubicBezTo>
                  <a:pt x="182875" y="36243"/>
                  <a:pt x="177416" y="24294"/>
                  <a:pt x="181486" y="13559"/>
                </a:cubicBezTo>
                <a:cubicBezTo>
                  <a:pt x="185555" y="2820"/>
                  <a:pt x="197506" y="-2634"/>
                  <a:pt x="208241" y="1437"/>
                </a:cubicBezTo>
                <a:lnTo>
                  <a:pt x="245649" y="15466"/>
                </a:lnTo>
                <a:cubicBezTo>
                  <a:pt x="264527" y="22480"/>
                  <a:pt x="277081" y="40575"/>
                  <a:pt x="277081" y="60838"/>
                </a:cubicBezTo>
                <a:lnTo>
                  <a:pt x="277081" y="173235"/>
                </a:lnTo>
                <a:cubicBezTo>
                  <a:pt x="277081" y="241207"/>
                  <a:pt x="225560" y="297146"/>
                  <a:pt x="159490" y="304072"/>
                </a:cubicBezTo>
                <a:cubicBezTo>
                  <a:pt x="162695" y="358623"/>
                  <a:pt x="207893" y="401831"/>
                  <a:pt x="263224" y="401831"/>
                </a:cubicBezTo>
                <a:cubicBezTo>
                  <a:pt x="320634" y="401831"/>
                  <a:pt x="367132" y="355333"/>
                  <a:pt x="367132" y="297922"/>
                </a:cubicBezTo>
                <a:lnTo>
                  <a:pt x="367132" y="232375"/>
                </a:lnTo>
                <a:cubicBezTo>
                  <a:pt x="338991" y="223542"/>
                  <a:pt x="318641" y="197306"/>
                  <a:pt x="318641" y="166304"/>
                </a:cubicBezTo>
                <a:cubicBezTo>
                  <a:pt x="318641" y="128030"/>
                  <a:pt x="349639" y="97033"/>
                  <a:pt x="387916" y="97033"/>
                </a:cubicBezTo>
                <a:cubicBezTo>
                  <a:pt x="426188" y="97033"/>
                  <a:pt x="457191" y="128030"/>
                  <a:pt x="457191" y="166304"/>
                </a:cubicBezTo>
                <a:cubicBezTo>
                  <a:pt x="457191" y="197302"/>
                  <a:pt x="436841" y="223542"/>
                  <a:pt x="408700" y="232375"/>
                </a:cubicBezTo>
                <a:lnTo>
                  <a:pt x="408700" y="297922"/>
                </a:lnTo>
                <a:cubicBezTo>
                  <a:pt x="408700" y="378278"/>
                  <a:pt x="343586" y="443395"/>
                  <a:pt x="263228" y="443395"/>
                </a:cubicBezTo>
                <a:cubicBezTo>
                  <a:pt x="184951" y="443395"/>
                  <a:pt x="121131" y="381568"/>
                  <a:pt x="117930" y="304156"/>
                </a:cubicBezTo>
                <a:cubicBezTo>
                  <a:pt x="51686" y="297314"/>
                  <a:pt x="-5" y="241291"/>
                  <a:pt x="-5" y="173230"/>
                </a:cubicBezTo>
                <a:lnTo>
                  <a:pt x="-5" y="60834"/>
                </a:lnTo>
                <a:cubicBezTo>
                  <a:pt x="-5" y="40659"/>
                  <a:pt x="12550" y="22560"/>
                  <a:pt x="31428" y="15461"/>
                </a:cubicBezTo>
                <a:lnTo>
                  <a:pt x="68923" y="1348"/>
                </a:lnTo>
                <a:cubicBezTo>
                  <a:pt x="79658" y="-2723"/>
                  <a:pt x="91609" y="2731"/>
                  <a:pt x="95678" y="13470"/>
                </a:cubicBezTo>
                <a:lnTo>
                  <a:pt x="95683" y="13559"/>
                </a:lnTo>
                <a:moveTo>
                  <a:pt x="387925" y="138597"/>
                </a:moveTo>
                <a:cubicBezTo>
                  <a:pt x="372623" y="138597"/>
                  <a:pt x="360214" y="151003"/>
                  <a:pt x="360214" y="166304"/>
                </a:cubicBezTo>
                <a:cubicBezTo>
                  <a:pt x="360214" y="181606"/>
                  <a:pt x="372618" y="194012"/>
                  <a:pt x="387925" y="194012"/>
                </a:cubicBezTo>
                <a:cubicBezTo>
                  <a:pt x="403228" y="194012"/>
                  <a:pt x="415636" y="181606"/>
                  <a:pt x="415636" y="166304"/>
                </a:cubicBezTo>
                <a:cubicBezTo>
                  <a:pt x="415636" y="151003"/>
                  <a:pt x="403232" y="138597"/>
                  <a:pt x="387925" y="138597"/>
                </a:cubicBezTo>
                <a:lnTo>
                  <a:pt x="387925" y="13859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0"/>
                </a:moveTo>
                <a:cubicBezTo>
                  <a:pt x="155645" y="0"/>
                  <a:pt x="142875" y="12770"/>
                  <a:pt x="142875" y="28575"/>
                </a:cubicBezTo>
                <a:cubicBezTo>
                  <a:pt x="127070" y="28575"/>
                  <a:pt x="114300" y="41345"/>
                  <a:pt x="114300" y="57150"/>
                </a:cubicBezTo>
                <a:lnTo>
                  <a:pt x="114300" y="257175"/>
                </a:lnTo>
                <a:cubicBezTo>
                  <a:pt x="114300" y="272980"/>
                  <a:pt x="127070" y="285750"/>
                  <a:pt x="142875" y="285750"/>
                </a:cubicBezTo>
                <a:cubicBezTo>
                  <a:pt x="142875" y="301555"/>
                  <a:pt x="155645" y="314325"/>
                  <a:pt x="171450" y="314325"/>
                </a:cubicBezTo>
                <a:lnTo>
                  <a:pt x="200025" y="314325"/>
                </a:lnTo>
                <a:cubicBezTo>
                  <a:pt x="215830" y="314325"/>
                  <a:pt x="228600" y="301555"/>
                  <a:pt x="228600" y="285750"/>
                </a:cubicBezTo>
                <a:cubicBezTo>
                  <a:pt x="244405" y="285750"/>
                  <a:pt x="257175" y="272980"/>
                  <a:pt x="257175" y="257175"/>
                </a:cubicBezTo>
                <a:lnTo>
                  <a:pt x="257175" y="57150"/>
                </a:lnTo>
                <a:cubicBezTo>
                  <a:pt x="257175" y="41345"/>
                  <a:pt x="244405" y="28575"/>
                  <a:pt x="228600" y="28575"/>
                </a:cubicBezTo>
                <a:cubicBezTo>
                  <a:pt x="228600" y="12770"/>
                  <a:pt x="215830" y="0"/>
                  <a:pt x="200025" y="0"/>
                </a:cubicBezTo>
                <a:lnTo>
                  <a:pt x="171450" y="0"/>
                </a:lnTo>
                <a:moveTo>
                  <a:pt x="157163" y="242888"/>
                </a:moveTo>
                <a:lnTo>
                  <a:pt x="157163" y="71438"/>
                </a:lnTo>
                <a:lnTo>
                  <a:pt x="214313" y="71438"/>
                </a:lnTo>
                <a:lnTo>
                  <a:pt x="214313" y="242888"/>
                </a:lnTo>
                <a:lnTo>
                  <a:pt x="157163" y="242888"/>
                </a:lnTo>
                <a:moveTo>
                  <a:pt x="21434" y="414338"/>
                </a:moveTo>
                <a:cubicBezTo>
                  <a:pt x="9555" y="414338"/>
                  <a:pt x="5" y="423893"/>
                  <a:pt x="5" y="435771"/>
                </a:cubicBezTo>
                <a:cubicBezTo>
                  <a:pt x="5" y="447649"/>
                  <a:pt x="9560" y="457205"/>
                  <a:pt x="21438" y="457205"/>
                </a:cubicBezTo>
                <a:lnTo>
                  <a:pt x="285759" y="457205"/>
                </a:lnTo>
                <a:lnTo>
                  <a:pt x="435780" y="457205"/>
                </a:lnTo>
                <a:cubicBezTo>
                  <a:pt x="447658" y="457205"/>
                  <a:pt x="457214" y="447649"/>
                  <a:pt x="457214" y="435776"/>
                </a:cubicBezTo>
                <a:cubicBezTo>
                  <a:pt x="457214" y="423898"/>
                  <a:pt x="447658" y="414347"/>
                  <a:pt x="435785" y="414347"/>
                </a:cubicBezTo>
                <a:lnTo>
                  <a:pt x="399172" y="414347"/>
                </a:lnTo>
                <a:cubicBezTo>
                  <a:pt x="434802" y="382914"/>
                  <a:pt x="457214" y="336924"/>
                  <a:pt x="457214" y="285759"/>
                </a:cubicBezTo>
                <a:cubicBezTo>
                  <a:pt x="457214" y="191105"/>
                  <a:pt x="380418" y="114309"/>
                  <a:pt x="285764" y="114309"/>
                </a:cubicBezTo>
                <a:lnTo>
                  <a:pt x="285764" y="114309"/>
                </a:lnTo>
                <a:lnTo>
                  <a:pt x="285764" y="157172"/>
                </a:lnTo>
                <a:lnTo>
                  <a:pt x="285764" y="157172"/>
                </a:lnTo>
                <a:cubicBezTo>
                  <a:pt x="356753" y="157172"/>
                  <a:pt x="414351" y="214770"/>
                  <a:pt x="414351" y="285759"/>
                </a:cubicBezTo>
                <a:cubicBezTo>
                  <a:pt x="414351" y="356749"/>
                  <a:pt x="356753" y="414347"/>
                  <a:pt x="285764" y="414347"/>
                </a:cubicBezTo>
                <a:lnTo>
                  <a:pt x="285764" y="414347"/>
                </a:lnTo>
                <a:lnTo>
                  <a:pt x="21434" y="414338"/>
                </a:lnTo>
                <a:moveTo>
                  <a:pt x="85725" y="364334"/>
                </a:moveTo>
                <a:cubicBezTo>
                  <a:pt x="85725" y="376212"/>
                  <a:pt x="95280" y="385767"/>
                  <a:pt x="107159" y="385767"/>
                </a:cubicBezTo>
                <a:lnTo>
                  <a:pt x="264321" y="385767"/>
                </a:lnTo>
                <a:cubicBezTo>
                  <a:pt x="276199" y="385767"/>
                  <a:pt x="285755" y="376212"/>
                  <a:pt x="285755" y="364338"/>
                </a:cubicBezTo>
                <a:cubicBezTo>
                  <a:pt x="285755" y="352460"/>
                  <a:pt x="276199" y="342909"/>
                  <a:pt x="264326" y="342909"/>
                </a:cubicBezTo>
                <a:lnTo>
                  <a:pt x="107163" y="342909"/>
                </a:lnTo>
                <a:cubicBezTo>
                  <a:pt x="95285" y="342909"/>
                  <a:pt x="85734" y="352465"/>
                  <a:pt x="85734" y="364343"/>
                </a:cubicBezTo>
                <a:lnTo>
                  <a:pt x="85725" y="364334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knowledge to design and manage a healthy poultry farm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and Managing a Healthy Poultry Farm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 learning about poultry health and nutrition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About Poultry Health and Nutrition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82193" r="-8219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62515" y="2215106"/>
            <a:ext cx="365760" cy="457200"/>
          </a:xfrm>
          <a:custGeom>
            <a:avLst/>
            <a:gdLst/>
            <a:ahLst/>
            <a:cxnLst/>
            <a:rect l="l" t="t" r="r" b="b"/>
            <a:pathLst>
              <a:path w="365760" h="457200">
                <a:moveTo>
                  <a:pt x="182880" y="411480"/>
                </a:moveTo>
                <a:cubicBezTo>
                  <a:pt x="111729" y="411480"/>
                  <a:pt x="45720" y="339663"/>
                  <a:pt x="45720" y="259082"/>
                </a:cubicBezTo>
                <a:cubicBezTo>
                  <a:pt x="45720" y="213073"/>
                  <a:pt x="59151" y="156500"/>
                  <a:pt x="85057" y="112874"/>
                </a:cubicBezTo>
                <a:cubicBezTo>
                  <a:pt x="110869" y="69344"/>
                  <a:pt x="143923" y="45725"/>
                  <a:pt x="182880" y="45725"/>
                </a:cubicBezTo>
                <a:cubicBezTo>
                  <a:pt x="221837" y="45725"/>
                  <a:pt x="254891" y="69348"/>
                  <a:pt x="280703" y="112874"/>
                </a:cubicBezTo>
                <a:cubicBezTo>
                  <a:pt x="306609" y="156500"/>
                  <a:pt x="320040" y="213078"/>
                  <a:pt x="320040" y="259082"/>
                </a:cubicBezTo>
                <a:cubicBezTo>
                  <a:pt x="320040" y="339663"/>
                  <a:pt x="254031" y="411480"/>
                  <a:pt x="182880" y="411480"/>
                </a:cubicBezTo>
                <a:lnTo>
                  <a:pt x="182880" y="411480"/>
                </a:lnTo>
                <a:moveTo>
                  <a:pt x="0" y="259082"/>
                </a:moveTo>
                <a:cubicBezTo>
                  <a:pt x="0" y="360045"/>
                  <a:pt x="81916" y="457200"/>
                  <a:pt x="182880" y="457200"/>
                </a:cubicBezTo>
                <a:cubicBezTo>
                  <a:pt x="283844" y="457200"/>
                  <a:pt x="365760" y="360045"/>
                  <a:pt x="365760" y="259082"/>
                </a:cubicBezTo>
                <a:cubicBezTo>
                  <a:pt x="365760" y="152403"/>
                  <a:pt x="304799" y="0"/>
                  <a:pt x="182880" y="0"/>
                </a:cubicBezTo>
                <a:cubicBezTo>
                  <a:pt x="60961" y="0"/>
                  <a:pt x="0" y="152398"/>
                  <a:pt x="0" y="259082"/>
                </a:cubicBezTo>
                <a:moveTo>
                  <a:pt x="162686" y="112393"/>
                </a:moveTo>
                <a:cubicBezTo>
                  <a:pt x="168879" y="106678"/>
                  <a:pt x="169354" y="97059"/>
                  <a:pt x="163637" y="90868"/>
                </a:cubicBezTo>
                <a:cubicBezTo>
                  <a:pt x="157924" y="84678"/>
                  <a:pt x="148301" y="84203"/>
                  <a:pt x="142112" y="89918"/>
                </a:cubicBezTo>
                <a:cubicBezTo>
                  <a:pt x="119347" y="110684"/>
                  <a:pt x="102965" y="140114"/>
                  <a:pt x="92296" y="170120"/>
                </a:cubicBezTo>
                <a:cubicBezTo>
                  <a:pt x="81627" y="200121"/>
                  <a:pt x="76199" y="232125"/>
                  <a:pt x="76199" y="259082"/>
                </a:cubicBezTo>
                <a:cubicBezTo>
                  <a:pt x="76199" y="267462"/>
                  <a:pt x="83057" y="274320"/>
                  <a:pt x="91440" y="274320"/>
                </a:cubicBezTo>
                <a:cubicBezTo>
                  <a:pt x="99823" y="274320"/>
                  <a:pt x="106681" y="267462"/>
                  <a:pt x="106681" y="259082"/>
                </a:cubicBezTo>
                <a:cubicBezTo>
                  <a:pt x="106681" y="235746"/>
                  <a:pt x="111444" y="207267"/>
                  <a:pt x="121063" y="180215"/>
                </a:cubicBezTo>
                <a:cubicBezTo>
                  <a:pt x="130683" y="153066"/>
                  <a:pt x="144874" y="128684"/>
                  <a:pt x="162687" y="112398"/>
                </a:cubicBezTo>
                <a:lnTo>
                  <a:pt x="162686" y="112393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63463" y="22151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4886" y="0"/>
            <a:ext cx="450911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13437" b="-13437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Expert advice from veterinarians and poultry farmers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Expert Advice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resources and websites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Resources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Books and articles on poultry diseases and health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Books and Articles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47337"/>
            <a:ext cx="548640" cy="532074"/>
          </a:xfrm>
          <a:custGeom>
            <a:avLst/>
            <a:gdLst/>
            <a:ahLst/>
            <a:cxnLst/>
            <a:rect l="l" t="t" r="r" b="b"/>
            <a:pathLst>
              <a:path w="548640" h="532074">
                <a:moveTo>
                  <a:pt x="114819" y="16271"/>
                </a:moveTo>
                <a:cubicBezTo>
                  <a:pt x="119702" y="29158"/>
                  <a:pt x="113157" y="43497"/>
                  <a:pt x="100269" y="48376"/>
                </a:cubicBezTo>
                <a:lnTo>
                  <a:pt x="55275" y="65211"/>
                </a:lnTo>
                <a:cubicBezTo>
                  <a:pt x="52055" y="66456"/>
                  <a:pt x="49871" y="69574"/>
                  <a:pt x="49871" y="73006"/>
                </a:cubicBezTo>
                <a:lnTo>
                  <a:pt x="49871" y="207881"/>
                </a:lnTo>
                <a:cubicBezTo>
                  <a:pt x="49871" y="267527"/>
                  <a:pt x="98294" y="315946"/>
                  <a:pt x="157937" y="315946"/>
                </a:cubicBezTo>
                <a:lnTo>
                  <a:pt x="166249" y="315946"/>
                </a:lnTo>
                <a:lnTo>
                  <a:pt x="174561" y="315946"/>
                </a:lnTo>
                <a:cubicBezTo>
                  <a:pt x="234203" y="315946"/>
                  <a:pt x="282626" y="267522"/>
                  <a:pt x="282626" y="207881"/>
                </a:cubicBezTo>
                <a:lnTo>
                  <a:pt x="282626" y="73006"/>
                </a:lnTo>
                <a:cubicBezTo>
                  <a:pt x="282626" y="69579"/>
                  <a:pt x="280443" y="66461"/>
                  <a:pt x="277222" y="65211"/>
                </a:cubicBezTo>
                <a:lnTo>
                  <a:pt x="232333" y="48376"/>
                </a:lnTo>
                <a:cubicBezTo>
                  <a:pt x="219450" y="43492"/>
                  <a:pt x="212900" y="29152"/>
                  <a:pt x="217783" y="16271"/>
                </a:cubicBezTo>
                <a:cubicBezTo>
                  <a:pt x="222666" y="3384"/>
                  <a:pt x="237007" y="-3161"/>
                  <a:pt x="249889" y="1724"/>
                </a:cubicBezTo>
                <a:lnTo>
                  <a:pt x="294779" y="18559"/>
                </a:lnTo>
                <a:cubicBezTo>
                  <a:pt x="317432" y="26976"/>
                  <a:pt x="332498" y="48690"/>
                  <a:pt x="332498" y="73006"/>
                </a:cubicBezTo>
                <a:lnTo>
                  <a:pt x="332498" y="207881"/>
                </a:lnTo>
                <a:cubicBezTo>
                  <a:pt x="332498" y="289448"/>
                  <a:pt x="270672" y="356575"/>
                  <a:pt x="191388" y="364886"/>
                </a:cubicBezTo>
                <a:cubicBezTo>
                  <a:pt x="195234" y="430347"/>
                  <a:pt x="249472" y="482198"/>
                  <a:pt x="315868" y="482198"/>
                </a:cubicBezTo>
                <a:cubicBezTo>
                  <a:pt x="384761" y="482198"/>
                  <a:pt x="440558" y="426399"/>
                  <a:pt x="440558" y="357506"/>
                </a:cubicBezTo>
                <a:lnTo>
                  <a:pt x="440558" y="278850"/>
                </a:lnTo>
                <a:cubicBezTo>
                  <a:pt x="406789" y="268251"/>
                  <a:pt x="382369" y="236768"/>
                  <a:pt x="382369" y="199565"/>
                </a:cubicBezTo>
                <a:cubicBezTo>
                  <a:pt x="382369" y="153636"/>
                  <a:pt x="419567" y="116439"/>
                  <a:pt x="465499" y="116439"/>
                </a:cubicBezTo>
                <a:cubicBezTo>
                  <a:pt x="511426" y="116439"/>
                  <a:pt x="548629" y="153636"/>
                  <a:pt x="548629" y="199565"/>
                </a:cubicBezTo>
                <a:cubicBezTo>
                  <a:pt x="548629" y="236762"/>
                  <a:pt x="524209" y="268251"/>
                  <a:pt x="490440" y="278850"/>
                </a:cubicBezTo>
                <a:lnTo>
                  <a:pt x="490440" y="357506"/>
                </a:lnTo>
                <a:cubicBezTo>
                  <a:pt x="490440" y="453934"/>
                  <a:pt x="412303" y="532074"/>
                  <a:pt x="315874" y="532074"/>
                </a:cubicBezTo>
                <a:cubicBezTo>
                  <a:pt x="221941" y="532074"/>
                  <a:pt x="145356" y="457882"/>
                  <a:pt x="141516" y="364987"/>
                </a:cubicBezTo>
                <a:cubicBezTo>
                  <a:pt x="62024" y="356777"/>
                  <a:pt x="-6" y="289550"/>
                  <a:pt x="-6" y="207876"/>
                </a:cubicBezTo>
                <a:lnTo>
                  <a:pt x="-6" y="73001"/>
                </a:lnTo>
                <a:cubicBezTo>
                  <a:pt x="-6" y="48791"/>
                  <a:pt x="15060" y="27072"/>
                  <a:pt x="37713" y="18553"/>
                </a:cubicBezTo>
                <a:lnTo>
                  <a:pt x="82707" y="1617"/>
                </a:lnTo>
                <a:cubicBezTo>
                  <a:pt x="95589" y="-3267"/>
                  <a:pt x="109931" y="3278"/>
                  <a:pt x="114814" y="16164"/>
                </a:cubicBezTo>
                <a:lnTo>
                  <a:pt x="114819" y="16271"/>
                </a:lnTo>
                <a:moveTo>
                  <a:pt x="465510" y="166316"/>
                </a:moveTo>
                <a:cubicBezTo>
                  <a:pt x="447147" y="166316"/>
                  <a:pt x="432257" y="181203"/>
                  <a:pt x="432257" y="199565"/>
                </a:cubicBezTo>
                <a:cubicBezTo>
                  <a:pt x="432257" y="217927"/>
                  <a:pt x="447142" y="232814"/>
                  <a:pt x="465510" y="232814"/>
                </a:cubicBezTo>
                <a:cubicBezTo>
                  <a:pt x="483873" y="232814"/>
                  <a:pt x="498763" y="217927"/>
                  <a:pt x="498763" y="199565"/>
                </a:cubicBezTo>
                <a:cubicBezTo>
                  <a:pt x="498763" y="181203"/>
                  <a:pt x="483879" y="166316"/>
                  <a:pt x="465510" y="166316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497205"/>
                </a:moveTo>
                <a:cubicBezTo>
                  <a:pt x="282248" y="497205"/>
                  <a:pt x="303250" y="489491"/>
                  <a:pt x="325327" y="445342"/>
                </a:cubicBezTo>
                <a:cubicBezTo>
                  <a:pt x="334758" y="426376"/>
                  <a:pt x="342900" y="403338"/>
                  <a:pt x="348902" y="377190"/>
                </a:cubicBezTo>
                <a:lnTo>
                  <a:pt x="199743" y="377190"/>
                </a:lnTo>
                <a:cubicBezTo>
                  <a:pt x="205745" y="403338"/>
                  <a:pt x="213887" y="426376"/>
                  <a:pt x="223318" y="445342"/>
                </a:cubicBezTo>
                <a:cubicBezTo>
                  <a:pt x="245390" y="489491"/>
                  <a:pt x="266398" y="497205"/>
                  <a:pt x="274325" y="497205"/>
                </a:cubicBezTo>
                <a:lnTo>
                  <a:pt x="274320" y="497205"/>
                </a:lnTo>
                <a:moveTo>
                  <a:pt x="191272" y="325755"/>
                </a:moveTo>
                <a:lnTo>
                  <a:pt x="357362" y="325755"/>
                </a:lnTo>
                <a:cubicBezTo>
                  <a:pt x="359079" y="309362"/>
                  <a:pt x="360040" y="292107"/>
                  <a:pt x="360040" y="274320"/>
                </a:cubicBezTo>
                <a:cubicBezTo>
                  <a:pt x="360040" y="256533"/>
                  <a:pt x="359074" y="239278"/>
                  <a:pt x="357362" y="222885"/>
                </a:cubicBezTo>
                <a:lnTo>
                  <a:pt x="191272" y="222885"/>
                </a:lnTo>
                <a:cubicBezTo>
                  <a:pt x="189561" y="239278"/>
                  <a:pt x="188595" y="256533"/>
                  <a:pt x="188595" y="274320"/>
                </a:cubicBezTo>
                <a:cubicBezTo>
                  <a:pt x="188595" y="292107"/>
                  <a:pt x="189561" y="309362"/>
                  <a:pt x="191272" y="325755"/>
                </a:cubicBezTo>
                <a:lnTo>
                  <a:pt x="191272" y="325755"/>
                </a:lnTo>
                <a:moveTo>
                  <a:pt x="199738" y="171450"/>
                </a:moveTo>
                <a:lnTo>
                  <a:pt x="348902" y="171450"/>
                </a:lnTo>
                <a:cubicBezTo>
                  <a:pt x="342900" y="145302"/>
                  <a:pt x="334758" y="122264"/>
                  <a:pt x="325327" y="103298"/>
                </a:cubicBezTo>
                <a:cubicBezTo>
                  <a:pt x="303255" y="59149"/>
                  <a:pt x="282248" y="51435"/>
                  <a:pt x="274320" y="51435"/>
                </a:cubicBezTo>
                <a:cubicBezTo>
                  <a:pt x="266392" y="51435"/>
                  <a:pt x="245390" y="59149"/>
                  <a:pt x="223313" y="103298"/>
                </a:cubicBezTo>
                <a:cubicBezTo>
                  <a:pt x="213882" y="122264"/>
                  <a:pt x="205740" y="145302"/>
                  <a:pt x="199738" y="171450"/>
                </a:cubicBezTo>
                <a:lnTo>
                  <a:pt x="199738" y="171450"/>
                </a:lnTo>
                <a:moveTo>
                  <a:pt x="409017" y="222885"/>
                </a:moveTo>
                <a:cubicBezTo>
                  <a:pt x="410624" y="239492"/>
                  <a:pt x="411376" y="256747"/>
                  <a:pt x="411376" y="274320"/>
                </a:cubicBezTo>
                <a:cubicBezTo>
                  <a:pt x="411376" y="291893"/>
                  <a:pt x="410520" y="309148"/>
                  <a:pt x="409017" y="325755"/>
                </a:cubicBezTo>
                <a:lnTo>
                  <a:pt x="491203" y="325755"/>
                </a:lnTo>
                <a:cubicBezTo>
                  <a:pt x="495060" y="309252"/>
                  <a:pt x="497205" y="292003"/>
                  <a:pt x="497205" y="274320"/>
                </a:cubicBezTo>
                <a:cubicBezTo>
                  <a:pt x="497205" y="256637"/>
                  <a:pt x="495170" y="239388"/>
                  <a:pt x="491203" y="222885"/>
                </a:cubicBezTo>
                <a:lnTo>
                  <a:pt x="409017" y="222885"/>
                </a:lnTo>
                <a:moveTo>
                  <a:pt x="472022" y="171450"/>
                </a:moveTo>
                <a:cubicBezTo>
                  <a:pt x="449089" y="127411"/>
                  <a:pt x="411908" y="92045"/>
                  <a:pt x="366579" y="71367"/>
                </a:cubicBezTo>
                <a:cubicBezTo>
                  <a:pt x="381689" y="98799"/>
                  <a:pt x="393688" y="132979"/>
                  <a:pt x="401511" y="171450"/>
                </a:cubicBezTo>
                <a:lnTo>
                  <a:pt x="472127" y="171450"/>
                </a:lnTo>
                <a:lnTo>
                  <a:pt x="472022" y="171450"/>
                </a:lnTo>
                <a:moveTo>
                  <a:pt x="147019" y="171450"/>
                </a:moveTo>
                <a:cubicBezTo>
                  <a:pt x="154843" y="132979"/>
                  <a:pt x="166841" y="98903"/>
                  <a:pt x="181951" y="71367"/>
                </a:cubicBezTo>
                <a:cubicBezTo>
                  <a:pt x="136622" y="92051"/>
                  <a:pt x="99441" y="127411"/>
                  <a:pt x="76508" y="171450"/>
                </a:cubicBezTo>
                <a:lnTo>
                  <a:pt x="147123" y="171450"/>
                </a:lnTo>
                <a:lnTo>
                  <a:pt x="147019" y="171450"/>
                </a:lnTo>
                <a:moveTo>
                  <a:pt x="57437" y="222885"/>
                </a:moveTo>
                <a:cubicBezTo>
                  <a:pt x="53580" y="239388"/>
                  <a:pt x="51435" y="256637"/>
                  <a:pt x="51435" y="274320"/>
                </a:cubicBezTo>
                <a:cubicBezTo>
                  <a:pt x="51435" y="292003"/>
                  <a:pt x="53470" y="309252"/>
                  <a:pt x="57437" y="325755"/>
                </a:cubicBezTo>
                <a:lnTo>
                  <a:pt x="139623" y="325755"/>
                </a:lnTo>
                <a:cubicBezTo>
                  <a:pt x="138016" y="309148"/>
                  <a:pt x="137264" y="291893"/>
                  <a:pt x="137264" y="274320"/>
                </a:cubicBezTo>
                <a:cubicBezTo>
                  <a:pt x="137264" y="256747"/>
                  <a:pt x="138120" y="239492"/>
                  <a:pt x="139623" y="222885"/>
                </a:cubicBezTo>
                <a:lnTo>
                  <a:pt x="57437" y="222885"/>
                </a:lnTo>
                <a:moveTo>
                  <a:pt x="366579" y="477273"/>
                </a:moveTo>
                <a:cubicBezTo>
                  <a:pt x="411908" y="456589"/>
                  <a:pt x="449089" y="421229"/>
                  <a:pt x="472022" y="377190"/>
                </a:cubicBezTo>
                <a:lnTo>
                  <a:pt x="401407" y="377190"/>
                </a:lnTo>
                <a:cubicBezTo>
                  <a:pt x="393583" y="415661"/>
                  <a:pt x="381585" y="449737"/>
                  <a:pt x="366475" y="477273"/>
                </a:cubicBezTo>
                <a:lnTo>
                  <a:pt x="366579" y="477273"/>
                </a:lnTo>
                <a:moveTo>
                  <a:pt x="182061" y="477273"/>
                </a:moveTo>
                <a:cubicBezTo>
                  <a:pt x="166951" y="449841"/>
                  <a:pt x="154952" y="415661"/>
                  <a:pt x="147129" y="377190"/>
                </a:cubicBezTo>
                <a:lnTo>
                  <a:pt x="76513" y="377190"/>
                </a:lnTo>
                <a:cubicBezTo>
                  <a:pt x="99446" y="421229"/>
                  <a:pt x="136628" y="456595"/>
                  <a:pt x="181956" y="477273"/>
                </a:cubicBezTo>
                <a:lnTo>
                  <a:pt x="182061" y="477273"/>
                </a:lnTo>
                <a:moveTo>
                  <a:pt x="274320" y="548640"/>
                </a:moveTo>
                <a:cubicBezTo>
                  <a:pt x="122819" y="548640"/>
                  <a:pt x="0" y="425821"/>
                  <a:pt x="0" y="274320"/>
                </a:cubicBez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5808" y="3139054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14" r="-108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 discussions and participation to assess engagement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Assessment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Projects and presentations to evaluate understanding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Evaluation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Quizzes and tests to assess knowledge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Knowledge Assessment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07781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25019" y="237920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83237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18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71600" y="214285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05800" y="4722819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Conducting research on a specific poultry disease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305800" y="413858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on Poultry Diseases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357360" y="250861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411480" y="0"/>
                </a:moveTo>
                <a:cubicBezTo>
                  <a:pt x="373547" y="0"/>
                  <a:pt x="342900" y="30647"/>
                  <a:pt x="342900" y="68580"/>
                </a:cubicBezTo>
                <a:cubicBezTo>
                  <a:pt x="304967" y="68580"/>
                  <a:pt x="274320" y="99227"/>
                  <a:pt x="274320" y="137160"/>
                </a:cubicBezTo>
                <a:lnTo>
                  <a:pt x="274320" y="617220"/>
                </a:lnTo>
                <a:cubicBezTo>
                  <a:pt x="274320" y="655153"/>
                  <a:pt x="304967" y="685800"/>
                  <a:pt x="342900" y="685800"/>
                </a:cubicBezTo>
                <a:cubicBezTo>
                  <a:pt x="342900" y="723733"/>
                  <a:pt x="373547" y="754380"/>
                  <a:pt x="411480" y="754380"/>
                </a:cubicBezTo>
                <a:lnTo>
                  <a:pt x="480060" y="754380"/>
                </a:lnTo>
                <a:cubicBezTo>
                  <a:pt x="517993" y="754380"/>
                  <a:pt x="548640" y="723733"/>
                  <a:pt x="548640" y="685800"/>
                </a:cubicBezTo>
                <a:cubicBezTo>
                  <a:pt x="586573" y="685800"/>
                  <a:pt x="617220" y="655153"/>
                  <a:pt x="617220" y="617220"/>
                </a:cubicBezTo>
                <a:lnTo>
                  <a:pt x="617220" y="137160"/>
                </a:lnTo>
                <a:cubicBezTo>
                  <a:pt x="617220" y="99227"/>
                  <a:pt x="586573" y="68580"/>
                  <a:pt x="548640" y="68580"/>
                </a:cubicBezTo>
                <a:cubicBezTo>
                  <a:pt x="548640" y="30647"/>
                  <a:pt x="517993" y="0"/>
                  <a:pt x="480060" y="0"/>
                </a:cubicBezTo>
                <a:lnTo>
                  <a:pt x="411480" y="0"/>
                </a:lnTo>
                <a:moveTo>
                  <a:pt x="377190" y="582930"/>
                </a:moveTo>
                <a:lnTo>
                  <a:pt x="377190" y="171450"/>
                </a:lnTo>
                <a:lnTo>
                  <a:pt x="514350" y="171450"/>
                </a:lnTo>
                <a:lnTo>
                  <a:pt x="514350" y="582930"/>
                </a:lnTo>
                <a:lnTo>
                  <a:pt x="377190" y="582930"/>
                </a:lnTo>
                <a:moveTo>
                  <a:pt x="51441" y="994410"/>
                </a:moveTo>
                <a:cubicBezTo>
                  <a:pt x="22933" y="994410"/>
                  <a:pt x="11" y="1017343"/>
                  <a:pt x="11" y="1045851"/>
                </a:cubicBezTo>
                <a:cubicBezTo>
                  <a:pt x="11" y="1074358"/>
                  <a:pt x="22944" y="1097291"/>
                  <a:pt x="51452" y="1097291"/>
                </a:cubicBezTo>
                <a:lnTo>
                  <a:pt x="685822" y="1097291"/>
                </a:lnTo>
                <a:lnTo>
                  <a:pt x="1045873" y="1097291"/>
                </a:lnTo>
                <a:cubicBezTo>
                  <a:pt x="1074380" y="1097291"/>
                  <a:pt x="1097313" y="1074358"/>
                  <a:pt x="1097313" y="1045862"/>
                </a:cubicBezTo>
                <a:cubicBezTo>
                  <a:pt x="1097313" y="1017354"/>
                  <a:pt x="1074380" y="994432"/>
                  <a:pt x="1045884" y="994432"/>
                </a:cubicBezTo>
                <a:lnTo>
                  <a:pt x="958013" y="994432"/>
                </a:lnTo>
                <a:cubicBezTo>
                  <a:pt x="1043525" y="918994"/>
                  <a:pt x="1097313" y="808619"/>
                  <a:pt x="1097313" y="685822"/>
                </a:cubicBezTo>
                <a:cubicBezTo>
                  <a:pt x="1097313" y="458652"/>
                  <a:pt x="913003" y="274342"/>
                  <a:pt x="685833" y="274342"/>
                </a:cubicBezTo>
                <a:lnTo>
                  <a:pt x="685833" y="274342"/>
                </a:lnTo>
                <a:lnTo>
                  <a:pt x="685833" y="377212"/>
                </a:lnTo>
                <a:lnTo>
                  <a:pt x="685833" y="377212"/>
                </a:lnTo>
                <a:cubicBezTo>
                  <a:pt x="856208" y="377212"/>
                  <a:pt x="994443" y="515447"/>
                  <a:pt x="994443" y="685822"/>
                </a:cubicBezTo>
                <a:cubicBezTo>
                  <a:pt x="994443" y="856197"/>
                  <a:pt x="856208" y="994432"/>
                  <a:pt x="685833" y="994432"/>
                </a:cubicBezTo>
                <a:lnTo>
                  <a:pt x="685833" y="994432"/>
                </a:lnTo>
                <a:lnTo>
                  <a:pt x="51441" y="994410"/>
                </a:lnTo>
                <a:moveTo>
                  <a:pt x="205740" y="874401"/>
                </a:moveTo>
                <a:cubicBezTo>
                  <a:pt x="205740" y="902908"/>
                  <a:pt x="228673" y="925841"/>
                  <a:pt x="257181" y="925841"/>
                </a:cubicBezTo>
                <a:lnTo>
                  <a:pt x="634371" y="925841"/>
                </a:lnTo>
                <a:cubicBezTo>
                  <a:pt x="662878" y="925841"/>
                  <a:pt x="685811" y="902908"/>
                  <a:pt x="685811" y="874412"/>
                </a:cubicBezTo>
                <a:cubicBezTo>
                  <a:pt x="685811" y="845904"/>
                  <a:pt x="662878" y="822982"/>
                  <a:pt x="634382" y="822982"/>
                </a:cubicBezTo>
                <a:lnTo>
                  <a:pt x="257192" y="822982"/>
                </a:lnTo>
                <a:cubicBezTo>
                  <a:pt x="228684" y="822982"/>
                  <a:pt x="205762" y="845915"/>
                  <a:pt x="205762" y="874423"/>
                </a:cubicBezTo>
                <a:lnTo>
                  <a:pt x="205740" y="874401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95800" y="4722819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a public awareness campaign about poultry diseases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95800" y="413858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Public Awareness Campaign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547360" y="2630537"/>
            <a:ext cx="1097280" cy="853440"/>
          </a:xfrm>
          <a:custGeom>
            <a:avLst/>
            <a:gdLst/>
            <a:ahLst/>
            <a:cxnLst/>
            <a:rect l="l" t="t" r="r" b="b"/>
            <a:pathLst>
              <a:path w="1097280" h="853440">
                <a:moveTo>
                  <a:pt x="1051556" y="0"/>
                </a:moveTo>
                <a:cubicBezTo>
                  <a:pt x="1026220" y="0"/>
                  <a:pt x="1005833" y="20380"/>
                  <a:pt x="1005833" y="45719"/>
                </a:cubicBezTo>
                <a:lnTo>
                  <a:pt x="1005833" y="56574"/>
                </a:lnTo>
                <a:lnTo>
                  <a:pt x="91436" y="305941"/>
                </a:lnTo>
                <a:lnTo>
                  <a:pt x="91436" y="289555"/>
                </a:lnTo>
                <a:cubicBezTo>
                  <a:pt x="91436" y="264216"/>
                  <a:pt x="71049" y="243836"/>
                  <a:pt x="45713" y="243836"/>
                </a:cubicBezTo>
                <a:cubicBezTo>
                  <a:pt x="20377" y="243836"/>
                  <a:pt x="-11" y="264216"/>
                  <a:pt x="-11" y="289555"/>
                </a:cubicBezTo>
                <a:lnTo>
                  <a:pt x="-11" y="330896"/>
                </a:lnTo>
                <a:lnTo>
                  <a:pt x="-11" y="365759"/>
                </a:lnTo>
                <a:lnTo>
                  <a:pt x="-11" y="487681"/>
                </a:lnTo>
                <a:lnTo>
                  <a:pt x="-11" y="522544"/>
                </a:lnTo>
                <a:lnTo>
                  <a:pt x="-11" y="563885"/>
                </a:lnTo>
                <a:cubicBezTo>
                  <a:pt x="-11" y="589223"/>
                  <a:pt x="20377" y="609604"/>
                  <a:pt x="45713" y="609604"/>
                </a:cubicBezTo>
                <a:cubicBezTo>
                  <a:pt x="71049" y="609604"/>
                  <a:pt x="91436" y="589223"/>
                  <a:pt x="91436" y="563885"/>
                </a:cubicBezTo>
                <a:lnTo>
                  <a:pt x="91436" y="547499"/>
                </a:lnTo>
                <a:lnTo>
                  <a:pt x="315468" y="608648"/>
                </a:lnTo>
                <a:cubicBezTo>
                  <a:pt x="308610" y="628081"/>
                  <a:pt x="304802" y="648845"/>
                  <a:pt x="304802" y="670556"/>
                </a:cubicBezTo>
                <a:cubicBezTo>
                  <a:pt x="304802" y="771518"/>
                  <a:pt x="386714" y="853440"/>
                  <a:pt x="487686" y="853440"/>
                </a:cubicBezTo>
                <a:cubicBezTo>
                  <a:pt x="577027" y="853440"/>
                  <a:pt x="651521" y="789432"/>
                  <a:pt x="667333" y="704660"/>
                </a:cubicBezTo>
                <a:lnTo>
                  <a:pt x="1005855" y="796865"/>
                </a:lnTo>
                <a:lnTo>
                  <a:pt x="1005855" y="807721"/>
                </a:lnTo>
                <a:cubicBezTo>
                  <a:pt x="1005855" y="833060"/>
                  <a:pt x="1026242" y="853440"/>
                  <a:pt x="1051578" y="853440"/>
                </a:cubicBezTo>
                <a:cubicBezTo>
                  <a:pt x="1076914" y="853440"/>
                  <a:pt x="1097302" y="833060"/>
                  <a:pt x="1097302" y="807721"/>
                </a:cubicBezTo>
                <a:lnTo>
                  <a:pt x="1097302" y="762002"/>
                </a:lnTo>
                <a:lnTo>
                  <a:pt x="1097302" y="91446"/>
                </a:lnTo>
                <a:lnTo>
                  <a:pt x="1097302" y="45727"/>
                </a:lnTo>
                <a:cubicBezTo>
                  <a:pt x="1097302" y="20388"/>
                  <a:pt x="1076914" y="8"/>
                  <a:pt x="1051578" y="8"/>
                </a:cubicBezTo>
                <a:lnTo>
                  <a:pt x="1051556" y="0"/>
                </a:lnTo>
                <a:moveTo>
                  <a:pt x="1005844" y="702185"/>
                </a:moveTo>
                <a:lnTo>
                  <a:pt x="91447" y="452818"/>
                </a:lnTo>
                <a:lnTo>
                  <a:pt x="91447" y="400810"/>
                </a:lnTo>
                <a:lnTo>
                  <a:pt x="1005844" y="151255"/>
                </a:lnTo>
                <a:lnTo>
                  <a:pt x="1005844" y="702185"/>
                </a:lnTo>
                <a:moveTo>
                  <a:pt x="396239" y="670556"/>
                </a:moveTo>
                <a:cubicBezTo>
                  <a:pt x="396239" y="657029"/>
                  <a:pt x="399092" y="644270"/>
                  <a:pt x="404435" y="632834"/>
                </a:cubicBezTo>
                <a:lnTo>
                  <a:pt x="578738" y="680269"/>
                </a:lnTo>
                <a:cubicBezTo>
                  <a:pt x="573790" y="726175"/>
                  <a:pt x="534924" y="761806"/>
                  <a:pt x="487873" y="761806"/>
                </a:cubicBezTo>
                <a:cubicBezTo>
                  <a:pt x="437387" y="761806"/>
                  <a:pt x="396436" y="720850"/>
                  <a:pt x="396436" y="670369"/>
                </a:cubicBezTo>
                <a:lnTo>
                  <a:pt x="396239" y="670556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85800" y="4722819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Designing a poultry farm with health and safety measures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413858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Designing a Poultry Farm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737360" y="2577197"/>
            <a:ext cx="1097280" cy="960120"/>
          </a:xfrm>
          <a:custGeom>
            <a:avLst/>
            <a:gdLst/>
            <a:ahLst/>
            <a:cxnLst/>
            <a:rect l="l" t="t" r="r" b="b"/>
            <a:pathLst>
              <a:path w="1097280" h="960120">
                <a:moveTo>
                  <a:pt x="137160" y="0"/>
                </a:moveTo>
                <a:cubicBezTo>
                  <a:pt x="153872" y="0"/>
                  <a:pt x="169310" y="7931"/>
                  <a:pt x="178955" y="21641"/>
                </a:cubicBezTo>
                <a:lnTo>
                  <a:pt x="264686" y="141656"/>
                </a:lnTo>
                <a:cubicBezTo>
                  <a:pt x="270897" y="150441"/>
                  <a:pt x="274331" y="160734"/>
                  <a:pt x="274331" y="171449"/>
                </a:cubicBezTo>
                <a:lnTo>
                  <a:pt x="274331" y="274316"/>
                </a:lnTo>
                <a:lnTo>
                  <a:pt x="411491" y="274316"/>
                </a:lnTo>
                <a:lnTo>
                  <a:pt x="411491" y="171449"/>
                </a:lnTo>
                <a:cubicBezTo>
                  <a:pt x="411491" y="160734"/>
                  <a:pt x="414915" y="150230"/>
                  <a:pt x="421136" y="141656"/>
                </a:cubicBezTo>
                <a:lnTo>
                  <a:pt x="506867" y="21641"/>
                </a:lnTo>
                <a:cubicBezTo>
                  <a:pt x="516512" y="7921"/>
                  <a:pt x="531940" y="0"/>
                  <a:pt x="548662" y="0"/>
                </a:cubicBezTo>
                <a:cubicBezTo>
                  <a:pt x="565374" y="0"/>
                  <a:pt x="580812" y="7931"/>
                  <a:pt x="590458" y="21641"/>
                </a:cubicBezTo>
                <a:lnTo>
                  <a:pt x="676188" y="141656"/>
                </a:lnTo>
                <a:cubicBezTo>
                  <a:pt x="682399" y="150441"/>
                  <a:pt x="685833" y="160734"/>
                  <a:pt x="685833" y="171449"/>
                </a:cubicBezTo>
                <a:lnTo>
                  <a:pt x="685833" y="274316"/>
                </a:lnTo>
                <a:lnTo>
                  <a:pt x="822993" y="274316"/>
                </a:lnTo>
                <a:lnTo>
                  <a:pt x="822993" y="171449"/>
                </a:lnTo>
                <a:cubicBezTo>
                  <a:pt x="822993" y="160734"/>
                  <a:pt x="826428" y="150230"/>
                  <a:pt x="832638" y="141656"/>
                </a:cubicBezTo>
                <a:lnTo>
                  <a:pt x="918369" y="21641"/>
                </a:lnTo>
                <a:cubicBezTo>
                  <a:pt x="928014" y="7921"/>
                  <a:pt x="943442" y="0"/>
                  <a:pt x="960164" y="0"/>
                </a:cubicBezTo>
                <a:cubicBezTo>
                  <a:pt x="976876" y="0"/>
                  <a:pt x="992315" y="7931"/>
                  <a:pt x="1001960" y="21641"/>
                </a:cubicBezTo>
                <a:lnTo>
                  <a:pt x="1087690" y="141656"/>
                </a:lnTo>
                <a:cubicBezTo>
                  <a:pt x="1093901" y="150441"/>
                  <a:pt x="1097335" y="160734"/>
                  <a:pt x="1097335" y="171449"/>
                </a:cubicBezTo>
                <a:lnTo>
                  <a:pt x="1097335" y="891539"/>
                </a:lnTo>
                <a:cubicBezTo>
                  <a:pt x="1097335" y="929473"/>
                  <a:pt x="1066688" y="960120"/>
                  <a:pt x="1028755" y="960120"/>
                </a:cubicBezTo>
                <a:lnTo>
                  <a:pt x="891595" y="960120"/>
                </a:lnTo>
                <a:cubicBezTo>
                  <a:pt x="853662" y="960120"/>
                  <a:pt x="823015" y="929473"/>
                  <a:pt x="823015" y="891539"/>
                </a:cubicBezTo>
                <a:lnTo>
                  <a:pt x="823015" y="788671"/>
                </a:lnTo>
                <a:lnTo>
                  <a:pt x="685855" y="788671"/>
                </a:lnTo>
                <a:lnTo>
                  <a:pt x="685855" y="891539"/>
                </a:lnTo>
                <a:cubicBezTo>
                  <a:pt x="685855" y="929473"/>
                  <a:pt x="655208" y="960120"/>
                  <a:pt x="617275" y="960120"/>
                </a:cubicBezTo>
                <a:lnTo>
                  <a:pt x="480115" y="960120"/>
                </a:lnTo>
                <a:cubicBezTo>
                  <a:pt x="442182" y="960120"/>
                  <a:pt x="411535" y="929473"/>
                  <a:pt x="411535" y="891539"/>
                </a:cubicBezTo>
                <a:lnTo>
                  <a:pt x="411535" y="788671"/>
                </a:lnTo>
                <a:lnTo>
                  <a:pt x="274375" y="788671"/>
                </a:lnTo>
                <a:lnTo>
                  <a:pt x="274375" y="891539"/>
                </a:lnTo>
                <a:cubicBezTo>
                  <a:pt x="274375" y="929473"/>
                  <a:pt x="243728" y="960120"/>
                  <a:pt x="205795" y="960120"/>
                </a:cubicBezTo>
                <a:lnTo>
                  <a:pt x="68635" y="960120"/>
                </a:lnTo>
                <a:cubicBezTo>
                  <a:pt x="30702" y="960120"/>
                  <a:pt x="55" y="929473"/>
                  <a:pt x="55" y="891539"/>
                </a:cubicBezTo>
                <a:lnTo>
                  <a:pt x="55" y="171449"/>
                </a:lnTo>
                <a:cubicBezTo>
                  <a:pt x="55" y="160734"/>
                  <a:pt x="3490" y="150230"/>
                  <a:pt x="9700" y="141656"/>
                </a:cubicBezTo>
                <a:lnTo>
                  <a:pt x="95431" y="21641"/>
                </a:lnTo>
                <a:cubicBezTo>
                  <a:pt x="105076" y="7921"/>
                  <a:pt x="120504" y="0"/>
                  <a:pt x="137226" y="0"/>
                </a:cubicBezTo>
                <a:lnTo>
                  <a:pt x="137160" y="0"/>
                </a:lnTo>
                <a:moveTo>
                  <a:pt x="685800" y="685804"/>
                </a:moveTo>
                <a:lnTo>
                  <a:pt x="822960" y="685804"/>
                </a:lnTo>
                <a:lnTo>
                  <a:pt x="822960" y="377193"/>
                </a:lnTo>
                <a:lnTo>
                  <a:pt x="685800" y="377193"/>
                </a:lnTo>
                <a:lnTo>
                  <a:pt x="685800" y="685804"/>
                </a:lnTo>
                <a:moveTo>
                  <a:pt x="411480" y="377193"/>
                </a:moveTo>
                <a:lnTo>
                  <a:pt x="274320" y="377193"/>
                </a:lnTo>
                <a:lnTo>
                  <a:pt x="274320" y="685804"/>
                </a:lnTo>
                <a:lnTo>
                  <a:pt x="411480" y="685804"/>
                </a:lnTo>
                <a:lnTo>
                  <a:pt x="411480" y="377193"/>
                </a:lnTo>
                <a:moveTo>
                  <a:pt x="102870" y="187953"/>
                </a:moveTo>
                <a:lnTo>
                  <a:pt x="102870" y="857253"/>
                </a:lnTo>
                <a:lnTo>
                  <a:pt x="171450" y="857253"/>
                </a:lnTo>
                <a:lnTo>
                  <a:pt x="171450" y="187953"/>
                </a:lnTo>
                <a:lnTo>
                  <a:pt x="137160" y="139947"/>
                </a:lnTo>
                <a:lnTo>
                  <a:pt x="102870" y="187953"/>
                </a:lnTo>
                <a:moveTo>
                  <a:pt x="514350" y="187953"/>
                </a:moveTo>
                <a:lnTo>
                  <a:pt x="514350" y="857253"/>
                </a:lnTo>
                <a:lnTo>
                  <a:pt x="582930" y="857253"/>
                </a:lnTo>
                <a:lnTo>
                  <a:pt x="582930" y="187953"/>
                </a:lnTo>
                <a:lnTo>
                  <a:pt x="548640" y="139947"/>
                </a:lnTo>
                <a:lnTo>
                  <a:pt x="514350" y="187953"/>
                </a:lnTo>
                <a:moveTo>
                  <a:pt x="925830" y="857253"/>
                </a:moveTo>
                <a:lnTo>
                  <a:pt x="994410" y="857253"/>
                </a:lnTo>
                <a:lnTo>
                  <a:pt x="994410" y="187953"/>
                </a:lnTo>
                <a:lnTo>
                  <a:pt x="960120" y="139947"/>
                </a:lnTo>
                <a:lnTo>
                  <a:pt x="925830" y="187953"/>
                </a:lnTo>
                <a:lnTo>
                  <a:pt x="925830" y="857253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753" r="-8875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01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0127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Invite parents to participate in class discussions and activities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Inviting Parental Participation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ask their children about what they learned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Parental Inquiry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19" y="4612645"/>
            <a:ext cx="548640" cy="426720"/>
          </a:xfrm>
          <a:custGeom>
            <a:avLst/>
            <a:gdLst/>
            <a:ahLst/>
            <a:cxnLst/>
            <a:rect l="l" t="t" r="r" b="b"/>
            <a:pathLst>
              <a:path w="548640" h="426720">
                <a:moveTo>
                  <a:pt x="525778" y="0"/>
                </a:moveTo>
                <a:cubicBezTo>
                  <a:pt x="513110" y="0"/>
                  <a:pt x="502916" y="10190"/>
                  <a:pt x="502916" y="22859"/>
                </a:cubicBezTo>
                <a:lnTo>
                  <a:pt x="502916" y="28287"/>
                </a:lnTo>
                <a:lnTo>
                  <a:pt x="45718" y="152971"/>
                </a:lnTo>
                <a:lnTo>
                  <a:pt x="45718" y="144778"/>
                </a:lnTo>
                <a:cubicBezTo>
                  <a:pt x="45718" y="132108"/>
                  <a:pt x="35524" y="121918"/>
                  <a:pt x="22856" y="121918"/>
                </a:cubicBezTo>
                <a:cubicBezTo>
                  <a:pt x="10188" y="121918"/>
                  <a:pt x="-5" y="132108"/>
                  <a:pt x="-5" y="144778"/>
                </a:cubicBezTo>
                <a:lnTo>
                  <a:pt x="-5" y="165448"/>
                </a:lnTo>
                <a:lnTo>
                  <a:pt x="-5" y="182879"/>
                </a:lnTo>
                <a:lnTo>
                  <a:pt x="-5" y="243841"/>
                </a:lnTo>
                <a:lnTo>
                  <a:pt x="-5" y="261272"/>
                </a:lnTo>
                <a:lnTo>
                  <a:pt x="-5" y="281942"/>
                </a:lnTo>
                <a:cubicBezTo>
                  <a:pt x="-5" y="294612"/>
                  <a:pt x="10188" y="304802"/>
                  <a:pt x="22856" y="304802"/>
                </a:cubicBezTo>
                <a:cubicBezTo>
                  <a:pt x="35524" y="304802"/>
                  <a:pt x="45718" y="294612"/>
                  <a:pt x="45718" y="281942"/>
                </a:cubicBezTo>
                <a:lnTo>
                  <a:pt x="45718" y="273749"/>
                </a:lnTo>
                <a:lnTo>
                  <a:pt x="157734" y="304324"/>
                </a:lnTo>
                <a:cubicBezTo>
                  <a:pt x="154305" y="314040"/>
                  <a:pt x="152401" y="324422"/>
                  <a:pt x="152401" y="335278"/>
                </a:cubicBezTo>
                <a:cubicBezTo>
                  <a:pt x="152401" y="385759"/>
                  <a:pt x="193357" y="426720"/>
                  <a:pt x="243843" y="426720"/>
                </a:cubicBezTo>
                <a:cubicBezTo>
                  <a:pt x="288513" y="426720"/>
                  <a:pt x="325761" y="394716"/>
                  <a:pt x="333666" y="352330"/>
                </a:cubicBezTo>
                <a:lnTo>
                  <a:pt x="502927" y="398433"/>
                </a:lnTo>
                <a:lnTo>
                  <a:pt x="502927" y="403861"/>
                </a:lnTo>
                <a:cubicBezTo>
                  <a:pt x="502927" y="416530"/>
                  <a:pt x="513121" y="426720"/>
                  <a:pt x="525789" y="426720"/>
                </a:cubicBezTo>
                <a:cubicBezTo>
                  <a:pt x="538457" y="426720"/>
                  <a:pt x="548651" y="416530"/>
                  <a:pt x="548651" y="403861"/>
                </a:cubicBezTo>
                <a:lnTo>
                  <a:pt x="548651" y="381001"/>
                </a:lnTo>
                <a:lnTo>
                  <a:pt x="548651" y="45723"/>
                </a:lnTo>
                <a:lnTo>
                  <a:pt x="548651" y="22864"/>
                </a:lnTo>
                <a:cubicBezTo>
                  <a:pt x="548651" y="10194"/>
                  <a:pt x="538457" y="4"/>
                  <a:pt x="525789" y="4"/>
                </a:cubicBezTo>
                <a:lnTo>
                  <a:pt x="525778" y="0"/>
                </a:lnTo>
                <a:moveTo>
                  <a:pt x="502922" y="351092"/>
                </a:moveTo>
                <a:lnTo>
                  <a:pt x="45724" y="226409"/>
                </a:lnTo>
                <a:lnTo>
                  <a:pt x="45724" y="200405"/>
                </a:lnTo>
                <a:lnTo>
                  <a:pt x="502922" y="75628"/>
                </a:lnTo>
                <a:lnTo>
                  <a:pt x="502922" y="351092"/>
                </a:lnTo>
                <a:moveTo>
                  <a:pt x="198119" y="335278"/>
                </a:moveTo>
                <a:cubicBezTo>
                  <a:pt x="198119" y="328515"/>
                  <a:pt x="199546" y="322135"/>
                  <a:pt x="202218" y="316417"/>
                </a:cubicBezTo>
                <a:lnTo>
                  <a:pt x="289369" y="340134"/>
                </a:lnTo>
                <a:cubicBezTo>
                  <a:pt x="286895" y="363087"/>
                  <a:pt x="267462" y="380903"/>
                  <a:pt x="243936" y="380903"/>
                </a:cubicBezTo>
                <a:cubicBezTo>
                  <a:pt x="218693" y="380903"/>
                  <a:pt x="198218" y="360425"/>
                  <a:pt x="198218" y="335184"/>
                </a:cubicBezTo>
                <a:lnTo>
                  <a:pt x="198119" y="33527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29512" y="2560325"/>
            <a:ext cx="352653" cy="548640"/>
          </a:xfrm>
          <a:custGeom>
            <a:avLst/>
            <a:gdLst/>
            <a:ahLst/>
            <a:cxnLst/>
            <a:rect l="l" t="t" r="r" b="b"/>
            <a:pathLst>
              <a:path w="352653" h="548640">
                <a:moveTo>
                  <a:pt x="58794" y="156670"/>
                </a:moveTo>
                <a:cubicBezTo>
                  <a:pt x="58794" y="102530"/>
                  <a:pt x="102647" y="58677"/>
                  <a:pt x="156786" y="58677"/>
                </a:cubicBezTo>
                <a:lnTo>
                  <a:pt x="195984" y="58677"/>
                </a:lnTo>
                <a:cubicBezTo>
                  <a:pt x="250126" y="58677"/>
                  <a:pt x="293975" y="102530"/>
                  <a:pt x="293975" y="156670"/>
                </a:cubicBezTo>
                <a:lnTo>
                  <a:pt x="293975" y="162304"/>
                </a:lnTo>
                <a:cubicBezTo>
                  <a:pt x="293975" y="191827"/>
                  <a:pt x="279277" y="219385"/>
                  <a:pt x="254654" y="235679"/>
                </a:cubicBezTo>
                <a:lnTo>
                  <a:pt x="190592" y="278429"/>
                </a:lnTo>
                <a:cubicBezTo>
                  <a:pt x="163398" y="296556"/>
                  <a:pt x="146986" y="327181"/>
                  <a:pt x="146986" y="360007"/>
                </a:cubicBezTo>
                <a:lnTo>
                  <a:pt x="146986" y="362459"/>
                </a:lnTo>
                <a:cubicBezTo>
                  <a:pt x="146986" y="378748"/>
                  <a:pt x="160094" y="391855"/>
                  <a:pt x="176383" y="391855"/>
                </a:cubicBezTo>
                <a:cubicBezTo>
                  <a:pt x="192676" y="391855"/>
                  <a:pt x="205780" y="378748"/>
                  <a:pt x="205780" y="362459"/>
                </a:cubicBezTo>
                <a:lnTo>
                  <a:pt x="205780" y="360007"/>
                </a:lnTo>
                <a:cubicBezTo>
                  <a:pt x="205780" y="346900"/>
                  <a:pt x="212273" y="334648"/>
                  <a:pt x="223173" y="327423"/>
                </a:cubicBezTo>
                <a:lnTo>
                  <a:pt x="287236" y="284673"/>
                </a:lnTo>
                <a:cubicBezTo>
                  <a:pt x="328147" y="257356"/>
                  <a:pt x="352646" y="211545"/>
                  <a:pt x="352646" y="162425"/>
                </a:cubicBezTo>
                <a:lnTo>
                  <a:pt x="352646" y="156790"/>
                </a:lnTo>
                <a:cubicBezTo>
                  <a:pt x="352646" y="70188"/>
                  <a:pt x="282458" y="0"/>
                  <a:pt x="195857" y="0"/>
                </a:cubicBezTo>
                <a:lnTo>
                  <a:pt x="156659" y="0"/>
                </a:lnTo>
                <a:cubicBezTo>
                  <a:pt x="70182" y="-121"/>
                  <a:pt x="-7" y="70067"/>
                  <a:pt x="-7" y="156664"/>
                </a:cubicBezTo>
                <a:cubicBezTo>
                  <a:pt x="-7" y="172953"/>
                  <a:pt x="13101" y="186060"/>
                  <a:pt x="29390" y="186060"/>
                </a:cubicBezTo>
                <a:cubicBezTo>
                  <a:pt x="45683" y="186060"/>
                  <a:pt x="58787" y="172953"/>
                  <a:pt x="58787" y="156664"/>
                </a:cubicBezTo>
                <a:lnTo>
                  <a:pt x="58794" y="156670"/>
                </a:lnTo>
                <a:moveTo>
                  <a:pt x="176387" y="548640"/>
                </a:moveTo>
                <a:cubicBezTo>
                  <a:pt x="198036" y="548640"/>
                  <a:pt x="215584" y="531089"/>
                  <a:pt x="215584" y="509445"/>
                </a:cubicBezTo>
                <a:cubicBezTo>
                  <a:pt x="215584" y="487796"/>
                  <a:pt x="198036" y="470250"/>
                  <a:pt x="176387" y="470250"/>
                </a:cubicBezTo>
                <a:cubicBezTo>
                  <a:pt x="154737" y="470250"/>
                  <a:pt x="137189" y="487801"/>
                  <a:pt x="137189" y="509445"/>
                </a:cubicBezTo>
                <a:cubicBezTo>
                  <a:pt x="137189" y="531095"/>
                  <a:pt x="154737" y="548640"/>
                  <a:pt x="176387" y="54864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Wash hands thoroughly before and after handling materials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 Hygiene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Avoid bringing live poultry or animals into the classroom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Animal Restrictions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Keep the classroom clean and well-ventilated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Maintenance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Guide to Poultry Health and Disease Management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7469" r="-11746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26658"/>
            <a:ext cx="457200" cy="406295"/>
          </a:xfrm>
          <a:custGeom>
            <a:avLst/>
            <a:gdLst/>
            <a:ahLst/>
            <a:cxnLst/>
            <a:rect l="l" t="t" r="r" b="b"/>
            <a:pathLst>
              <a:path w="457200" h="406295">
                <a:moveTo>
                  <a:pt x="451604" y="32471"/>
                </a:moveTo>
                <a:cubicBezTo>
                  <a:pt x="459065" y="25012"/>
                  <a:pt x="459065" y="12945"/>
                  <a:pt x="451604" y="5566"/>
                </a:cubicBezTo>
                <a:cubicBezTo>
                  <a:pt x="444142" y="-1816"/>
                  <a:pt x="432081" y="-1893"/>
                  <a:pt x="424698" y="5566"/>
                </a:cubicBezTo>
                <a:lnTo>
                  <a:pt x="265880" y="164225"/>
                </a:lnTo>
                <a:lnTo>
                  <a:pt x="234928" y="133273"/>
                </a:lnTo>
                <a:cubicBezTo>
                  <a:pt x="230881" y="129226"/>
                  <a:pt x="225322" y="126923"/>
                  <a:pt x="219529" y="126923"/>
                </a:cubicBezTo>
                <a:cubicBezTo>
                  <a:pt x="209846" y="126923"/>
                  <a:pt x="201273" y="133350"/>
                  <a:pt x="198653" y="142715"/>
                </a:cubicBezTo>
                <a:lnTo>
                  <a:pt x="186035" y="186843"/>
                </a:lnTo>
                <a:lnTo>
                  <a:pt x="185559" y="186762"/>
                </a:lnTo>
                <a:cubicBezTo>
                  <a:pt x="148732" y="181126"/>
                  <a:pt x="111351" y="193348"/>
                  <a:pt x="84998" y="219700"/>
                </a:cubicBezTo>
                <a:lnTo>
                  <a:pt x="76983" y="227716"/>
                </a:lnTo>
                <a:cubicBezTo>
                  <a:pt x="62380" y="242319"/>
                  <a:pt x="53410" y="261370"/>
                  <a:pt x="51266" y="281689"/>
                </a:cubicBezTo>
                <a:cubicBezTo>
                  <a:pt x="50950" y="284703"/>
                  <a:pt x="50790" y="287799"/>
                  <a:pt x="50790" y="290895"/>
                </a:cubicBezTo>
                <a:cubicBezTo>
                  <a:pt x="50790" y="298513"/>
                  <a:pt x="56981" y="304624"/>
                  <a:pt x="64520" y="304624"/>
                </a:cubicBezTo>
                <a:lnTo>
                  <a:pt x="82538" y="304624"/>
                </a:lnTo>
                <a:lnTo>
                  <a:pt x="64520" y="321290"/>
                </a:lnTo>
                <a:lnTo>
                  <a:pt x="45313" y="339070"/>
                </a:lnTo>
                <a:lnTo>
                  <a:pt x="5710" y="375657"/>
                </a:lnTo>
                <a:cubicBezTo>
                  <a:pt x="2057" y="378988"/>
                  <a:pt x="-5" y="383673"/>
                  <a:pt x="-5" y="388593"/>
                </a:cubicBezTo>
                <a:cubicBezTo>
                  <a:pt x="-5" y="398356"/>
                  <a:pt x="7932" y="406291"/>
                  <a:pt x="17694" y="406291"/>
                </a:cubicBezTo>
                <a:lnTo>
                  <a:pt x="154762" y="406291"/>
                </a:lnTo>
                <a:cubicBezTo>
                  <a:pt x="185797" y="406291"/>
                  <a:pt x="215556" y="393989"/>
                  <a:pt x="237465" y="372004"/>
                </a:cubicBezTo>
                <a:cubicBezTo>
                  <a:pt x="263814" y="345656"/>
                  <a:pt x="276039" y="308350"/>
                  <a:pt x="270402" y="271446"/>
                </a:cubicBezTo>
                <a:lnTo>
                  <a:pt x="270324" y="270971"/>
                </a:lnTo>
                <a:lnTo>
                  <a:pt x="314453" y="258351"/>
                </a:lnTo>
                <a:cubicBezTo>
                  <a:pt x="323816" y="255653"/>
                  <a:pt x="330249" y="247162"/>
                  <a:pt x="330249" y="237476"/>
                </a:cubicBezTo>
                <a:cubicBezTo>
                  <a:pt x="330249" y="231682"/>
                  <a:pt x="327950" y="226205"/>
                  <a:pt x="323899" y="222077"/>
                </a:cubicBezTo>
                <a:lnTo>
                  <a:pt x="292946" y="191125"/>
                </a:lnTo>
                <a:lnTo>
                  <a:pt x="451604" y="32471"/>
                </a:lnTo>
                <a:moveTo>
                  <a:pt x="221280" y="202160"/>
                </a:moveTo>
                <a:lnTo>
                  <a:pt x="227631" y="179859"/>
                </a:lnTo>
                <a:lnTo>
                  <a:pt x="277155" y="229386"/>
                </a:lnTo>
                <a:lnTo>
                  <a:pt x="254852" y="235737"/>
                </a:lnTo>
                <a:lnTo>
                  <a:pt x="221280" y="202160"/>
                </a:lnTo>
                <a:moveTo>
                  <a:pt x="179771" y="224385"/>
                </a:moveTo>
                <a:lnTo>
                  <a:pt x="187548" y="225575"/>
                </a:lnTo>
                <a:lnTo>
                  <a:pt x="231517" y="269544"/>
                </a:lnTo>
                <a:lnTo>
                  <a:pt x="232706" y="277321"/>
                </a:lnTo>
                <a:cubicBezTo>
                  <a:pt x="236514" y="302162"/>
                  <a:pt x="228262" y="327324"/>
                  <a:pt x="210481" y="345103"/>
                </a:cubicBezTo>
                <a:cubicBezTo>
                  <a:pt x="195718" y="359864"/>
                  <a:pt x="175638" y="368201"/>
                  <a:pt x="154684" y="368201"/>
                </a:cubicBezTo>
                <a:lnTo>
                  <a:pt x="69920" y="368201"/>
                </a:lnTo>
                <a:lnTo>
                  <a:pt x="108411" y="332723"/>
                </a:lnTo>
                <a:cubicBezTo>
                  <a:pt x="119919" y="322087"/>
                  <a:pt x="123727" y="305502"/>
                  <a:pt x="118017" y="290895"/>
                </a:cubicBezTo>
                <a:cubicBezTo>
                  <a:pt x="113733" y="280023"/>
                  <a:pt x="104841" y="271926"/>
                  <a:pt x="94128" y="268435"/>
                </a:cubicBezTo>
                <a:cubicBezTo>
                  <a:pt x="96588" y="263357"/>
                  <a:pt x="99921" y="258753"/>
                  <a:pt x="103972" y="254707"/>
                </a:cubicBezTo>
                <a:lnTo>
                  <a:pt x="112069" y="246609"/>
                </a:lnTo>
                <a:cubicBezTo>
                  <a:pt x="129849" y="228830"/>
                  <a:pt x="155009" y="220578"/>
                  <a:pt x="179849" y="224385"/>
                </a:cubicBezTo>
                <a:lnTo>
                  <a:pt x="179771" y="22438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85" y="2201206"/>
            <a:ext cx="457123" cy="457200"/>
          </a:xfrm>
          <a:custGeom>
            <a:avLst/>
            <a:gdLst/>
            <a:ahLst/>
            <a:cxnLst/>
            <a:rect l="l" t="t" r="r" b="b"/>
            <a:pathLst>
              <a:path w="457123" h="457200">
                <a:moveTo>
                  <a:pt x="43482" y="185705"/>
                </a:moveTo>
                <a:lnTo>
                  <a:pt x="171421" y="185705"/>
                </a:lnTo>
                <a:cubicBezTo>
                  <a:pt x="210885" y="185705"/>
                  <a:pt x="242847" y="153743"/>
                  <a:pt x="242847" y="114282"/>
                </a:cubicBezTo>
                <a:lnTo>
                  <a:pt x="242847" y="99999"/>
                </a:lnTo>
                <a:cubicBezTo>
                  <a:pt x="242847" y="68484"/>
                  <a:pt x="268468" y="42858"/>
                  <a:pt x="299987" y="42858"/>
                </a:cubicBezTo>
                <a:cubicBezTo>
                  <a:pt x="331506" y="42858"/>
                  <a:pt x="357127" y="68484"/>
                  <a:pt x="357127" y="99999"/>
                </a:cubicBezTo>
                <a:lnTo>
                  <a:pt x="357127" y="171423"/>
                </a:lnTo>
                <a:cubicBezTo>
                  <a:pt x="357127" y="258204"/>
                  <a:pt x="286772" y="328558"/>
                  <a:pt x="199991" y="328558"/>
                </a:cubicBezTo>
                <a:cubicBezTo>
                  <a:pt x="118029" y="328558"/>
                  <a:pt x="50713" y="265793"/>
                  <a:pt x="43482" y="185705"/>
                </a:cubicBezTo>
                <a:lnTo>
                  <a:pt x="43482" y="185705"/>
                </a:lnTo>
                <a:moveTo>
                  <a:pt x="0" y="168208"/>
                </a:moveTo>
                <a:lnTo>
                  <a:pt x="0" y="171423"/>
                </a:lnTo>
                <a:cubicBezTo>
                  <a:pt x="0" y="262757"/>
                  <a:pt x="61159" y="339718"/>
                  <a:pt x="144725" y="363735"/>
                </a:cubicBezTo>
                <a:lnTo>
                  <a:pt x="188115" y="445784"/>
                </a:lnTo>
                <a:cubicBezTo>
                  <a:pt x="193651" y="456231"/>
                  <a:pt x="206597" y="460250"/>
                  <a:pt x="217042" y="454713"/>
                </a:cubicBezTo>
                <a:cubicBezTo>
                  <a:pt x="227487" y="449176"/>
                  <a:pt x="231505" y="436233"/>
                  <a:pt x="225970" y="425786"/>
                </a:cubicBezTo>
                <a:lnTo>
                  <a:pt x="197308" y="371411"/>
                </a:lnTo>
                <a:cubicBezTo>
                  <a:pt x="198199" y="371411"/>
                  <a:pt x="199095" y="371411"/>
                  <a:pt x="199987" y="371411"/>
                </a:cubicBezTo>
                <a:cubicBezTo>
                  <a:pt x="211236" y="371411"/>
                  <a:pt x="222308" y="370519"/>
                  <a:pt x="233110" y="368645"/>
                </a:cubicBezTo>
                <a:lnTo>
                  <a:pt x="273913" y="445697"/>
                </a:lnTo>
                <a:cubicBezTo>
                  <a:pt x="279448" y="456144"/>
                  <a:pt x="292394" y="460163"/>
                  <a:pt x="302839" y="454626"/>
                </a:cubicBezTo>
                <a:cubicBezTo>
                  <a:pt x="313285" y="449089"/>
                  <a:pt x="317303" y="436146"/>
                  <a:pt x="311767" y="425699"/>
                </a:cubicBezTo>
                <a:lnTo>
                  <a:pt x="275252" y="356771"/>
                </a:lnTo>
                <a:cubicBezTo>
                  <a:pt x="348465" y="327040"/>
                  <a:pt x="399978" y="255259"/>
                  <a:pt x="399978" y="171423"/>
                </a:cubicBezTo>
                <a:lnTo>
                  <a:pt x="399978" y="156692"/>
                </a:lnTo>
                <a:lnTo>
                  <a:pt x="450156" y="126603"/>
                </a:lnTo>
                <a:cubicBezTo>
                  <a:pt x="454444" y="124016"/>
                  <a:pt x="457118" y="119370"/>
                  <a:pt x="457118" y="114373"/>
                </a:cubicBezTo>
                <a:cubicBezTo>
                  <a:pt x="457118" y="109371"/>
                  <a:pt x="454531" y="104731"/>
                  <a:pt x="450156" y="102143"/>
                </a:cubicBezTo>
                <a:lnTo>
                  <a:pt x="395069" y="69110"/>
                </a:lnTo>
                <a:cubicBezTo>
                  <a:pt x="382031" y="28932"/>
                  <a:pt x="344355" y="5"/>
                  <a:pt x="299982" y="5"/>
                </a:cubicBezTo>
                <a:cubicBezTo>
                  <a:pt x="244716" y="5"/>
                  <a:pt x="199987" y="44737"/>
                  <a:pt x="199987" y="99999"/>
                </a:cubicBezTo>
                <a:lnTo>
                  <a:pt x="199987" y="114282"/>
                </a:lnTo>
                <a:cubicBezTo>
                  <a:pt x="199987" y="130083"/>
                  <a:pt x="187219" y="142852"/>
                  <a:pt x="171417" y="142852"/>
                </a:cubicBezTo>
                <a:lnTo>
                  <a:pt x="25352" y="142852"/>
                </a:lnTo>
                <a:cubicBezTo>
                  <a:pt x="11337" y="142852"/>
                  <a:pt x="-5" y="154191"/>
                  <a:pt x="-5" y="168208"/>
                </a:cubicBezTo>
                <a:lnTo>
                  <a:pt x="0" y="168208"/>
                </a:lnTo>
                <a:moveTo>
                  <a:pt x="299987" y="128565"/>
                </a:moveTo>
                <a:cubicBezTo>
                  <a:pt x="311822" y="128565"/>
                  <a:pt x="321417" y="118973"/>
                  <a:pt x="321417" y="107136"/>
                </a:cubicBezTo>
                <a:cubicBezTo>
                  <a:pt x="321417" y="95303"/>
                  <a:pt x="311822" y="85707"/>
                  <a:pt x="299992" y="85707"/>
                </a:cubicBezTo>
                <a:cubicBezTo>
                  <a:pt x="288157" y="85707"/>
                  <a:pt x="278566" y="95299"/>
                  <a:pt x="278566" y="107136"/>
                </a:cubicBezTo>
                <a:cubicBezTo>
                  <a:pt x="278566" y="118968"/>
                  <a:pt x="288161" y="128565"/>
                  <a:pt x="299996" y="128565"/>
                </a:cubicBezTo>
                <a:lnTo>
                  <a:pt x="299987" y="12856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85738" y="0"/>
                </a:moveTo>
                <a:cubicBezTo>
                  <a:pt x="209411" y="0"/>
                  <a:pt x="228600" y="19189"/>
                  <a:pt x="228600" y="42863"/>
                </a:cubicBezTo>
                <a:cubicBezTo>
                  <a:pt x="228600" y="66536"/>
                  <a:pt x="209411" y="85725"/>
                  <a:pt x="185738" y="85725"/>
                </a:cubicBezTo>
                <a:cubicBezTo>
                  <a:pt x="162064" y="85725"/>
                  <a:pt x="142875" y="66536"/>
                  <a:pt x="142875" y="42863"/>
                </a:cubicBezTo>
                <a:cubicBezTo>
                  <a:pt x="142875" y="19189"/>
                  <a:pt x="162064" y="0"/>
                  <a:pt x="185738" y="0"/>
                </a:cubicBezTo>
                <a:moveTo>
                  <a:pt x="85725" y="171450"/>
                </a:moveTo>
                <a:lnTo>
                  <a:pt x="186720" y="171450"/>
                </a:lnTo>
                <a:cubicBezTo>
                  <a:pt x="188952" y="187255"/>
                  <a:pt x="194936" y="201813"/>
                  <a:pt x="203596" y="214313"/>
                </a:cubicBezTo>
                <a:lnTo>
                  <a:pt x="85725" y="214313"/>
                </a:lnTo>
                <a:cubicBezTo>
                  <a:pt x="62060" y="214313"/>
                  <a:pt x="42863" y="233510"/>
                  <a:pt x="42863" y="257175"/>
                </a:cubicBezTo>
                <a:lnTo>
                  <a:pt x="42863" y="371475"/>
                </a:lnTo>
                <a:cubicBezTo>
                  <a:pt x="42863" y="395140"/>
                  <a:pt x="62060" y="414338"/>
                  <a:pt x="85725" y="414338"/>
                </a:cubicBezTo>
                <a:lnTo>
                  <a:pt x="371475" y="414338"/>
                </a:lnTo>
                <a:cubicBezTo>
                  <a:pt x="395140" y="414338"/>
                  <a:pt x="414338" y="395140"/>
                  <a:pt x="414338" y="371475"/>
                </a:cubicBezTo>
                <a:lnTo>
                  <a:pt x="414338" y="257175"/>
                </a:lnTo>
                <a:cubicBezTo>
                  <a:pt x="414338" y="233510"/>
                  <a:pt x="395140" y="214313"/>
                  <a:pt x="371475" y="214313"/>
                </a:cubicBezTo>
                <a:lnTo>
                  <a:pt x="367813" y="214313"/>
                </a:lnTo>
                <a:cubicBezTo>
                  <a:pt x="376385" y="202078"/>
                  <a:pt x="382192" y="187882"/>
                  <a:pt x="384601" y="172433"/>
                </a:cubicBezTo>
                <a:cubicBezTo>
                  <a:pt x="425676" y="178774"/>
                  <a:pt x="457200" y="214313"/>
                  <a:pt x="457200" y="257175"/>
                </a:cubicBezTo>
                <a:lnTo>
                  <a:pt x="457200" y="371475"/>
                </a:lnTo>
                <a:cubicBezTo>
                  <a:pt x="457200" y="418804"/>
                  <a:pt x="418804" y="457200"/>
                  <a:pt x="371475" y="457200"/>
                </a:cubicBezTo>
                <a:lnTo>
                  <a:pt x="85725" y="457200"/>
                </a:lnTo>
                <a:cubicBezTo>
                  <a:pt x="38396" y="457200"/>
                  <a:pt x="0" y="418804"/>
                  <a:pt x="0" y="371475"/>
                </a:cubicBezTo>
                <a:lnTo>
                  <a:pt x="0" y="257175"/>
                </a:lnTo>
                <a:cubicBezTo>
                  <a:pt x="0" y="209846"/>
                  <a:pt x="38396" y="171450"/>
                  <a:pt x="85725" y="171450"/>
                </a:cubicBezTo>
                <a:moveTo>
                  <a:pt x="285750" y="257175"/>
                </a:moveTo>
                <a:lnTo>
                  <a:pt x="314325" y="257175"/>
                </a:lnTo>
                <a:cubicBezTo>
                  <a:pt x="345849" y="257175"/>
                  <a:pt x="371475" y="282801"/>
                  <a:pt x="371475" y="314325"/>
                </a:cubicBezTo>
                <a:cubicBezTo>
                  <a:pt x="371475" y="345849"/>
                  <a:pt x="345849" y="371475"/>
                  <a:pt x="314325" y="371475"/>
                </a:cubicBezTo>
                <a:lnTo>
                  <a:pt x="142875" y="371475"/>
                </a:lnTo>
                <a:cubicBezTo>
                  <a:pt x="111351" y="371475"/>
                  <a:pt x="85725" y="345849"/>
                  <a:pt x="85725" y="314325"/>
                </a:cubicBezTo>
                <a:cubicBezTo>
                  <a:pt x="85725" y="282801"/>
                  <a:pt x="111351" y="257175"/>
                  <a:pt x="142875" y="257175"/>
                </a:cubicBezTo>
                <a:lnTo>
                  <a:pt x="285750" y="257175"/>
                </a:lnTo>
                <a:moveTo>
                  <a:pt x="128588" y="314325"/>
                </a:moveTo>
                <a:cubicBezTo>
                  <a:pt x="128588" y="322184"/>
                  <a:pt x="135016" y="328613"/>
                  <a:pt x="142875" y="328613"/>
                </a:cubicBezTo>
                <a:lnTo>
                  <a:pt x="314325" y="328613"/>
                </a:lnTo>
                <a:cubicBezTo>
                  <a:pt x="322184" y="328613"/>
                  <a:pt x="328613" y="322184"/>
                  <a:pt x="328613" y="314325"/>
                </a:cubicBezTo>
                <a:cubicBezTo>
                  <a:pt x="328613" y="306466"/>
                  <a:pt x="322184" y="300038"/>
                  <a:pt x="314325" y="300038"/>
                </a:cubicBezTo>
                <a:lnTo>
                  <a:pt x="142875" y="300038"/>
                </a:lnTo>
                <a:cubicBezTo>
                  <a:pt x="135016" y="300038"/>
                  <a:pt x="128588" y="306466"/>
                  <a:pt x="128588" y="314325"/>
                </a:cubicBezTo>
                <a:moveTo>
                  <a:pt x="285750" y="185738"/>
                </a:moveTo>
                <a:cubicBezTo>
                  <a:pt x="301533" y="185738"/>
                  <a:pt x="314325" y="172945"/>
                  <a:pt x="314325" y="157163"/>
                </a:cubicBezTo>
                <a:cubicBezTo>
                  <a:pt x="314325" y="141380"/>
                  <a:pt x="301533" y="128588"/>
                  <a:pt x="285750" y="128588"/>
                </a:cubicBezTo>
                <a:cubicBezTo>
                  <a:pt x="269967" y="128588"/>
                  <a:pt x="257175" y="141380"/>
                  <a:pt x="257175" y="157163"/>
                </a:cubicBezTo>
                <a:cubicBezTo>
                  <a:pt x="257175" y="172945"/>
                  <a:pt x="269967" y="185738"/>
                  <a:pt x="285750" y="185738"/>
                </a:cubicBezTo>
                <a:moveTo>
                  <a:pt x="285750" y="85725"/>
                </a:moveTo>
                <a:cubicBezTo>
                  <a:pt x="325202" y="85725"/>
                  <a:pt x="357188" y="117711"/>
                  <a:pt x="357188" y="157163"/>
                </a:cubicBezTo>
                <a:cubicBezTo>
                  <a:pt x="357188" y="196614"/>
                  <a:pt x="325202" y="228600"/>
                  <a:pt x="285750" y="228600"/>
                </a:cubicBezTo>
                <a:cubicBezTo>
                  <a:pt x="246298" y="228600"/>
                  <a:pt x="214313" y="196614"/>
                  <a:pt x="214313" y="157163"/>
                </a:cubicBezTo>
                <a:cubicBezTo>
                  <a:pt x="214313" y="117711"/>
                  <a:pt x="246298" y="85725"/>
                  <a:pt x="285750" y="85725"/>
                </a:cubicBezTo>
                <a:moveTo>
                  <a:pt x="342900" y="0"/>
                </a:moveTo>
                <a:cubicBezTo>
                  <a:pt x="358683" y="0"/>
                  <a:pt x="371475" y="12792"/>
                  <a:pt x="371475" y="28575"/>
                </a:cubicBezTo>
                <a:cubicBezTo>
                  <a:pt x="371475" y="44358"/>
                  <a:pt x="358683" y="57150"/>
                  <a:pt x="342900" y="57150"/>
                </a:cubicBezTo>
                <a:cubicBezTo>
                  <a:pt x="327117" y="57150"/>
                  <a:pt x="314325" y="44358"/>
                  <a:pt x="314325" y="28575"/>
                </a:cubicBezTo>
                <a:cubicBezTo>
                  <a:pt x="314325" y="12792"/>
                  <a:pt x="327117" y="0"/>
                  <a:pt x="342900" y="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2025-10-06T11:11:24Z</dcterms:created>
  <dcterms:modified xsi:type="dcterms:W3CDTF">2025-10-06T11:11:24Z</dcterms:modified>
</cp:coreProperties>
</file>