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0454663f37b1b05e8f03ed8b483a8950aeeebdc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4c65691b17afad96c04c6627dc51ce0598429a7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b73521d10161d559ab0019b03aea8aeb80d3644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4e419cdd7a8b59b8637d8b0d985bc76b55b78d4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c8d36612ea4dd913643b831c5d4e75ec0120c1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a0bc35213156338820e211e8271bb32126c186b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7ba791126e35f33e9923bd81c8f360f82a814ce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753896601fc765bba639abfe3382037edcc2804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26758e5166e621f6271a30fbf0decbad1fc549e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431d3bd60b79471ce8e32b90b3631879ce8eff6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61b7477b05ff126b6f01d2fd7dc18cf47bbc7da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ef77c0b06abf0d5cd53841a8e5468044674c2c6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b12faa20ee13b2f41ad83f0ae09b4b4183fd930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c803e35548411256ec58ab6c4731c9c455ea552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68f97f7a02c0dd48d54879ffd3e290db24fbe26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db485ad47206ee681b1babc1a96c324e5aa8e9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5158409"/>
            <a:ext cx="12192000" cy="1699591"/>
          </a:xfrm>
          <a:custGeom>
            <a:avLst/>
            <a:gdLst/>
            <a:ahLst/>
            <a:cxnLst/>
            <a:rect l="l" t="t" r="r" b="b"/>
            <a:pathLst>
              <a:path w="12192000" h="1699591">
                <a:moveTo>
                  <a:pt x="0" y="1699591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1699591"/>
                </a:lnTo>
                <a:lnTo>
                  <a:pt x="0" y="169959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 l="38229" r="38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969477"/>
            <a:ext cx="7182196" cy="2658968"/>
          </a:xfrm>
          <a:custGeom>
            <a:avLst/>
            <a:gdLst/>
            <a:ahLst/>
            <a:cxnLst/>
            <a:rect l="l" t="t" r="r" b="b"/>
            <a:pathLst>
              <a:path w="7182196" h="2658968">
                <a:moveTo>
                  <a:pt x="0" y="2658968"/>
                </a:moveTo>
                <a:lnTo>
                  <a:pt x="0" y="0"/>
                </a:lnTo>
                <a:lnTo>
                  <a:pt x="7182196" y="0"/>
                </a:lnTo>
                <a:lnTo>
                  <a:pt x="7182196" y="2658968"/>
                </a:lnTo>
                <a:lnTo>
                  <a:pt x="0" y="265896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Comprehensive Guide to Skin Hygiene and Care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731521" y="5508978"/>
            <a:ext cx="7182195" cy="1027077"/>
          </a:xfrm>
          <a:custGeom>
            <a:avLst/>
            <a:gdLst/>
            <a:ahLst/>
            <a:cxnLst/>
            <a:rect l="l" t="t" r="r" b="b"/>
            <a:pathLst>
              <a:path w="7182195" h="1027077">
                <a:moveTo>
                  <a:pt x="0" y="1027077"/>
                </a:moveTo>
                <a:lnTo>
                  <a:pt x="0" y="0"/>
                </a:lnTo>
                <a:lnTo>
                  <a:pt x="7182195" y="0"/>
                </a:lnTo>
                <a:lnTo>
                  <a:pt x="7182195" y="1027077"/>
                </a:lnTo>
                <a:lnTo>
                  <a:pt x="0" y="10270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the Importance, Practices, and Myths for Healthy Skin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911840" y="932927"/>
            <a:ext cx="548640" cy="5486400"/>
          </a:xfrm>
          <a:custGeom>
            <a:avLst/>
            <a:gdLst/>
            <a:ahLst/>
            <a:cxnLst/>
            <a:rect l="l" t="t" r="r" b="b"/>
            <a:pathLst>
              <a:path w="548640" h="5486400">
                <a:moveTo>
                  <a:pt x="0" y="548640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06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455268" y="932927"/>
            <a:ext cx="6298872" cy="5486400"/>
          </a:xfrm>
          <a:custGeom>
            <a:avLst/>
            <a:gdLst/>
            <a:ahLst/>
            <a:cxnLst/>
            <a:rect l="l" t="t" r="r" b="b"/>
            <a:pathLst>
              <a:path w="6298872" h="5486400">
                <a:moveTo>
                  <a:pt x="0" y="548640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Introduction to Skin Hygiene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Why is Skin Hygiene Important?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Structure and Function of the Skin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Common Skin Issues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Importance of Nutrition and Hydration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Stress and Skin Health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Proper Skin Care Routine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Choosing the Right Skin Care Products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Importance of Hand Hygiene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Common Myths and Misconceptions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932929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911840" y="932927"/>
            <a:ext cx="548640" cy="5486400"/>
          </a:xfrm>
          <a:custGeom>
            <a:avLst/>
            <a:gdLst/>
            <a:ahLst/>
            <a:cxnLst/>
            <a:rect l="l" t="t" r="r" b="b"/>
            <a:pathLst>
              <a:path w="548640" h="5486400">
                <a:moveTo>
                  <a:pt x="0" y="548640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455268" y="932927"/>
            <a:ext cx="6298872" cy="5486400"/>
          </a:xfrm>
          <a:custGeom>
            <a:avLst/>
            <a:gdLst/>
            <a:ahLst/>
            <a:cxnLst/>
            <a:rect l="l" t="t" r="r" b="b"/>
            <a:pathLst>
              <a:path w="6298872" h="5486400">
                <a:moveTo>
                  <a:pt x="0" y="548640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Conclusion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Additional Resources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Reflection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Next Steps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Final Thoughts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References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932929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3128" b="3128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Nutrition and hydration significantly influence skin health.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balanced diet rich in vitamins and water helps keep the skin glowing.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Nutrition Impact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8196" y="50476"/>
                </a:moveTo>
                <a:cubicBezTo>
                  <a:pt x="42530" y="46619"/>
                  <a:pt x="49055" y="46619"/>
                  <a:pt x="53389" y="50476"/>
                </a:cubicBezTo>
                <a:cubicBezTo>
                  <a:pt x="63628" y="59335"/>
                  <a:pt x="77773" y="66621"/>
                  <a:pt x="91489" y="66621"/>
                </a:cubicBezTo>
                <a:cubicBezTo>
                  <a:pt x="105205" y="66621"/>
                  <a:pt x="119349" y="59335"/>
                  <a:pt x="129589" y="50476"/>
                </a:cubicBezTo>
                <a:cubicBezTo>
                  <a:pt x="133923" y="46619"/>
                  <a:pt x="140447" y="46619"/>
                  <a:pt x="144781" y="50476"/>
                </a:cubicBezTo>
                <a:cubicBezTo>
                  <a:pt x="155068" y="59335"/>
                  <a:pt x="169165" y="66621"/>
                  <a:pt x="182881" y="66621"/>
                </a:cubicBezTo>
                <a:cubicBezTo>
                  <a:pt x="196597" y="66621"/>
                  <a:pt x="210742" y="59335"/>
                  <a:pt x="220981" y="50476"/>
                </a:cubicBezTo>
                <a:cubicBezTo>
                  <a:pt x="225315" y="46619"/>
                  <a:pt x="231840" y="46619"/>
                  <a:pt x="236174" y="50476"/>
                </a:cubicBezTo>
                <a:cubicBezTo>
                  <a:pt x="244222" y="57668"/>
                  <a:pt x="254890" y="63240"/>
                  <a:pt x="265368" y="65621"/>
                </a:cubicBezTo>
                <a:cubicBezTo>
                  <a:pt x="271511" y="67002"/>
                  <a:pt x="275417" y="73098"/>
                  <a:pt x="274035" y="79290"/>
                </a:cubicBezTo>
                <a:cubicBezTo>
                  <a:pt x="272654" y="85481"/>
                  <a:pt x="266558" y="89338"/>
                  <a:pt x="260367" y="87957"/>
                </a:cubicBezTo>
                <a:cubicBezTo>
                  <a:pt x="246699" y="84909"/>
                  <a:pt x="235459" y="78194"/>
                  <a:pt x="228601" y="73479"/>
                </a:cubicBezTo>
                <a:cubicBezTo>
                  <a:pt x="215219" y="82766"/>
                  <a:pt x="199359" y="89577"/>
                  <a:pt x="182881" y="89577"/>
                </a:cubicBezTo>
                <a:cubicBezTo>
                  <a:pt x="166403" y="89577"/>
                  <a:pt x="150544" y="82766"/>
                  <a:pt x="137161" y="73479"/>
                </a:cubicBezTo>
                <a:cubicBezTo>
                  <a:pt x="123779" y="82766"/>
                  <a:pt x="107919" y="89577"/>
                  <a:pt x="91441" y="89577"/>
                </a:cubicBezTo>
                <a:cubicBezTo>
                  <a:pt x="74963" y="89577"/>
                  <a:pt x="59104" y="82766"/>
                  <a:pt x="45721" y="73479"/>
                </a:cubicBezTo>
                <a:cubicBezTo>
                  <a:pt x="38863" y="78242"/>
                  <a:pt x="27624" y="84909"/>
                  <a:pt x="13955" y="87957"/>
                </a:cubicBezTo>
                <a:cubicBezTo>
                  <a:pt x="7812" y="89338"/>
                  <a:pt x="1668" y="85481"/>
                  <a:pt x="287" y="79290"/>
                </a:cubicBezTo>
                <a:cubicBezTo>
                  <a:pt x="-1094" y="73098"/>
                  <a:pt x="2763" y="67002"/>
                  <a:pt x="8955" y="65621"/>
                </a:cubicBezTo>
                <a:cubicBezTo>
                  <a:pt x="19623" y="63192"/>
                  <a:pt x="30005" y="57573"/>
                  <a:pt x="38196" y="50476"/>
                </a:cubicBezTo>
                <a:lnTo>
                  <a:pt x="38196" y="50476"/>
                </a:lnTo>
                <a:moveTo>
                  <a:pt x="38196" y="187637"/>
                </a:moveTo>
                <a:cubicBezTo>
                  <a:pt x="42530" y="183779"/>
                  <a:pt x="49055" y="183779"/>
                  <a:pt x="53389" y="187637"/>
                </a:cubicBezTo>
                <a:cubicBezTo>
                  <a:pt x="63628" y="196495"/>
                  <a:pt x="77773" y="203781"/>
                  <a:pt x="91489" y="203781"/>
                </a:cubicBezTo>
                <a:cubicBezTo>
                  <a:pt x="105205" y="203781"/>
                  <a:pt x="119349" y="196495"/>
                  <a:pt x="129589" y="187637"/>
                </a:cubicBezTo>
                <a:cubicBezTo>
                  <a:pt x="133923" y="183779"/>
                  <a:pt x="140447" y="183779"/>
                  <a:pt x="144781" y="187637"/>
                </a:cubicBezTo>
                <a:cubicBezTo>
                  <a:pt x="155068" y="196495"/>
                  <a:pt x="169165" y="203781"/>
                  <a:pt x="182881" y="203781"/>
                </a:cubicBezTo>
                <a:cubicBezTo>
                  <a:pt x="196597" y="203781"/>
                  <a:pt x="210742" y="196495"/>
                  <a:pt x="220981" y="187637"/>
                </a:cubicBezTo>
                <a:cubicBezTo>
                  <a:pt x="225315" y="183779"/>
                  <a:pt x="231840" y="183779"/>
                  <a:pt x="236174" y="187637"/>
                </a:cubicBezTo>
                <a:cubicBezTo>
                  <a:pt x="244222" y="194828"/>
                  <a:pt x="254890" y="200400"/>
                  <a:pt x="265368" y="202781"/>
                </a:cubicBezTo>
                <a:cubicBezTo>
                  <a:pt x="271511" y="204162"/>
                  <a:pt x="275417" y="210258"/>
                  <a:pt x="274035" y="216450"/>
                </a:cubicBezTo>
                <a:cubicBezTo>
                  <a:pt x="272654" y="222641"/>
                  <a:pt x="266558" y="226499"/>
                  <a:pt x="260367" y="225117"/>
                </a:cubicBezTo>
                <a:cubicBezTo>
                  <a:pt x="246699" y="222069"/>
                  <a:pt x="235459" y="215354"/>
                  <a:pt x="228601" y="210639"/>
                </a:cubicBezTo>
                <a:cubicBezTo>
                  <a:pt x="215219" y="219926"/>
                  <a:pt x="199359" y="226737"/>
                  <a:pt x="182881" y="226737"/>
                </a:cubicBezTo>
                <a:cubicBezTo>
                  <a:pt x="166403" y="226737"/>
                  <a:pt x="150544" y="219926"/>
                  <a:pt x="137161" y="210639"/>
                </a:cubicBezTo>
                <a:cubicBezTo>
                  <a:pt x="123779" y="219926"/>
                  <a:pt x="107919" y="226737"/>
                  <a:pt x="91441" y="226737"/>
                </a:cubicBezTo>
                <a:cubicBezTo>
                  <a:pt x="74963" y="226737"/>
                  <a:pt x="59104" y="219926"/>
                  <a:pt x="45721" y="210639"/>
                </a:cubicBezTo>
                <a:cubicBezTo>
                  <a:pt x="38863" y="215402"/>
                  <a:pt x="27624" y="222069"/>
                  <a:pt x="13955" y="225117"/>
                </a:cubicBezTo>
                <a:cubicBezTo>
                  <a:pt x="7812" y="226499"/>
                  <a:pt x="1668" y="222641"/>
                  <a:pt x="287" y="216450"/>
                </a:cubicBezTo>
                <a:cubicBezTo>
                  <a:pt x="-1094" y="210258"/>
                  <a:pt x="2763" y="204162"/>
                  <a:pt x="8955" y="202781"/>
                </a:cubicBezTo>
                <a:cubicBezTo>
                  <a:pt x="19527" y="200400"/>
                  <a:pt x="29910" y="194780"/>
                  <a:pt x="38101" y="187684"/>
                </a:cubicBezTo>
                <a:lnTo>
                  <a:pt x="38196" y="187637"/>
                </a:lnTo>
                <a:moveTo>
                  <a:pt x="53389" y="119057"/>
                </a:moveTo>
                <a:cubicBezTo>
                  <a:pt x="63628" y="127915"/>
                  <a:pt x="77773" y="135201"/>
                  <a:pt x="91489" y="135201"/>
                </a:cubicBezTo>
                <a:cubicBezTo>
                  <a:pt x="105205" y="135201"/>
                  <a:pt x="119349" y="127915"/>
                  <a:pt x="129589" y="119057"/>
                </a:cubicBezTo>
                <a:cubicBezTo>
                  <a:pt x="133923" y="115199"/>
                  <a:pt x="140447" y="115199"/>
                  <a:pt x="144781" y="119057"/>
                </a:cubicBezTo>
                <a:cubicBezTo>
                  <a:pt x="155068" y="127915"/>
                  <a:pt x="169165" y="135201"/>
                  <a:pt x="182881" y="135201"/>
                </a:cubicBezTo>
                <a:cubicBezTo>
                  <a:pt x="196597" y="135201"/>
                  <a:pt x="210742" y="127915"/>
                  <a:pt x="220981" y="119057"/>
                </a:cubicBezTo>
                <a:cubicBezTo>
                  <a:pt x="225315" y="115199"/>
                  <a:pt x="231840" y="115199"/>
                  <a:pt x="236174" y="119057"/>
                </a:cubicBezTo>
                <a:cubicBezTo>
                  <a:pt x="244222" y="126248"/>
                  <a:pt x="254890" y="131820"/>
                  <a:pt x="265368" y="134201"/>
                </a:cubicBezTo>
                <a:cubicBezTo>
                  <a:pt x="271511" y="135582"/>
                  <a:pt x="275417" y="141678"/>
                  <a:pt x="274035" y="147870"/>
                </a:cubicBezTo>
                <a:cubicBezTo>
                  <a:pt x="272654" y="154061"/>
                  <a:pt x="266558" y="157919"/>
                  <a:pt x="260367" y="156537"/>
                </a:cubicBezTo>
                <a:cubicBezTo>
                  <a:pt x="246699" y="153489"/>
                  <a:pt x="235459" y="146774"/>
                  <a:pt x="228601" y="142059"/>
                </a:cubicBezTo>
                <a:cubicBezTo>
                  <a:pt x="215219" y="151346"/>
                  <a:pt x="199359" y="158157"/>
                  <a:pt x="182881" y="158157"/>
                </a:cubicBezTo>
                <a:cubicBezTo>
                  <a:pt x="166403" y="158157"/>
                  <a:pt x="150544" y="151346"/>
                  <a:pt x="137161" y="142059"/>
                </a:cubicBezTo>
                <a:cubicBezTo>
                  <a:pt x="123779" y="151346"/>
                  <a:pt x="107919" y="158157"/>
                  <a:pt x="91441" y="158157"/>
                </a:cubicBezTo>
                <a:cubicBezTo>
                  <a:pt x="74963" y="158157"/>
                  <a:pt x="59104" y="151346"/>
                  <a:pt x="45721" y="142059"/>
                </a:cubicBezTo>
                <a:cubicBezTo>
                  <a:pt x="38863" y="146822"/>
                  <a:pt x="27624" y="153489"/>
                  <a:pt x="13955" y="156537"/>
                </a:cubicBezTo>
                <a:cubicBezTo>
                  <a:pt x="7812" y="157919"/>
                  <a:pt x="1668" y="154061"/>
                  <a:pt x="287" y="147870"/>
                </a:cubicBezTo>
                <a:cubicBezTo>
                  <a:pt x="-1094" y="141678"/>
                  <a:pt x="2763" y="135582"/>
                  <a:pt x="8955" y="134201"/>
                </a:cubicBezTo>
                <a:cubicBezTo>
                  <a:pt x="19527" y="131820"/>
                  <a:pt x="29910" y="126200"/>
                  <a:pt x="38101" y="119104"/>
                </a:cubicBezTo>
                <a:cubicBezTo>
                  <a:pt x="42435" y="115247"/>
                  <a:pt x="48960" y="115247"/>
                  <a:pt x="53294" y="119104"/>
                </a:cubicBezTo>
                <a:lnTo>
                  <a:pt x="53389" y="11905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proper skin care routine can prevent common skin issues like acne and dryness.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Regular cleansing and moisturizing are key to maintaining skin health.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Routine Importance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1443" y="0"/>
                </a:moveTo>
                <a:cubicBezTo>
                  <a:pt x="125646" y="0"/>
                  <a:pt x="137160" y="11514"/>
                  <a:pt x="137160" y="25718"/>
                </a:cubicBezTo>
                <a:cubicBezTo>
                  <a:pt x="137160" y="39921"/>
                  <a:pt x="125646" y="51435"/>
                  <a:pt x="111443" y="51435"/>
                </a:cubicBezTo>
                <a:cubicBezTo>
                  <a:pt x="97239" y="51435"/>
                  <a:pt x="85725" y="39921"/>
                  <a:pt x="85725" y="25718"/>
                </a:cubicBezTo>
                <a:cubicBezTo>
                  <a:pt x="85725" y="11514"/>
                  <a:pt x="97239" y="0"/>
                  <a:pt x="111443" y="0"/>
                </a:cubicBezTo>
                <a:moveTo>
                  <a:pt x="51435" y="102870"/>
                </a:moveTo>
                <a:lnTo>
                  <a:pt x="112032" y="102870"/>
                </a:lnTo>
                <a:cubicBezTo>
                  <a:pt x="113371" y="112353"/>
                  <a:pt x="116961" y="121087"/>
                  <a:pt x="122158" y="128588"/>
                </a:cubicBezTo>
                <a:lnTo>
                  <a:pt x="51435" y="128588"/>
                </a:lnTo>
                <a:cubicBezTo>
                  <a:pt x="37237" y="128588"/>
                  <a:pt x="25717" y="140107"/>
                  <a:pt x="25717" y="154305"/>
                </a:cubicBezTo>
                <a:lnTo>
                  <a:pt x="25717" y="222885"/>
                </a:lnTo>
                <a:cubicBezTo>
                  <a:pt x="25717" y="237083"/>
                  <a:pt x="37237" y="248602"/>
                  <a:pt x="51435" y="248602"/>
                </a:cubicBezTo>
                <a:lnTo>
                  <a:pt x="222885" y="248602"/>
                </a:lnTo>
                <a:cubicBezTo>
                  <a:pt x="237083" y="248602"/>
                  <a:pt x="248602" y="237083"/>
                  <a:pt x="248602" y="222885"/>
                </a:cubicBezTo>
                <a:lnTo>
                  <a:pt x="248602" y="154305"/>
                </a:lnTo>
                <a:cubicBezTo>
                  <a:pt x="248602" y="140107"/>
                  <a:pt x="237083" y="128588"/>
                  <a:pt x="222885" y="128588"/>
                </a:cubicBezTo>
                <a:lnTo>
                  <a:pt x="220688" y="128588"/>
                </a:lnTo>
                <a:cubicBezTo>
                  <a:pt x="225832" y="121247"/>
                  <a:pt x="229314" y="112728"/>
                  <a:pt x="230761" y="103459"/>
                </a:cubicBezTo>
                <a:cubicBezTo>
                  <a:pt x="255407" y="107263"/>
                  <a:pt x="274320" y="128588"/>
                  <a:pt x="274320" y="154305"/>
                </a:cubicBezTo>
                <a:lnTo>
                  <a:pt x="274320" y="222885"/>
                </a:lnTo>
                <a:cubicBezTo>
                  <a:pt x="274320" y="251281"/>
                  <a:pt x="251281" y="274320"/>
                  <a:pt x="222885" y="274320"/>
                </a:cubicBezTo>
                <a:lnTo>
                  <a:pt x="51435" y="274320"/>
                </a:lnTo>
                <a:cubicBezTo>
                  <a:pt x="23038" y="274320"/>
                  <a:pt x="0" y="251281"/>
                  <a:pt x="0" y="222885"/>
                </a:cubicBezTo>
                <a:lnTo>
                  <a:pt x="0" y="154305"/>
                </a:lnTo>
                <a:cubicBezTo>
                  <a:pt x="0" y="125909"/>
                  <a:pt x="23038" y="102870"/>
                  <a:pt x="51435" y="102870"/>
                </a:cubicBezTo>
                <a:lnTo>
                  <a:pt x="51435" y="102870"/>
                </a:lnTo>
                <a:moveTo>
                  <a:pt x="171450" y="154305"/>
                </a:moveTo>
                <a:lnTo>
                  <a:pt x="188595" y="154305"/>
                </a:lnTo>
                <a:cubicBezTo>
                  <a:pt x="207508" y="154305"/>
                  <a:pt x="222885" y="169682"/>
                  <a:pt x="222885" y="188595"/>
                </a:cubicBezTo>
                <a:cubicBezTo>
                  <a:pt x="222885" y="207508"/>
                  <a:pt x="207508" y="222885"/>
                  <a:pt x="188595" y="222885"/>
                </a:cubicBezTo>
                <a:lnTo>
                  <a:pt x="85725" y="222885"/>
                </a:lnTo>
                <a:cubicBezTo>
                  <a:pt x="66812" y="222885"/>
                  <a:pt x="51435" y="207508"/>
                  <a:pt x="51435" y="188595"/>
                </a:cubicBezTo>
                <a:cubicBezTo>
                  <a:pt x="51435" y="169682"/>
                  <a:pt x="66812" y="154305"/>
                  <a:pt x="85725" y="154305"/>
                </a:cubicBezTo>
                <a:lnTo>
                  <a:pt x="171450" y="154305"/>
                </a:lnTo>
                <a:moveTo>
                  <a:pt x="77152" y="188595"/>
                </a:moveTo>
                <a:cubicBezTo>
                  <a:pt x="77152" y="193310"/>
                  <a:pt x="81010" y="197167"/>
                  <a:pt x="85725" y="197167"/>
                </a:cubicBezTo>
                <a:lnTo>
                  <a:pt x="188595" y="197167"/>
                </a:lnTo>
                <a:cubicBezTo>
                  <a:pt x="193310" y="197167"/>
                  <a:pt x="197167" y="193310"/>
                  <a:pt x="197167" y="188595"/>
                </a:cubicBezTo>
                <a:cubicBezTo>
                  <a:pt x="197167" y="183880"/>
                  <a:pt x="193310" y="180023"/>
                  <a:pt x="188595" y="180023"/>
                </a:cubicBezTo>
                <a:lnTo>
                  <a:pt x="85725" y="180023"/>
                </a:lnTo>
                <a:cubicBezTo>
                  <a:pt x="81010" y="180023"/>
                  <a:pt x="77152" y="183880"/>
                  <a:pt x="77152" y="188595"/>
                </a:cubicBezTo>
                <a:moveTo>
                  <a:pt x="171450" y="111443"/>
                </a:moveTo>
                <a:cubicBezTo>
                  <a:pt x="180919" y="111443"/>
                  <a:pt x="188595" y="103766"/>
                  <a:pt x="188595" y="94297"/>
                </a:cubicBezTo>
                <a:cubicBezTo>
                  <a:pt x="188595" y="84829"/>
                  <a:pt x="180919" y="77152"/>
                  <a:pt x="171450" y="77152"/>
                </a:cubicBezTo>
                <a:cubicBezTo>
                  <a:pt x="161981" y="77152"/>
                  <a:pt x="154305" y="84829"/>
                  <a:pt x="154305" y="94297"/>
                </a:cubicBezTo>
                <a:cubicBezTo>
                  <a:pt x="154305" y="103766"/>
                  <a:pt x="161981" y="111443"/>
                  <a:pt x="171450" y="111443"/>
                </a:cubicBezTo>
                <a:moveTo>
                  <a:pt x="171450" y="51435"/>
                </a:moveTo>
                <a:cubicBezTo>
                  <a:pt x="195122" y="51435"/>
                  <a:pt x="214313" y="70625"/>
                  <a:pt x="214313" y="94298"/>
                </a:cubicBezTo>
                <a:cubicBezTo>
                  <a:pt x="214313" y="117970"/>
                  <a:pt x="195122" y="137160"/>
                  <a:pt x="171450" y="137160"/>
                </a:cubicBezTo>
                <a:cubicBezTo>
                  <a:pt x="147778" y="137160"/>
                  <a:pt x="128588" y="117970"/>
                  <a:pt x="128588" y="94298"/>
                </a:cubicBezTo>
                <a:cubicBezTo>
                  <a:pt x="128588" y="70625"/>
                  <a:pt x="147778" y="51435"/>
                  <a:pt x="171450" y="51435"/>
                </a:cubicBezTo>
                <a:moveTo>
                  <a:pt x="205740" y="0"/>
                </a:moveTo>
                <a:cubicBezTo>
                  <a:pt x="215209" y="0"/>
                  <a:pt x="222885" y="7676"/>
                  <a:pt x="222885" y="17145"/>
                </a:cubicBezTo>
                <a:cubicBezTo>
                  <a:pt x="222885" y="26614"/>
                  <a:pt x="215209" y="34290"/>
                  <a:pt x="205740" y="34290"/>
                </a:cubicBezTo>
                <a:cubicBezTo>
                  <a:pt x="196271" y="34290"/>
                  <a:pt x="188595" y="26614"/>
                  <a:pt x="188595" y="17145"/>
                </a:cubicBezTo>
                <a:cubicBezTo>
                  <a:pt x="188595" y="7676"/>
                  <a:pt x="196271" y="0"/>
                  <a:pt x="205740" y="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Maintaining skin hygiene is essential for overall health.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boosts self-confidence by promoting clear and healthy skin.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Health Benefits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2"/>
                  <a:pt x="198708" y="25718"/>
                  <a:pt x="137160" y="25718"/>
                </a:cubicBezTo>
                <a:cubicBezTo>
                  <a:pt x="75612" y="25718"/>
                  <a:pt x="25718" y="75612"/>
                  <a:pt x="25718" y="137160"/>
                </a:cubicBezTo>
                <a:cubicBezTo>
                  <a:pt x="25718" y="198708"/>
                  <a:pt x="75612" y="248603"/>
                  <a:pt x="137160" y="248603"/>
                </a:cubicBezTo>
                <a:cubicBezTo>
                  <a:pt x="198708" y="248603"/>
                  <a:pt x="248603" y="198708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37160" y="102870"/>
                </a:moveTo>
                <a:cubicBezTo>
                  <a:pt x="156098" y="102870"/>
                  <a:pt x="171450" y="118222"/>
                  <a:pt x="171450" y="137160"/>
                </a:cubicBezTo>
                <a:cubicBezTo>
                  <a:pt x="171450" y="156098"/>
                  <a:pt x="156098" y="171450"/>
                  <a:pt x="137160" y="171450"/>
                </a:cubicBezTo>
                <a:cubicBezTo>
                  <a:pt x="118222" y="171450"/>
                  <a:pt x="102870" y="156098"/>
                  <a:pt x="102870" y="137160"/>
                </a:cubicBezTo>
                <a:cubicBezTo>
                  <a:pt x="102870" y="118222"/>
                  <a:pt x="118222" y="102870"/>
                  <a:pt x="137160" y="10287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Comprehensive Guide to Skin Hygiene and Care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Skin Hygiene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75373" y="0"/>
            <a:ext cx="1416628" cy="6858000"/>
          </a:xfrm>
          <a:custGeom>
            <a:avLst/>
            <a:gdLst/>
            <a:ahLst/>
            <a:cxnLst/>
            <a:rect l="l" t="t" r="r" b="b"/>
            <a:pathLst>
              <a:path w="1416628" h="6858000">
                <a:moveTo>
                  <a:pt x="0" y="6858000"/>
                </a:moveTo>
                <a:lnTo>
                  <a:pt x="0" y="0"/>
                </a:lnTo>
                <a:lnTo>
                  <a:pt x="1416628" y="0"/>
                </a:lnTo>
                <a:lnTo>
                  <a:pt x="1416628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59334" y="1"/>
            <a:ext cx="3632666" cy="6858000"/>
          </a:xfrm>
          <a:custGeom>
            <a:avLst/>
            <a:gdLst/>
            <a:ahLst/>
            <a:cxnLst/>
            <a:rect l="l" t="t" r="r" b="b"/>
            <a:pathLst>
              <a:path w="3632666" h="6858000">
                <a:moveTo>
                  <a:pt x="0" y="6858000"/>
                </a:moveTo>
                <a:lnTo>
                  <a:pt x="0" y="0"/>
                </a:lnTo>
                <a:lnTo>
                  <a:pt x="3632666" y="0"/>
                </a:lnTo>
                <a:lnTo>
                  <a:pt x="3632666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350" r="323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Regular skin hygiene helps prevent infections and skin conditions.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reduces the risk of bacteria and viruses affecting the skin.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8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Infection Prevention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645426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Maintaining clean skin can significantly boost self-esteem.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clear complexion often leads to increased confidence in social situations.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45426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Confidence Boost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Good skin hygiene supports overall health and well-being.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can prevent skin-related issues that may affect overall health.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Health Support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645426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Proper skin care helps maintain a healthy and vibrant appearance.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contributes to a youthful look and can enhance personal image.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645426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Healthy Appearance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929" y="67302"/>
                </a:moveTo>
                <a:cubicBezTo>
                  <a:pt x="56707" y="62159"/>
                  <a:pt x="65407" y="62159"/>
                  <a:pt x="71185" y="67302"/>
                </a:cubicBezTo>
                <a:cubicBezTo>
                  <a:pt x="84838" y="79113"/>
                  <a:pt x="103697" y="88829"/>
                  <a:pt x="121985" y="88829"/>
                </a:cubicBezTo>
                <a:cubicBezTo>
                  <a:pt x="140273" y="88829"/>
                  <a:pt x="159133" y="79113"/>
                  <a:pt x="172785" y="67302"/>
                </a:cubicBezTo>
                <a:cubicBezTo>
                  <a:pt x="178564" y="62159"/>
                  <a:pt x="187263" y="62159"/>
                  <a:pt x="193042" y="67302"/>
                </a:cubicBezTo>
                <a:cubicBezTo>
                  <a:pt x="206758" y="79113"/>
                  <a:pt x="225554" y="88829"/>
                  <a:pt x="243842" y="88829"/>
                </a:cubicBezTo>
                <a:cubicBezTo>
                  <a:pt x="262130" y="88829"/>
                  <a:pt x="280989" y="79113"/>
                  <a:pt x="294641" y="67302"/>
                </a:cubicBezTo>
                <a:cubicBezTo>
                  <a:pt x="300420" y="62159"/>
                  <a:pt x="309119" y="62159"/>
                  <a:pt x="314898" y="67302"/>
                </a:cubicBezTo>
                <a:cubicBezTo>
                  <a:pt x="325630" y="76891"/>
                  <a:pt x="339854" y="84320"/>
                  <a:pt x="353824" y="87495"/>
                </a:cubicBezTo>
                <a:cubicBezTo>
                  <a:pt x="362015" y="89336"/>
                  <a:pt x="367222" y="97465"/>
                  <a:pt x="365381" y="105719"/>
                </a:cubicBezTo>
                <a:cubicBezTo>
                  <a:pt x="363539" y="113975"/>
                  <a:pt x="355411" y="119118"/>
                  <a:pt x="347156" y="117276"/>
                </a:cubicBezTo>
                <a:cubicBezTo>
                  <a:pt x="328932" y="113212"/>
                  <a:pt x="313946" y="104259"/>
                  <a:pt x="304802" y="97972"/>
                </a:cubicBezTo>
                <a:cubicBezTo>
                  <a:pt x="286958" y="110355"/>
                  <a:pt x="265813" y="119435"/>
                  <a:pt x="243842" y="119435"/>
                </a:cubicBezTo>
                <a:cubicBezTo>
                  <a:pt x="221870" y="119435"/>
                  <a:pt x="200725" y="110355"/>
                  <a:pt x="182882" y="97972"/>
                </a:cubicBezTo>
                <a:cubicBezTo>
                  <a:pt x="165038" y="110355"/>
                  <a:pt x="143893" y="119435"/>
                  <a:pt x="121922" y="119435"/>
                </a:cubicBezTo>
                <a:cubicBezTo>
                  <a:pt x="99950" y="119435"/>
                  <a:pt x="78805" y="110355"/>
                  <a:pt x="60962" y="97972"/>
                </a:cubicBezTo>
                <a:cubicBezTo>
                  <a:pt x="51818" y="104322"/>
                  <a:pt x="36832" y="113212"/>
                  <a:pt x="18607" y="117276"/>
                </a:cubicBezTo>
                <a:cubicBezTo>
                  <a:pt x="10415" y="119118"/>
                  <a:pt x="2224" y="113974"/>
                  <a:pt x="383" y="105719"/>
                </a:cubicBezTo>
                <a:cubicBezTo>
                  <a:pt x="-1459" y="97464"/>
                  <a:pt x="3685" y="89336"/>
                  <a:pt x="11939" y="87495"/>
                </a:cubicBezTo>
                <a:cubicBezTo>
                  <a:pt x="26163" y="84257"/>
                  <a:pt x="40007" y="76763"/>
                  <a:pt x="50928" y="67302"/>
                </a:cubicBezTo>
                <a:lnTo>
                  <a:pt x="50929" y="67302"/>
                </a:lnTo>
                <a:moveTo>
                  <a:pt x="50929" y="250182"/>
                </a:moveTo>
                <a:cubicBezTo>
                  <a:pt x="56707" y="245039"/>
                  <a:pt x="65407" y="245039"/>
                  <a:pt x="71185" y="250182"/>
                </a:cubicBezTo>
                <a:cubicBezTo>
                  <a:pt x="84838" y="261993"/>
                  <a:pt x="103697" y="271709"/>
                  <a:pt x="121985" y="271709"/>
                </a:cubicBezTo>
                <a:cubicBezTo>
                  <a:pt x="140273" y="271709"/>
                  <a:pt x="159133" y="261993"/>
                  <a:pt x="172785" y="250182"/>
                </a:cubicBezTo>
                <a:cubicBezTo>
                  <a:pt x="178564" y="245039"/>
                  <a:pt x="187263" y="245039"/>
                  <a:pt x="193042" y="250182"/>
                </a:cubicBezTo>
                <a:cubicBezTo>
                  <a:pt x="206758" y="261993"/>
                  <a:pt x="225554" y="271709"/>
                  <a:pt x="243842" y="271709"/>
                </a:cubicBezTo>
                <a:cubicBezTo>
                  <a:pt x="262130" y="271709"/>
                  <a:pt x="280989" y="261993"/>
                  <a:pt x="294641" y="250182"/>
                </a:cubicBezTo>
                <a:cubicBezTo>
                  <a:pt x="300420" y="245039"/>
                  <a:pt x="309119" y="245039"/>
                  <a:pt x="314898" y="250182"/>
                </a:cubicBezTo>
                <a:cubicBezTo>
                  <a:pt x="325630" y="259771"/>
                  <a:pt x="339854" y="267200"/>
                  <a:pt x="353824" y="270375"/>
                </a:cubicBezTo>
                <a:cubicBezTo>
                  <a:pt x="362015" y="272216"/>
                  <a:pt x="367222" y="280345"/>
                  <a:pt x="365381" y="288599"/>
                </a:cubicBezTo>
                <a:cubicBezTo>
                  <a:pt x="363539" y="296855"/>
                  <a:pt x="355411" y="301998"/>
                  <a:pt x="347156" y="300156"/>
                </a:cubicBezTo>
                <a:cubicBezTo>
                  <a:pt x="328932" y="296092"/>
                  <a:pt x="313946" y="287139"/>
                  <a:pt x="304802" y="280852"/>
                </a:cubicBezTo>
                <a:cubicBezTo>
                  <a:pt x="286958" y="293235"/>
                  <a:pt x="265813" y="302315"/>
                  <a:pt x="243842" y="302315"/>
                </a:cubicBezTo>
                <a:cubicBezTo>
                  <a:pt x="221870" y="302315"/>
                  <a:pt x="200725" y="293235"/>
                  <a:pt x="182882" y="280852"/>
                </a:cubicBezTo>
                <a:cubicBezTo>
                  <a:pt x="165038" y="293235"/>
                  <a:pt x="143893" y="302315"/>
                  <a:pt x="121922" y="302315"/>
                </a:cubicBezTo>
                <a:cubicBezTo>
                  <a:pt x="99950" y="302315"/>
                  <a:pt x="78805" y="293235"/>
                  <a:pt x="60962" y="280852"/>
                </a:cubicBezTo>
                <a:cubicBezTo>
                  <a:pt x="51818" y="287202"/>
                  <a:pt x="36832" y="296092"/>
                  <a:pt x="18607" y="300156"/>
                </a:cubicBezTo>
                <a:cubicBezTo>
                  <a:pt x="10415" y="301998"/>
                  <a:pt x="2224" y="296854"/>
                  <a:pt x="383" y="288599"/>
                </a:cubicBezTo>
                <a:cubicBezTo>
                  <a:pt x="-1459" y="280344"/>
                  <a:pt x="3685" y="272216"/>
                  <a:pt x="11939" y="270375"/>
                </a:cubicBezTo>
                <a:cubicBezTo>
                  <a:pt x="26036" y="267200"/>
                  <a:pt x="39879" y="259707"/>
                  <a:pt x="50801" y="250246"/>
                </a:cubicBezTo>
                <a:lnTo>
                  <a:pt x="50929" y="250182"/>
                </a:lnTo>
                <a:moveTo>
                  <a:pt x="71185" y="158742"/>
                </a:moveTo>
                <a:cubicBezTo>
                  <a:pt x="84837" y="170553"/>
                  <a:pt x="103697" y="180269"/>
                  <a:pt x="121985" y="180269"/>
                </a:cubicBezTo>
                <a:cubicBezTo>
                  <a:pt x="140273" y="180269"/>
                  <a:pt x="159132" y="170553"/>
                  <a:pt x="172785" y="158742"/>
                </a:cubicBezTo>
                <a:cubicBezTo>
                  <a:pt x="178563" y="153599"/>
                  <a:pt x="187263" y="153599"/>
                  <a:pt x="193041" y="158742"/>
                </a:cubicBezTo>
                <a:cubicBezTo>
                  <a:pt x="206757" y="170553"/>
                  <a:pt x="225553" y="180269"/>
                  <a:pt x="243841" y="180269"/>
                </a:cubicBezTo>
                <a:cubicBezTo>
                  <a:pt x="262129" y="180269"/>
                  <a:pt x="280989" y="170553"/>
                  <a:pt x="294641" y="158742"/>
                </a:cubicBezTo>
                <a:cubicBezTo>
                  <a:pt x="300420" y="153599"/>
                  <a:pt x="309119" y="153599"/>
                  <a:pt x="314898" y="158742"/>
                </a:cubicBezTo>
                <a:cubicBezTo>
                  <a:pt x="325629" y="168331"/>
                  <a:pt x="339853" y="175760"/>
                  <a:pt x="353823" y="178935"/>
                </a:cubicBezTo>
                <a:cubicBezTo>
                  <a:pt x="362015" y="180776"/>
                  <a:pt x="367222" y="188905"/>
                  <a:pt x="365380" y="197159"/>
                </a:cubicBezTo>
                <a:cubicBezTo>
                  <a:pt x="363539" y="205415"/>
                  <a:pt x="355411" y="210558"/>
                  <a:pt x="347156" y="208716"/>
                </a:cubicBezTo>
                <a:cubicBezTo>
                  <a:pt x="328931" y="204652"/>
                  <a:pt x="313945" y="195699"/>
                  <a:pt x="304801" y="189412"/>
                </a:cubicBezTo>
                <a:cubicBezTo>
                  <a:pt x="286958" y="201795"/>
                  <a:pt x="265812" y="210875"/>
                  <a:pt x="243841" y="210875"/>
                </a:cubicBezTo>
                <a:cubicBezTo>
                  <a:pt x="221870" y="210875"/>
                  <a:pt x="200725" y="201795"/>
                  <a:pt x="182881" y="189412"/>
                </a:cubicBezTo>
                <a:cubicBezTo>
                  <a:pt x="165038" y="201795"/>
                  <a:pt x="143892" y="210875"/>
                  <a:pt x="121921" y="210875"/>
                </a:cubicBezTo>
                <a:cubicBezTo>
                  <a:pt x="99950" y="210875"/>
                  <a:pt x="78805" y="201795"/>
                  <a:pt x="60961" y="189412"/>
                </a:cubicBezTo>
                <a:cubicBezTo>
                  <a:pt x="51817" y="195762"/>
                  <a:pt x="36831" y="204652"/>
                  <a:pt x="18607" y="208716"/>
                </a:cubicBezTo>
                <a:cubicBezTo>
                  <a:pt x="10415" y="210558"/>
                  <a:pt x="2224" y="205414"/>
                  <a:pt x="382" y="197159"/>
                </a:cubicBezTo>
                <a:cubicBezTo>
                  <a:pt x="-1459" y="188904"/>
                  <a:pt x="3684" y="180776"/>
                  <a:pt x="11939" y="178935"/>
                </a:cubicBezTo>
                <a:cubicBezTo>
                  <a:pt x="26036" y="175760"/>
                  <a:pt x="39879" y="168267"/>
                  <a:pt x="50801" y="158806"/>
                </a:cubicBezTo>
                <a:cubicBezTo>
                  <a:pt x="56580" y="153662"/>
                  <a:pt x="65279" y="153662"/>
                  <a:pt x="71058" y="158806"/>
                </a:cubicBezTo>
                <a:lnTo>
                  <a:pt x="71185" y="15874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45426" y="23173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1294" y="267272"/>
                </a:moveTo>
                <a:cubicBezTo>
                  <a:pt x="63768" y="246190"/>
                  <a:pt x="52656" y="219583"/>
                  <a:pt x="51005" y="190436"/>
                </a:cubicBezTo>
                <a:lnTo>
                  <a:pt x="82818" y="207391"/>
                </a:lnTo>
                <a:cubicBezTo>
                  <a:pt x="81802" y="210884"/>
                  <a:pt x="81294" y="214630"/>
                  <a:pt x="81294" y="218440"/>
                </a:cubicBezTo>
                <a:lnTo>
                  <a:pt x="81294" y="267272"/>
                </a:lnTo>
                <a:moveTo>
                  <a:pt x="23128" y="152781"/>
                </a:moveTo>
                <a:cubicBezTo>
                  <a:pt x="18620" y="151511"/>
                  <a:pt x="13667" y="153479"/>
                  <a:pt x="11381" y="157798"/>
                </a:cubicBezTo>
                <a:cubicBezTo>
                  <a:pt x="8714" y="162751"/>
                  <a:pt x="10619" y="168910"/>
                  <a:pt x="15572" y="171514"/>
                </a:cubicBezTo>
                <a:lnTo>
                  <a:pt x="20588" y="174181"/>
                </a:lnTo>
                <a:cubicBezTo>
                  <a:pt x="20461" y="177038"/>
                  <a:pt x="20334" y="179959"/>
                  <a:pt x="20334" y="182880"/>
                </a:cubicBezTo>
                <a:cubicBezTo>
                  <a:pt x="20334" y="272669"/>
                  <a:pt x="93105" y="345440"/>
                  <a:pt x="182894" y="345440"/>
                </a:cubicBezTo>
                <a:cubicBezTo>
                  <a:pt x="272683" y="345440"/>
                  <a:pt x="345454" y="272669"/>
                  <a:pt x="345454" y="182880"/>
                </a:cubicBezTo>
                <a:cubicBezTo>
                  <a:pt x="345454" y="179959"/>
                  <a:pt x="345391" y="177101"/>
                  <a:pt x="345200" y="174181"/>
                </a:cubicBezTo>
                <a:lnTo>
                  <a:pt x="350217" y="171514"/>
                </a:lnTo>
                <a:cubicBezTo>
                  <a:pt x="355170" y="168847"/>
                  <a:pt x="357011" y="162751"/>
                  <a:pt x="354408" y="157798"/>
                </a:cubicBezTo>
                <a:cubicBezTo>
                  <a:pt x="352122" y="153480"/>
                  <a:pt x="347169" y="151511"/>
                  <a:pt x="342660" y="152781"/>
                </a:cubicBezTo>
                <a:cubicBezTo>
                  <a:pt x="328563" y="77407"/>
                  <a:pt x="262396" y="20320"/>
                  <a:pt x="182894" y="20320"/>
                </a:cubicBezTo>
                <a:cubicBezTo>
                  <a:pt x="103392" y="20320"/>
                  <a:pt x="37225" y="77406"/>
                  <a:pt x="23128" y="152781"/>
                </a:cubicBezTo>
                <a:lnTo>
                  <a:pt x="23128" y="152781"/>
                </a:lnTo>
                <a:moveTo>
                  <a:pt x="51703" y="167767"/>
                </a:moveTo>
                <a:cubicBezTo>
                  <a:pt x="59196" y="101918"/>
                  <a:pt x="115076" y="50800"/>
                  <a:pt x="182894" y="50800"/>
                </a:cubicBezTo>
                <a:cubicBezTo>
                  <a:pt x="250712" y="50800"/>
                  <a:pt x="306592" y="101918"/>
                  <a:pt x="314149" y="167767"/>
                </a:cubicBezTo>
                <a:lnTo>
                  <a:pt x="272746" y="189865"/>
                </a:lnTo>
                <a:cubicBezTo>
                  <a:pt x="265381" y="182435"/>
                  <a:pt x="255157" y="177800"/>
                  <a:pt x="243854" y="177800"/>
                </a:cubicBezTo>
                <a:lnTo>
                  <a:pt x="121934" y="177800"/>
                </a:lnTo>
                <a:cubicBezTo>
                  <a:pt x="110631" y="177800"/>
                  <a:pt x="100408" y="182372"/>
                  <a:pt x="93042" y="189865"/>
                </a:cubicBezTo>
                <a:lnTo>
                  <a:pt x="51640" y="167767"/>
                </a:lnTo>
                <a:lnTo>
                  <a:pt x="51703" y="167767"/>
                </a:lnTo>
                <a:moveTo>
                  <a:pt x="314784" y="190436"/>
                </a:moveTo>
                <a:cubicBezTo>
                  <a:pt x="313133" y="219583"/>
                  <a:pt x="302020" y="246189"/>
                  <a:pt x="284494" y="267272"/>
                </a:cubicBezTo>
                <a:lnTo>
                  <a:pt x="284494" y="218440"/>
                </a:lnTo>
                <a:cubicBezTo>
                  <a:pt x="284494" y="214630"/>
                  <a:pt x="283986" y="210884"/>
                  <a:pt x="282970" y="207391"/>
                </a:cubicBezTo>
                <a:lnTo>
                  <a:pt x="314784" y="190436"/>
                </a:lnTo>
                <a:moveTo>
                  <a:pt x="108218" y="152019"/>
                </a:moveTo>
                <a:cubicBezTo>
                  <a:pt x="111266" y="148400"/>
                  <a:pt x="125173" y="137160"/>
                  <a:pt x="147334" y="137160"/>
                </a:cubicBezTo>
                <a:cubicBezTo>
                  <a:pt x="155780" y="137160"/>
                  <a:pt x="162574" y="130366"/>
                  <a:pt x="162574" y="121920"/>
                </a:cubicBezTo>
                <a:cubicBezTo>
                  <a:pt x="162574" y="113474"/>
                  <a:pt x="155780" y="106680"/>
                  <a:pt x="147334" y="106680"/>
                </a:cubicBezTo>
                <a:cubicBezTo>
                  <a:pt x="115330" y="106680"/>
                  <a:pt x="93105" y="122555"/>
                  <a:pt x="84850" y="132461"/>
                </a:cubicBezTo>
                <a:cubicBezTo>
                  <a:pt x="79453" y="138938"/>
                  <a:pt x="80342" y="148527"/>
                  <a:pt x="86819" y="153924"/>
                </a:cubicBezTo>
                <a:cubicBezTo>
                  <a:pt x="93296" y="159322"/>
                  <a:pt x="102884" y="158432"/>
                  <a:pt x="108282" y="151955"/>
                </a:cubicBezTo>
                <a:lnTo>
                  <a:pt x="108218" y="152019"/>
                </a:lnTo>
                <a:moveTo>
                  <a:pt x="111774" y="218440"/>
                </a:moveTo>
                <a:cubicBezTo>
                  <a:pt x="111774" y="212852"/>
                  <a:pt x="116346" y="208280"/>
                  <a:pt x="121934" y="208280"/>
                </a:cubicBezTo>
                <a:lnTo>
                  <a:pt x="243854" y="208280"/>
                </a:lnTo>
                <a:cubicBezTo>
                  <a:pt x="249442" y="208280"/>
                  <a:pt x="254014" y="212852"/>
                  <a:pt x="254014" y="218440"/>
                </a:cubicBezTo>
                <a:lnTo>
                  <a:pt x="254014" y="223520"/>
                </a:lnTo>
                <a:lnTo>
                  <a:pt x="111774" y="223520"/>
                </a:lnTo>
                <a:lnTo>
                  <a:pt x="111774" y="218440"/>
                </a:lnTo>
                <a:moveTo>
                  <a:pt x="111774" y="243840"/>
                </a:moveTo>
                <a:lnTo>
                  <a:pt x="254014" y="243840"/>
                </a:lnTo>
                <a:lnTo>
                  <a:pt x="254014" y="264160"/>
                </a:lnTo>
                <a:lnTo>
                  <a:pt x="111774" y="264160"/>
                </a:lnTo>
                <a:lnTo>
                  <a:pt x="111774" y="243840"/>
                </a:lnTo>
                <a:moveTo>
                  <a:pt x="111774" y="284480"/>
                </a:moveTo>
                <a:lnTo>
                  <a:pt x="254014" y="284480"/>
                </a:lnTo>
                <a:cubicBezTo>
                  <a:pt x="254014" y="292926"/>
                  <a:pt x="247220" y="299720"/>
                  <a:pt x="238774" y="299720"/>
                </a:cubicBezTo>
                <a:lnTo>
                  <a:pt x="182894" y="299720"/>
                </a:lnTo>
                <a:lnTo>
                  <a:pt x="127014" y="299720"/>
                </a:lnTo>
                <a:cubicBezTo>
                  <a:pt x="118568" y="299720"/>
                  <a:pt x="111774" y="292926"/>
                  <a:pt x="111774" y="284480"/>
                </a:cubicBezTo>
                <a:lnTo>
                  <a:pt x="111774" y="284480"/>
                </a:lnTo>
                <a:moveTo>
                  <a:pt x="218454" y="137160"/>
                </a:moveTo>
                <a:cubicBezTo>
                  <a:pt x="241568" y="137160"/>
                  <a:pt x="255729" y="146876"/>
                  <a:pt x="258459" y="149606"/>
                </a:cubicBezTo>
                <a:cubicBezTo>
                  <a:pt x="264428" y="155575"/>
                  <a:pt x="274080" y="155575"/>
                  <a:pt x="279986" y="149606"/>
                </a:cubicBezTo>
                <a:cubicBezTo>
                  <a:pt x="285891" y="143637"/>
                  <a:pt x="285955" y="133985"/>
                  <a:pt x="279986" y="128080"/>
                </a:cubicBezTo>
                <a:cubicBezTo>
                  <a:pt x="271413" y="119507"/>
                  <a:pt x="249442" y="106680"/>
                  <a:pt x="218391" y="106680"/>
                </a:cubicBezTo>
                <a:cubicBezTo>
                  <a:pt x="209945" y="106680"/>
                  <a:pt x="203151" y="113474"/>
                  <a:pt x="203151" y="121920"/>
                </a:cubicBezTo>
                <a:cubicBezTo>
                  <a:pt x="203151" y="130366"/>
                  <a:pt x="209945" y="137160"/>
                  <a:pt x="218391" y="137160"/>
                </a:cubicBezTo>
                <a:lnTo>
                  <a:pt x="218454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48590" y="0"/>
                </a:moveTo>
                <a:cubicBezTo>
                  <a:pt x="167528" y="0"/>
                  <a:pt x="182880" y="15352"/>
                  <a:pt x="182880" y="34290"/>
                </a:cubicBezTo>
                <a:cubicBezTo>
                  <a:pt x="182880" y="53228"/>
                  <a:pt x="167528" y="68580"/>
                  <a:pt x="148590" y="68580"/>
                </a:cubicBezTo>
                <a:cubicBezTo>
                  <a:pt x="129652" y="68580"/>
                  <a:pt x="114300" y="53228"/>
                  <a:pt x="114300" y="34290"/>
                </a:cubicBezTo>
                <a:cubicBezTo>
                  <a:pt x="114300" y="15352"/>
                  <a:pt x="129652" y="0"/>
                  <a:pt x="148590" y="0"/>
                </a:cubicBezTo>
                <a:moveTo>
                  <a:pt x="68580" y="137160"/>
                </a:moveTo>
                <a:lnTo>
                  <a:pt x="149376" y="137160"/>
                </a:lnTo>
                <a:cubicBezTo>
                  <a:pt x="151162" y="149804"/>
                  <a:pt x="155948" y="161449"/>
                  <a:pt x="162878" y="171450"/>
                </a:cubicBezTo>
                <a:lnTo>
                  <a:pt x="68580" y="171450"/>
                </a:lnTo>
                <a:cubicBezTo>
                  <a:pt x="49649" y="171450"/>
                  <a:pt x="34290" y="186809"/>
                  <a:pt x="34290" y="205740"/>
                </a:cubicBezTo>
                <a:lnTo>
                  <a:pt x="34290" y="297180"/>
                </a:lnTo>
                <a:cubicBezTo>
                  <a:pt x="34290" y="316111"/>
                  <a:pt x="49649" y="331470"/>
                  <a:pt x="68580" y="331470"/>
                </a:cubicBezTo>
                <a:lnTo>
                  <a:pt x="297180" y="331470"/>
                </a:lnTo>
                <a:cubicBezTo>
                  <a:pt x="316111" y="331470"/>
                  <a:pt x="331470" y="316111"/>
                  <a:pt x="331470" y="297180"/>
                </a:cubicBezTo>
                <a:lnTo>
                  <a:pt x="331470" y="205740"/>
                </a:lnTo>
                <a:cubicBezTo>
                  <a:pt x="331470" y="186809"/>
                  <a:pt x="316111" y="171450"/>
                  <a:pt x="297180" y="171450"/>
                </a:cubicBezTo>
                <a:lnTo>
                  <a:pt x="294251" y="171450"/>
                </a:lnTo>
                <a:cubicBezTo>
                  <a:pt x="301109" y="161663"/>
                  <a:pt x="305753" y="150305"/>
                  <a:pt x="307681" y="137946"/>
                </a:cubicBezTo>
                <a:cubicBezTo>
                  <a:pt x="340543" y="143018"/>
                  <a:pt x="365760" y="171450"/>
                  <a:pt x="365760" y="205740"/>
                </a:cubicBezTo>
                <a:lnTo>
                  <a:pt x="365760" y="297180"/>
                </a:lnTo>
                <a:cubicBezTo>
                  <a:pt x="365760" y="335042"/>
                  <a:pt x="335042" y="365760"/>
                  <a:pt x="297180" y="365760"/>
                </a:cubicBezTo>
                <a:lnTo>
                  <a:pt x="68580" y="365760"/>
                </a:lnTo>
                <a:cubicBezTo>
                  <a:pt x="30718" y="365760"/>
                  <a:pt x="0" y="335042"/>
                  <a:pt x="0" y="297180"/>
                </a:cubicBezTo>
                <a:lnTo>
                  <a:pt x="0" y="205740"/>
                </a:lnTo>
                <a:cubicBezTo>
                  <a:pt x="0" y="167878"/>
                  <a:pt x="30718" y="137160"/>
                  <a:pt x="68580" y="137160"/>
                </a:cubicBezTo>
                <a:lnTo>
                  <a:pt x="68580" y="137160"/>
                </a:lnTo>
                <a:moveTo>
                  <a:pt x="228600" y="205740"/>
                </a:moveTo>
                <a:lnTo>
                  <a:pt x="251460" y="205740"/>
                </a:lnTo>
                <a:cubicBezTo>
                  <a:pt x="276677" y="205740"/>
                  <a:pt x="297180" y="226243"/>
                  <a:pt x="297180" y="251460"/>
                </a:cubicBezTo>
                <a:cubicBezTo>
                  <a:pt x="297180" y="276677"/>
                  <a:pt x="276677" y="297180"/>
                  <a:pt x="251460" y="297180"/>
                </a:cubicBezTo>
                <a:lnTo>
                  <a:pt x="114300" y="297180"/>
                </a:lnTo>
                <a:cubicBezTo>
                  <a:pt x="89083" y="297180"/>
                  <a:pt x="68580" y="276677"/>
                  <a:pt x="68580" y="251460"/>
                </a:cubicBezTo>
                <a:cubicBezTo>
                  <a:pt x="68580" y="226243"/>
                  <a:pt x="89083" y="205740"/>
                  <a:pt x="114300" y="205740"/>
                </a:cubicBezTo>
                <a:lnTo>
                  <a:pt x="228600" y="205740"/>
                </a:lnTo>
                <a:moveTo>
                  <a:pt x="102870" y="251460"/>
                </a:moveTo>
                <a:cubicBezTo>
                  <a:pt x="102870" y="257747"/>
                  <a:pt x="108014" y="262890"/>
                  <a:pt x="114300" y="262890"/>
                </a:cubicBezTo>
                <a:lnTo>
                  <a:pt x="251460" y="262890"/>
                </a:lnTo>
                <a:cubicBezTo>
                  <a:pt x="257747" y="262890"/>
                  <a:pt x="262890" y="257747"/>
                  <a:pt x="262890" y="251460"/>
                </a:cubicBezTo>
                <a:cubicBezTo>
                  <a:pt x="262890" y="245174"/>
                  <a:pt x="257747" y="240030"/>
                  <a:pt x="251460" y="240030"/>
                </a:cubicBezTo>
                <a:lnTo>
                  <a:pt x="114300" y="240030"/>
                </a:lnTo>
                <a:cubicBezTo>
                  <a:pt x="108013" y="240030"/>
                  <a:pt x="102870" y="245174"/>
                  <a:pt x="102870" y="251460"/>
                </a:cubicBezTo>
                <a:lnTo>
                  <a:pt x="102870" y="251460"/>
                </a:lnTo>
                <a:moveTo>
                  <a:pt x="228600" y="148590"/>
                </a:moveTo>
                <a:cubicBezTo>
                  <a:pt x="241225" y="148590"/>
                  <a:pt x="251460" y="138355"/>
                  <a:pt x="251460" y="125730"/>
                </a:cubicBezTo>
                <a:cubicBezTo>
                  <a:pt x="251460" y="113105"/>
                  <a:pt x="241225" y="102870"/>
                  <a:pt x="228600" y="102870"/>
                </a:cubicBezTo>
                <a:cubicBezTo>
                  <a:pt x="215975" y="102870"/>
                  <a:pt x="205740" y="113105"/>
                  <a:pt x="205740" y="125730"/>
                </a:cubicBezTo>
                <a:cubicBezTo>
                  <a:pt x="205740" y="138355"/>
                  <a:pt x="215975" y="148590"/>
                  <a:pt x="228600" y="148590"/>
                </a:cubicBezTo>
                <a:moveTo>
                  <a:pt x="228600" y="68580"/>
                </a:moveTo>
                <a:cubicBezTo>
                  <a:pt x="260163" y="68580"/>
                  <a:pt x="285750" y="94167"/>
                  <a:pt x="285750" y="125730"/>
                </a:cubicBezTo>
                <a:cubicBezTo>
                  <a:pt x="285750" y="157293"/>
                  <a:pt x="260163" y="182880"/>
                  <a:pt x="228600" y="182880"/>
                </a:cubicBezTo>
                <a:cubicBezTo>
                  <a:pt x="197037" y="182880"/>
                  <a:pt x="171450" y="157293"/>
                  <a:pt x="171450" y="125730"/>
                </a:cubicBezTo>
                <a:cubicBezTo>
                  <a:pt x="171450" y="94167"/>
                  <a:pt x="197037" y="68580"/>
                  <a:pt x="228600" y="68580"/>
                </a:cubicBezTo>
                <a:lnTo>
                  <a:pt x="228600" y="68580"/>
                </a:lnTo>
                <a:moveTo>
                  <a:pt x="274320" y="0"/>
                </a:moveTo>
                <a:cubicBezTo>
                  <a:pt x="286945" y="0"/>
                  <a:pt x="297180" y="10235"/>
                  <a:pt x="297180" y="22860"/>
                </a:cubicBezTo>
                <a:cubicBezTo>
                  <a:pt x="297180" y="35485"/>
                  <a:pt x="286945" y="45720"/>
                  <a:pt x="274320" y="45720"/>
                </a:cubicBezTo>
                <a:cubicBezTo>
                  <a:pt x="261695" y="45720"/>
                  <a:pt x="251460" y="35485"/>
                  <a:pt x="251460" y="22860"/>
                </a:cubicBezTo>
                <a:cubicBezTo>
                  <a:pt x="251460" y="10235"/>
                  <a:pt x="261695" y="0"/>
                  <a:pt x="274320" y="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40005"/>
                </a:moveTo>
                <a:lnTo>
                  <a:pt x="0" y="97155"/>
                </a:lnTo>
                <a:cubicBezTo>
                  <a:pt x="0" y="106656"/>
                  <a:pt x="7644" y="114300"/>
                  <a:pt x="17145" y="114300"/>
                </a:cubicBezTo>
                <a:cubicBezTo>
                  <a:pt x="26646" y="114300"/>
                  <a:pt x="34290" y="106656"/>
                  <a:pt x="34290" y="97155"/>
                </a:cubicBezTo>
                <a:lnTo>
                  <a:pt x="34290" y="40005"/>
                </a:lnTo>
                <a:cubicBezTo>
                  <a:pt x="34290" y="36862"/>
                  <a:pt x="36862" y="34290"/>
                  <a:pt x="40005" y="34290"/>
                </a:cubicBezTo>
                <a:lnTo>
                  <a:pt x="97155" y="34290"/>
                </a:lnTo>
                <a:cubicBezTo>
                  <a:pt x="106656" y="34290"/>
                  <a:pt x="114300" y="26646"/>
                  <a:pt x="114300" y="17145"/>
                </a:cubicBezTo>
                <a:cubicBezTo>
                  <a:pt x="114300" y="7644"/>
                  <a:pt x="106656" y="0"/>
                  <a:pt x="97155" y="0"/>
                </a:cubicBezTo>
                <a:lnTo>
                  <a:pt x="40005" y="0"/>
                </a:lnTo>
                <a:cubicBezTo>
                  <a:pt x="17931" y="0"/>
                  <a:pt x="0" y="17931"/>
                  <a:pt x="0" y="40005"/>
                </a:cubicBezTo>
                <a:lnTo>
                  <a:pt x="0" y="40005"/>
                </a:lnTo>
                <a:moveTo>
                  <a:pt x="251460" y="17145"/>
                </a:moveTo>
                <a:cubicBezTo>
                  <a:pt x="251460" y="26646"/>
                  <a:pt x="259104" y="34290"/>
                  <a:pt x="268605" y="34290"/>
                </a:cubicBezTo>
                <a:lnTo>
                  <a:pt x="325755" y="34290"/>
                </a:lnTo>
                <a:cubicBezTo>
                  <a:pt x="328898" y="34290"/>
                  <a:pt x="331470" y="36862"/>
                  <a:pt x="331470" y="40005"/>
                </a:cubicBezTo>
                <a:lnTo>
                  <a:pt x="331470" y="97155"/>
                </a:lnTo>
                <a:cubicBezTo>
                  <a:pt x="331470" y="106656"/>
                  <a:pt x="339114" y="114300"/>
                  <a:pt x="348615" y="114300"/>
                </a:cubicBezTo>
                <a:cubicBezTo>
                  <a:pt x="358116" y="114300"/>
                  <a:pt x="365760" y="106656"/>
                  <a:pt x="365760" y="97155"/>
                </a:cubicBezTo>
                <a:lnTo>
                  <a:pt x="365760" y="40005"/>
                </a:lnTo>
                <a:cubicBezTo>
                  <a:pt x="365760" y="17931"/>
                  <a:pt x="347829" y="0"/>
                  <a:pt x="325755" y="0"/>
                </a:cubicBezTo>
                <a:lnTo>
                  <a:pt x="268605" y="0"/>
                </a:lnTo>
                <a:cubicBezTo>
                  <a:pt x="259104" y="0"/>
                  <a:pt x="251460" y="7644"/>
                  <a:pt x="251460" y="17145"/>
                </a:cubicBezTo>
                <a:lnTo>
                  <a:pt x="251460" y="17145"/>
                </a:lnTo>
                <a:moveTo>
                  <a:pt x="17145" y="251460"/>
                </a:moveTo>
                <a:cubicBezTo>
                  <a:pt x="7644" y="251460"/>
                  <a:pt x="0" y="259104"/>
                  <a:pt x="0" y="268605"/>
                </a:cubicBezTo>
                <a:lnTo>
                  <a:pt x="0" y="325755"/>
                </a:lnTo>
                <a:cubicBezTo>
                  <a:pt x="0" y="347829"/>
                  <a:pt x="17931" y="365760"/>
                  <a:pt x="40005" y="365760"/>
                </a:cubicBezTo>
                <a:lnTo>
                  <a:pt x="97155" y="365760"/>
                </a:lnTo>
                <a:cubicBezTo>
                  <a:pt x="106656" y="365760"/>
                  <a:pt x="114300" y="358116"/>
                  <a:pt x="114300" y="348615"/>
                </a:cubicBezTo>
                <a:cubicBezTo>
                  <a:pt x="114300" y="339114"/>
                  <a:pt x="106656" y="331470"/>
                  <a:pt x="97155" y="331470"/>
                </a:cubicBezTo>
                <a:lnTo>
                  <a:pt x="40005" y="331470"/>
                </a:lnTo>
                <a:cubicBezTo>
                  <a:pt x="36862" y="331470"/>
                  <a:pt x="34290" y="328898"/>
                  <a:pt x="34290" y="325755"/>
                </a:cubicBezTo>
                <a:lnTo>
                  <a:pt x="34290" y="268605"/>
                </a:lnTo>
                <a:cubicBezTo>
                  <a:pt x="34290" y="259104"/>
                  <a:pt x="26646" y="251460"/>
                  <a:pt x="17145" y="251460"/>
                </a:cubicBezTo>
                <a:lnTo>
                  <a:pt x="17145" y="251460"/>
                </a:lnTo>
                <a:moveTo>
                  <a:pt x="348615" y="251460"/>
                </a:moveTo>
                <a:cubicBezTo>
                  <a:pt x="339114" y="251460"/>
                  <a:pt x="331470" y="259104"/>
                  <a:pt x="331470" y="268605"/>
                </a:cubicBezTo>
                <a:lnTo>
                  <a:pt x="331470" y="325755"/>
                </a:lnTo>
                <a:cubicBezTo>
                  <a:pt x="331470" y="328898"/>
                  <a:pt x="328898" y="331470"/>
                  <a:pt x="325755" y="331470"/>
                </a:cubicBezTo>
                <a:lnTo>
                  <a:pt x="268605" y="331470"/>
                </a:lnTo>
                <a:cubicBezTo>
                  <a:pt x="259104" y="331470"/>
                  <a:pt x="251460" y="339114"/>
                  <a:pt x="251460" y="348615"/>
                </a:cubicBezTo>
                <a:cubicBezTo>
                  <a:pt x="251460" y="358116"/>
                  <a:pt x="259104" y="365760"/>
                  <a:pt x="268605" y="365760"/>
                </a:cubicBezTo>
                <a:lnTo>
                  <a:pt x="325755" y="365760"/>
                </a:lnTo>
                <a:cubicBezTo>
                  <a:pt x="347829" y="365760"/>
                  <a:pt x="365760" y="347829"/>
                  <a:pt x="365760" y="325755"/>
                </a:cubicBezTo>
                <a:lnTo>
                  <a:pt x="365760" y="268605"/>
                </a:lnTo>
                <a:cubicBezTo>
                  <a:pt x="365760" y="259104"/>
                  <a:pt x="358116" y="251460"/>
                  <a:pt x="348615" y="251460"/>
                </a:cubicBezTo>
                <a:lnTo>
                  <a:pt x="348615" y="251460"/>
                </a:lnTo>
                <a:moveTo>
                  <a:pt x="171450" y="154305"/>
                </a:moveTo>
                <a:cubicBezTo>
                  <a:pt x="171450" y="144836"/>
                  <a:pt x="163774" y="137160"/>
                  <a:pt x="154305" y="137160"/>
                </a:cubicBezTo>
                <a:cubicBezTo>
                  <a:pt x="144836" y="137160"/>
                  <a:pt x="137160" y="144836"/>
                  <a:pt x="137160" y="154305"/>
                </a:cubicBezTo>
                <a:cubicBezTo>
                  <a:pt x="137160" y="163774"/>
                  <a:pt x="144836" y="171450"/>
                  <a:pt x="154305" y="171450"/>
                </a:cubicBezTo>
                <a:cubicBezTo>
                  <a:pt x="163774" y="171450"/>
                  <a:pt x="171450" y="163774"/>
                  <a:pt x="171450" y="154305"/>
                </a:cubicBezTo>
                <a:moveTo>
                  <a:pt x="211455" y="171450"/>
                </a:moveTo>
                <a:cubicBezTo>
                  <a:pt x="220924" y="171450"/>
                  <a:pt x="228600" y="163774"/>
                  <a:pt x="228600" y="154305"/>
                </a:cubicBezTo>
                <a:cubicBezTo>
                  <a:pt x="228600" y="144836"/>
                  <a:pt x="220924" y="137160"/>
                  <a:pt x="211455" y="137160"/>
                </a:cubicBezTo>
                <a:cubicBezTo>
                  <a:pt x="201986" y="137160"/>
                  <a:pt x="194310" y="144836"/>
                  <a:pt x="194310" y="154305"/>
                </a:cubicBezTo>
                <a:cubicBezTo>
                  <a:pt x="194310" y="163774"/>
                  <a:pt x="201986" y="171450"/>
                  <a:pt x="211455" y="171450"/>
                </a:cubicBezTo>
                <a:moveTo>
                  <a:pt x="182880" y="102870"/>
                </a:moveTo>
                <a:cubicBezTo>
                  <a:pt x="227068" y="102870"/>
                  <a:pt x="262890" y="138692"/>
                  <a:pt x="262890" y="182880"/>
                </a:cubicBezTo>
                <a:cubicBezTo>
                  <a:pt x="262890" y="227068"/>
                  <a:pt x="227068" y="262890"/>
                  <a:pt x="182880" y="262890"/>
                </a:cubicBezTo>
                <a:cubicBezTo>
                  <a:pt x="138692" y="262890"/>
                  <a:pt x="102870" y="227068"/>
                  <a:pt x="102870" y="182880"/>
                </a:cubicBezTo>
                <a:cubicBezTo>
                  <a:pt x="102870" y="138692"/>
                  <a:pt x="138692" y="102870"/>
                  <a:pt x="182880" y="102870"/>
                </a:cubicBezTo>
                <a:lnTo>
                  <a:pt x="182880" y="102870"/>
                </a:lnTo>
                <a:moveTo>
                  <a:pt x="182880" y="297180"/>
                </a:moveTo>
                <a:cubicBezTo>
                  <a:pt x="246006" y="297180"/>
                  <a:pt x="297180" y="246006"/>
                  <a:pt x="297180" y="182880"/>
                </a:cubicBezTo>
                <a:cubicBezTo>
                  <a:pt x="297180" y="119754"/>
                  <a:pt x="246006" y="68580"/>
                  <a:pt x="182880" y="68580"/>
                </a:cubicBezTo>
                <a:cubicBezTo>
                  <a:pt x="119754" y="68580"/>
                  <a:pt x="68580" y="119754"/>
                  <a:pt x="68580" y="182880"/>
                </a:cubicBezTo>
                <a:cubicBezTo>
                  <a:pt x="68580" y="246006"/>
                  <a:pt x="119754" y="297180"/>
                  <a:pt x="182880" y="297180"/>
                </a:cubicBezTo>
                <a:moveTo>
                  <a:pt x="153162" y="200025"/>
                </a:moveTo>
                <a:cubicBezTo>
                  <a:pt x="150019" y="194596"/>
                  <a:pt x="143018" y="192667"/>
                  <a:pt x="137517" y="195882"/>
                </a:cubicBezTo>
                <a:cubicBezTo>
                  <a:pt x="132016" y="199096"/>
                  <a:pt x="130159" y="206026"/>
                  <a:pt x="133374" y="211526"/>
                </a:cubicBezTo>
                <a:cubicBezTo>
                  <a:pt x="143232" y="228600"/>
                  <a:pt x="161734" y="240101"/>
                  <a:pt x="182880" y="240101"/>
                </a:cubicBezTo>
                <a:cubicBezTo>
                  <a:pt x="204025" y="240101"/>
                  <a:pt x="222528" y="228600"/>
                  <a:pt x="232386" y="211526"/>
                </a:cubicBezTo>
                <a:cubicBezTo>
                  <a:pt x="235529" y="206097"/>
                  <a:pt x="233672" y="199096"/>
                  <a:pt x="228243" y="195882"/>
                </a:cubicBezTo>
                <a:cubicBezTo>
                  <a:pt x="222814" y="192667"/>
                  <a:pt x="215813" y="194596"/>
                  <a:pt x="212598" y="200025"/>
                </a:cubicBezTo>
                <a:cubicBezTo>
                  <a:pt x="206669" y="210312"/>
                  <a:pt x="195596" y="217170"/>
                  <a:pt x="182880" y="217170"/>
                </a:cubicBezTo>
                <a:cubicBezTo>
                  <a:pt x="170164" y="217170"/>
                  <a:pt x="159091" y="210312"/>
                  <a:pt x="153162" y="200025"/>
                </a:cubicBezTo>
                <a:lnTo>
                  <a:pt x="153162" y="20002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Comprehensive Guide to Skin Hygiene and Care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Why is Skin Hygiene Important?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51259" y="0"/>
            <a:ext cx="3240741" cy="6858000"/>
          </a:xfrm>
          <a:custGeom>
            <a:avLst/>
            <a:gdLst/>
            <a:ahLst/>
            <a:cxnLst/>
            <a:rect l="l" t="t" r="r" b="b"/>
            <a:pathLst>
              <a:path w="3240741" h="6858000">
                <a:moveTo>
                  <a:pt x="0" y="6858000"/>
                </a:moveTo>
                <a:lnTo>
                  <a:pt x="0" y="0"/>
                </a:lnTo>
                <a:lnTo>
                  <a:pt x="3240741" y="0"/>
                </a:lnTo>
                <a:lnTo>
                  <a:pt x="3240741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7999"/>
          </a:xfrm>
          <a:custGeom>
            <a:avLst/>
            <a:gdLst/>
            <a:ahLst/>
            <a:cxnLst/>
            <a:rect l="l" t="t" r="r" b="b"/>
            <a:pathLst>
              <a:path w="3240741" h="6857999">
                <a:moveTo>
                  <a:pt x="0" y="6857999"/>
                </a:moveTo>
                <a:lnTo>
                  <a:pt x="0" y="0"/>
                </a:lnTo>
                <a:lnTo>
                  <a:pt x="3240741" y="0"/>
                </a:lnTo>
                <a:lnTo>
                  <a:pt x="3240741" y="6857999"/>
                </a:lnTo>
                <a:lnTo>
                  <a:pt x="0" y="6857999"/>
                </a:lnTo>
              </a:path>
            </a:pathLst>
          </a:custGeom>
          <a:blipFill>
            <a:blip r:embed="rId1"/>
            <a:srcRect l="33793" r="3379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skin is composed of several layers: the epidermis, dermis, and hypodermis.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Each layer has distinct functions and contributes to the skin's overall health.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089942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Layer Composition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410731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skin acts as a barrier against infection and harmful substances.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also helps regulate body temperature through sweat and blood flow.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0731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Barrier Function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skin is the largest organ of the human body.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covers the entire surface and plays a vital role in overall health.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Largest Organ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089942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7160" y="0"/>
                </a:moveTo>
                <a:cubicBezTo>
                  <a:pt x="124516" y="0"/>
                  <a:pt x="114300" y="10216"/>
                  <a:pt x="114300" y="22860"/>
                </a:cubicBezTo>
                <a:cubicBezTo>
                  <a:pt x="101656" y="22860"/>
                  <a:pt x="91440" y="33076"/>
                  <a:pt x="91440" y="45720"/>
                </a:cubicBezTo>
                <a:lnTo>
                  <a:pt x="91440" y="205740"/>
                </a:lnTo>
                <a:cubicBezTo>
                  <a:pt x="91440" y="218384"/>
                  <a:pt x="101656" y="228600"/>
                  <a:pt x="114300" y="228600"/>
                </a:cubicBezTo>
                <a:cubicBezTo>
                  <a:pt x="114300" y="241244"/>
                  <a:pt x="124516" y="251460"/>
                  <a:pt x="137160" y="251460"/>
                </a:cubicBezTo>
                <a:lnTo>
                  <a:pt x="160020" y="251460"/>
                </a:lnTo>
                <a:cubicBezTo>
                  <a:pt x="172664" y="251460"/>
                  <a:pt x="182880" y="241244"/>
                  <a:pt x="182880" y="228600"/>
                </a:cubicBezTo>
                <a:cubicBezTo>
                  <a:pt x="195524" y="228600"/>
                  <a:pt x="205740" y="218384"/>
                  <a:pt x="205740" y="205740"/>
                </a:cubicBezTo>
                <a:lnTo>
                  <a:pt x="205740" y="45720"/>
                </a:lnTo>
                <a:cubicBezTo>
                  <a:pt x="205740" y="33076"/>
                  <a:pt x="195524" y="22860"/>
                  <a:pt x="182880" y="22860"/>
                </a:cubicBezTo>
                <a:cubicBezTo>
                  <a:pt x="182880" y="10216"/>
                  <a:pt x="172664" y="0"/>
                  <a:pt x="160020" y="0"/>
                </a:cubicBezTo>
                <a:lnTo>
                  <a:pt x="137160" y="0"/>
                </a:lnTo>
                <a:moveTo>
                  <a:pt x="125730" y="194310"/>
                </a:moveTo>
                <a:lnTo>
                  <a:pt x="125730" y="57150"/>
                </a:lnTo>
                <a:lnTo>
                  <a:pt x="171450" y="57150"/>
                </a:lnTo>
                <a:lnTo>
                  <a:pt x="171450" y="194310"/>
                </a:lnTo>
                <a:lnTo>
                  <a:pt x="125730" y="194310"/>
                </a:lnTo>
                <a:moveTo>
                  <a:pt x="17145" y="331470"/>
                </a:moveTo>
                <a:cubicBezTo>
                  <a:pt x="7644" y="331470"/>
                  <a:pt x="0" y="339114"/>
                  <a:pt x="0" y="348615"/>
                </a:cubicBezTo>
                <a:cubicBezTo>
                  <a:pt x="0" y="358116"/>
                  <a:pt x="7644" y="365760"/>
                  <a:pt x="17145" y="365760"/>
                </a:cubicBezTo>
                <a:lnTo>
                  <a:pt x="228600" y="365760"/>
                </a:lnTo>
                <a:lnTo>
                  <a:pt x="348615" y="365760"/>
                </a:lnTo>
                <a:cubicBezTo>
                  <a:pt x="358116" y="365760"/>
                  <a:pt x="365760" y="358116"/>
                  <a:pt x="365760" y="348615"/>
                </a:cubicBezTo>
                <a:cubicBezTo>
                  <a:pt x="365760" y="339114"/>
                  <a:pt x="358116" y="331470"/>
                  <a:pt x="348615" y="331470"/>
                </a:cubicBezTo>
                <a:lnTo>
                  <a:pt x="319326" y="331470"/>
                </a:lnTo>
                <a:cubicBezTo>
                  <a:pt x="347829" y="306324"/>
                  <a:pt x="365760" y="269534"/>
                  <a:pt x="365760" y="228600"/>
                </a:cubicBezTo>
                <a:cubicBezTo>
                  <a:pt x="365760" y="152876"/>
                  <a:pt x="304324" y="91440"/>
                  <a:pt x="228600" y="91440"/>
                </a:cubicBezTo>
                <a:lnTo>
                  <a:pt x="228600" y="91440"/>
                </a:lnTo>
                <a:lnTo>
                  <a:pt x="228600" y="125730"/>
                </a:lnTo>
                <a:lnTo>
                  <a:pt x="228600" y="125730"/>
                </a:lnTo>
                <a:cubicBezTo>
                  <a:pt x="285393" y="125730"/>
                  <a:pt x="331470" y="171807"/>
                  <a:pt x="331470" y="228600"/>
                </a:cubicBezTo>
                <a:cubicBezTo>
                  <a:pt x="331470" y="285393"/>
                  <a:pt x="285393" y="331470"/>
                  <a:pt x="228600" y="331470"/>
                </a:cubicBezTo>
                <a:lnTo>
                  <a:pt x="228600" y="331470"/>
                </a:lnTo>
                <a:lnTo>
                  <a:pt x="17145" y="331470"/>
                </a:lnTo>
                <a:moveTo>
                  <a:pt x="68580" y="291465"/>
                </a:moveTo>
                <a:cubicBezTo>
                  <a:pt x="68580" y="300966"/>
                  <a:pt x="76224" y="308610"/>
                  <a:pt x="85725" y="308610"/>
                </a:cubicBezTo>
                <a:lnTo>
                  <a:pt x="211455" y="308610"/>
                </a:lnTo>
                <a:cubicBezTo>
                  <a:pt x="220956" y="308610"/>
                  <a:pt x="228600" y="300966"/>
                  <a:pt x="228600" y="291465"/>
                </a:cubicBezTo>
                <a:cubicBezTo>
                  <a:pt x="228600" y="281964"/>
                  <a:pt x="220956" y="274320"/>
                  <a:pt x="211455" y="274320"/>
                </a:cubicBezTo>
                <a:lnTo>
                  <a:pt x="85725" y="274320"/>
                </a:lnTo>
                <a:cubicBezTo>
                  <a:pt x="76224" y="274320"/>
                  <a:pt x="68580" y="281964"/>
                  <a:pt x="68580" y="291465"/>
                </a:cubicBezTo>
                <a:lnTo>
                  <a:pt x="68580" y="29146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410731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6290"/>
                </a:moveTo>
                <a:lnTo>
                  <a:pt x="52149" y="91726"/>
                </a:lnTo>
                <a:cubicBezTo>
                  <a:pt x="47935" y="93512"/>
                  <a:pt x="45649" y="97298"/>
                  <a:pt x="45720" y="100870"/>
                </a:cubicBezTo>
                <a:cubicBezTo>
                  <a:pt x="46077" y="166164"/>
                  <a:pt x="73152" y="278963"/>
                  <a:pt x="178880" y="329541"/>
                </a:cubicBezTo>
                <a:cubicBezTo>
                  <a:pt x="181451" y="330756"/>
                  <a:pt x="184452" y="330756"/>
                  <a:pt x="186952" y="329541"/>
                </a:cubicBezTo>
                <a:cubicBezTo>
                  <a:pt x="292679" y="278892"/>
                  <a:pt x="319754" y="166164"/>
                  <a:pt x="320040" y="100798"/>
                </a:cubicBezTo>
                <a:cubicBezTo>
                  <a:pt x="320040" y="97226"/>
                  <a:pt x="317825" y="93512"/>
                  <a:pt x="313611" y="91654"/>
                </a:cubicBezTo>
                <a:lnTo>
                  <a:pt x="182880" y="36290"/>
                </a:lnTo>
                <a:moveTo>
                  <a:pt x="192453" y="3072"/>
                </a:moveTo>
                <a:lnTo>
                  <a:pt x="326969" y="60150"/>
                </a:lnTo>
                <a:cubicBezTo>
                  <a:pt x="342686" y="66794"/>
                  <a:pt x="354401" y="82296"/>
                  <a:pt x="354330" y="101013"/>
                </a:cubicBezTo>
                <a:cubicBezTo>
                  <a:pt x="353973" y="171879"/>
                  <a:pt x="324826" y="301538"/>
                  <a:pt x="201740" y="360474"/>
                </a:cubicBezTo>
                <a:cubicBezTo>
                  <a:pt x="189809" y="366189"/>
                  <a:pt x="175951" y="366189"/>
                  <a:pt x="164021" y="360474"/>
                </a:cubicBezTo>
                <a:cubicBezTo>
                  <a:pt x="40934" y="301538"/>
                  <a:pt x="11787" y="171879"/>
                  <a:pt x="11430" y="101013"/>
                </a:cubicBezTo>
                <a:cubicBezTo>
                  <a:pt x="11359" y="82296"/>
                  <a:pt x="23074" y="66794"/>
                  <a:pt x="38791" y="60150"/>
                </a:cubicBezTo>
                <a:lnTo>
                  <a:pt x="173379" y="3072"/>
                </a:lnTo>
                <a:cubicBezTo>
                  <a:pt x="176308" y="1715"/>
                  <a:pt x="179594" y="1000"/>
                  <a:pt x="182880" y="1000"/>
                </a:cubicBezTo>
                <a:cubicBezTo>
                  <a:pt x="186166" y="1000"/>
                  <a:pt x="189452" y="1715"/>
                  <a:pt x="192453" y="3072"/>
                </a:cubicBezTo>
                <a:lnTo>
                  <a:pt x="192453" y="307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26087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4254" y="185743"/>
                </a:moveTo>
                <a:cubicBezTo>
                  <a:pt x="34254" y="103662"/>
                  <a:pt x="100763" y="37153"/>
                  <a:pt x="182844" y="37153"/>
                </a:cubicBezTo>
                <a:cubicBezTo>
                  <a:pt x="227921" y="37153"/>
                  <a:pt x="268284" y="57227"/>
                  <a:pt x="295573" y="88945"/>
                </a:cubicBezTo>
                <a:cubicBezTo>
                  <a:pt x="301716" y="96161"/>
                  <a:pt x="312575" y="96946"/>
                  <a:pt x="319719" y="90803"/>
                </a:cubicBezTo>
                <a:cubicBezTo>
                  <a:pt x="326862" y="84659"/>
                  <a:pt x="327720" y="73801"/>
                  <a:pt x="321576" y="66657"/>
                </a:cubicBezTo>
                <a:cubicBezTo>
                  <a:pt x="288072" y="27581"/>
                  <a:pt x="238351" y="2863"/>
                  <a:pt x="182844" y="2863"/>
                </a:cubicBezTo>
                <a:cubicBezTo>
                  <a:pt x="81832" y="2863"/>
                  <a:pt x="-36" y="84731"/>
                  <a:pt x="-36" y="185743"/>
                </a:cubicBezTo>
                <a:lnTo>
                  <a:pt x="-36" y="214318"/>
                </a:lnTo>
                <a:cubicBezTo>
                  <a:pt x="-36" y="223819"/>
                  <a:pt x="7608" y="231463"/>
                  <a:pt x="17109" y="231463"/>
                </a:cubicBezTo>
                <a:cubicBezTo>
                  <a:pt x="26610" y="231463"/>
                  <a:pt x="34254" y="223819"/>
                  <a:pt x="34254" y="214318"/>
                </a:cubicBezTo>
                <a:lnTo>
                  <a:pt x="34254" y="185743"/>
                </a:lnTo>
                <a:moveTo>
                  <a:pt x="361795" y="147953"/>
                </a:moveTo>
                <a:cubicBezTo>
                  <a:pt x="359866" y="138666"/>
                  <a:pt x="350722" y="132737"/>
                  <a:pt x="341507" y="134737"/>
                </a:cubicBezTo>
                <a:cubicBezTo>
                  <a:pt x="332292" y="136737"/>
                  <a:pt x="326291" y="145810"/>
                  <a:pt x="328291" y="155025"/>
                </a:cubicBezTo>
                <a:cubicBezTo>
                  <a:pt x="330363" y="164955"/>
                  <a:pt x="331506" y="175242"/>
                  <a:pt x="331506" y="185815"/>
                </a:cubicBezTo>
                <a:lnTo>
                  <a:pt x="331506" y="214390"/>
                </a:lnTo>
                <a:cubicBezTo>
                  <a:pt x="331506" y="223891"/>
                  <a:pt x="339150" y="231535"/>
                  <a:pt x="348651" y="231535"/>
                </a:cubicBezTo>
                <a:cubicBezTo>
                  <a:pt x="358152" y="231535"/>
                  <a:pt x="365796" y="223891"/>
                  <a:pt x="365796" y="214390"/>
                </a:cubicBezTo>
                <a:lnTo>
                  <a:pt x="365796" y="185815"/>
                </a:lnTo>
                <a:cubicBezTo>
                  <a:pt x="365796" y="172885"/>
                  <a:pt x="364438" y="160240"/>
                  <a:pt x="361867" y="148024"/>
                </a:cubicBezTo>
                <a:lnTo>
                  <a:pt x="361795" y="147953"/>
                </a:lnTo>
                <a:moveTo>
                  <a:pt x="182844" y="60013"/>
                </a:moveTo>
                <a:cubicBezTo>
                  <a:pt x="169271" y="60013"/>
                  <a:pt x="156127" y="62156"/>
                  <a:pt x="143911" y="66157"/>
                </a:cubicBezTo>
                <a:cubicBezTo>
                  <a:pt x="133052" y="69729"/>
                  <a:pt x="130552" y="83088"/>
                  <a:pt x="137982" y="91803"/>
                </a:cubicBezTo>
                <a:cubicBezTo>
                  <a:pt x="143054" y="97732"/>
                  <a:pt x="151412" y="99518"/>
                  <a:pt x="158984" y="97447"/>
                </a:cubicBezTo>
                <a:cubicBezTo>
                  <a:pt x="166557" y="95375"/>
                  <a:pt x="174558" y="94303"/>
                  <a:pt x="182844" y="94303"/>
                </a:cubicBezTo>
                <a:cubicBezTo>
                  <a:pt x="233351" y="94303"/>
                  <a:pt x="274284" y="135237"/>
                  <a:pt x="274284" y="185743"/>
                </a:cubicBezTo>
                <a:lnTo>
                  <a:pt x="274284" y="203531"/>
                </a:lnTo>
                <a:cubicBezTo>
                  <a:pt x="274284" y="221533"/>
                  <a:pt x="273213" y="239464"/>
                  <a:pt x="271141" y="257324"/>
                </a:cubicBezTo>
                <a:cubicBezTo>
                  <a:pt x="269927" y="267754"/>
                  <a:pt x="277856" y="277183"/>
                  <a:pt x="288429" y="277183"/>
                </a:cubicBezTo>
                <a:cubicBezTo>
                  <a:pt x="296859" y="277183"/>
                  <a:pt x="304074" y="271040"/>
                  <a:pt x="305074" y="262681"/>
                </a:cubicBezTo>
                <a:cubicBezTo>
                  <a:pt x="307431" y="243108"/>
                  <a:pt x="308646" y="223391"/>
                  <a:pt x="308646" y="203603"/>
                </a:cubicBezTo>
                <a:lnTo>
                  <a:pt x="308646" y="185815"/>
                </a:lnTo>
                <a:cubicBezTo>
                  <a:pt x="308646" y="116377"/>
                  <a:pt x="252353" y="60085"/>
                  <a:pt x="182916" y="60085"/>
                </a:cubicBezTo>
                <a:lnTo>
                  <a:pt x="182844" y="60013"/>
                </a:lnTo>
                <a:moveTo>
                  <a:pt x="107621" y="109091"/>
                </a:moveTo>
                <a:cubicBezTo>
                  <a:pt x="101120" y="101518"/>
                  <a:pt x="89547" y="100947"/>
                  <a:pt x="83403" y="108805"/>
                </a:cubicBezTo>
                <a:cubicBezTo>
                  <a:pt x="66901" y="130022"/>
                  <a:pt x="57114" y="156740"/>
                  <a:pt x="57114" y="185743"/>
                </a:cubicBezTo>
                <a:lnTo>
                  <a:pt x="57114" y="203531"/>
                </a:lnTo>
                <a:cubicBezTo>
                  <a:pt x="57114" y="220819"/>
                  <a:pt x="55257" y="238107"/>
                  <a:pt x="51542" y="254895"/>
                </a:cubicBezTo>
                <a:cubicBezTo>
                  <a:pt x="49113" y="266039"/>
                  <a:pt x="57186" y="277183"/>
                  <a:pt x="68616" y="277183"/>
                </a:cubicBezTo>
                <a:cubicBezTo>
                  <a:pt x="76117" y="277183"/>
                  <a:pt x="82832" y="272183"/>
                  <a:pt x="84475" y="264825"/>
                </a:cubicBezTo>
                <a:cubicBezTo>
                  <a:pt x="89047" y="244751"/>
                  <a:pt x="91404" y="224248"/>
                  <a:pt x="91404" y="203531"/>
                </a:cubicBezTo>
                <a:lnTo>
                  <a:pt x="91404" y="185743"/>
                </a:lnTo>
                <a:cubicBezTo>
                  <a:pt x="91404" y="166312"/>
                  <a:pt x="97476" y="148310"/>
                  <a:pt x="107763" y="133522"/>
                </a:cubicBezTo>
                <a:cubicBezTo>
                  <a:pt x="112907" y="126093"/>
                  <a:pt x="113478" y="115949"/>
                  <a:pt x="107621" y="109091"/>
                </a:cubicBezTo>
                <a:lnTo>
                  <a:pt x="107621" y="109091"/>
                </a:lnTo>
                <a:moveTo>
                  <a:pt x="251424" y="185743"/>
                </a:moveTo>
                <a:cubicBezTo>
                  <a:pt x="251424" y="147881"/>
                  <a:pt x="220706" y="117163"/>
                  <a:pt x="182844" y="117163"/>
                </a:cubicBezTo>
                <a:cubicBezTo>
                  <a:pt x="144982" y="117163"/>
                  <a:pt x="114264" y="147881"/>
                  <a:pt x="114264" y="185743"/>
                </a:cubicBezTo>
                <a:lnTo>
                  <a:pt x="114264" y="203531"/>
                </a:lnTo>
                <a:cubicBezTo>
                  <a:pt x="114264" y="229177"/>
                  <a:pt x="110978" y="254609"/>
                  <a:pt x="104406" y="279326"/>
                </a:cubicBezTo>
                <a:cubicBezTo>
                  <a:pt x="101691" y="289542"/>
                  <a:pt x="109192" y="300043"/>
                  <a:pt x="119765" y="300043"/>
                </a:cubicBezTo>
                <a:cubicBezTo>
                  <a:pt x="126552" y="300043"/>
                  <a:pt x="132552" y="295614"/>
                  <a:pt x="134338" y="289042"/>
                </a:cubicBezTo>
                <a:cubicBezTo>
                  <a:pt x="141839" y="261181"/>
                  <a:pt x="145697" y="232463"/>
                  <a:pt x="145697" y="203531"/>
                </a:cubicBezTo>
                <a:lnTo>
                  <a:pt x="145697" y="185743"/>
                </a:lnTo>
                <a:cubicBezTo>
                  <a:pt x="145697" y="165241"/>
                  <a:pt x="162342" y="148596"/>
                  <a:pt x="182844" y="148596"/>
                </a:cubicBezTo>
                <a:cubicBezTo>
                  <a:pt x="203347" y="148596"/>
                  <a:pt x="219992" y="165241"/>
                  <a:pt x="219992" y="185743"/>
                </a:cubicBezTo>
                <a:lnTo>
                  <a:pt x="219992" y="203531"/>
                </a:lnTo>
                <a:cubicBezTo>
                  <a:pt x="219992" y="229463"/>
                  <a:pt x="217491" y="255252"/>
                  <a:pt x="212562" y="280612"/>
                </a:cubicBezTo>
                <a:cubicBezTo>
                  <a:pt x="210633" y="290542"/>
                  <a:pt x="218063" y="300043"/>
                  <a:pt x="228136" y="300043"/>
                </a:cubicBezTo>
                <a:cubicBezTo>
                  <a:pt x="235422" y="300043"/>
                  <a:pt x="241709" y="295043"/>
                  <a:pt x="243138" y="287899"/>
                </a:cubicBezTo>
                <a:cubicBezTo>
                  <a:pt x="248638" y="260181"/>
                  <a:pt x="251424" y="231963"/>
                  <a:pt x="251424" y="203531"/>
                </a:cubicBezTo>
                <a:lnTo>
                  <a:pt x="251424" y="185743"/>
                </a:lnTo>
                <a:moveTo>
                  <a:pt x="182844" y="168598"/>
                </a:moveTo>
                <a:cubicBezTo>
                  <a:pt x="173343" y="168598"/>
                  <a:pt x="165699" y="176242"/>
                  <a:pt x="165699" y="185743"/>
                </a:cubicBezTo>
                <a:lnTo>
                  <a:pt x="165699" y="203531"/>
                </a:lnTo>
                <a:cubicBezTo>
                  <a:pt x="165699" y="246322"/>
                  <a:pt x="157841" y="288756"/>
                  <a:pt x="142482" y="328690"/>
                </a:cubicBezTo>
                <a:lnTo>
                  <a:pt x="138267" y="339620"/>
                </a:lnTo>
                <a:cubicBezTo>
                  <a:pt x="134838" y="348478"/>
                  <a:pt x="139267" y="358408"/>
                  <a:pt x="148126" y="361765"/>
                </a:cubicBezTo>
                <a:cubicBezTo>
                  <a:pt x="156984" y="365123"/>
                  <a:pt x="166914" y="360765"/>
                  <a:pt x="170271" y="351907"/>
                </a:cubicBezTo>
                <a:lnTo>
                  <a:pt x="174486" y="340977"/>
                </a:lnTo>
                <a:cubicBezTo>
                  <a:pt x="191345" y="297114"/>
                  <a:pt x="199989" y="250537"/>
                  <a:pt x="199989" y="203531"/>
                </a:cubicBezTo>
                <a:lnTo>
                  <a:pt x="199989" y="185743"/>
                </a:lnTo>
                <a:cubicBezTo>
                  <a:pt x="199989" y="176242"/>
                  <a:pt x="192345" y="168598"/>
                  <a:pt x="182844" y="168598"/>
                </a:cubicBezTo>
                <a:lnTo>
                  <a:pt x="182844" y="16859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Comprehensive Guide to Skin Hygiene and Care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custGeom>
            <a:avLst/>
            <a:gdLst/>
            <a:ahLst/>
            <a:cxnLst/>
            <a:rect l="l" t="t" r="r" b="b"/>
            <a:pathLst>
              <a:path w="7735863" h="884627">
                <a:moveTo>
                  <a:pt x="0" y="884627"/>
                </a:moveTo>
                <a:lnTo>
                  <a:pt x="0" y="0"/>
                </a:lnTo>
                <a:lnTo>
                  <a:pt x="7735863" y="0"/>
                </a:lnTo>
                <a:lnTo>
                  <a:pt x="7735863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Structure and Function of the Skin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548640" cy="6858000"/>
          </a:xfrm>
          <a:custGeom>
            <a:avLst/>
            <a:gdLst/>
            <a:ahLst/>
            <a:cxnLst/>
            <a:rect l="l" t="t" r="r" b="b"/>
            <a:pathLst>
              <a:path w="548640" h="6858000">
                <a:moveTo>
                  <a:pt x="0" y="6858000"/>
                </a:moveTo>
                <a:lnTo>
                  <a:pt x="0" y="0"/>
                </a:lnTo>
                <a:lnTo>
                  <a:pt x="548640" y="0"/>
                </a:lnTo>
                <a:lnTo>
                  <a:pt x="54864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-1"/>
            <a:ext cx="3584170" cy="6858000"/>
          </a:xfrm>
          <a:custGeom>
            <a:avLst/>
            <a:gdLst/>
            <a:ahLst/>
            <a:cxnLst/>
            <a:rect l="l" t="t" r="r" b="b"/>
            <a:pathLst>
              <a:path w="3584170" h="6858000">
                <a:moveTo>
                  <a:pt x="0" y="6858000"/>
                </a:moveTo>
                <a:lnTo>
                  <a:pt x="0" y="0"/>
                </a:lnTo>
                <a:lnTo>
                  <a:pt x="3584170" y="0"/>
                </a:lnTo>
                <a:lnTo>
                  <a:pt x="358417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586" r="3258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46218" y="3146518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27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Caused by clogged pores and bacteria, acne is a common skin issue that affects many individuals.</a:t>
            </a:r>
            <a:endParaRPr lang="en-US" sz="1274" dirty="0"/>
          </a:p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27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can lead to inflammation and scarring if not treated properly.</a:t>
            </a:r>
            <a:endParaRPr lang="en-US" sz="1274" dirty="0"/>
          </a:p>
        </p:txBody>
      </p:sp>
      <p:sp>
        <p:nvSpPr>
          <p:cNvPr id="5" name="Text 3"/>
          <p:cNvSpPr/>
          <p:nvPr/>
        </p:nvSpPr>
        <p:spPr>
          <a:xfrm>
            <a:off x="4046218" y="2680209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Acne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960126" y="3146518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27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Dry skin occurs when the skin lacks moisture and hydration, leading to flakiness and irritation.</a:t>
            </a:r>
            <a:endParaRPr lang="en-US" sz="1274" dirty="0"/>
          </a:p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27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Environmental factors and certain skin conditions can exacerbate this issue.</a:t>
            </a:r>
            <a:endParaRPr lang="en-US" sz="1274" dirty="0"/>
          </a:p>
        </p:txBody>
      </p:sp>
      <p:sp>
        <p:nvSpPr>
          <p:cNvPr id="7" name="Text 5"/>
          <p:cNvSpPr/>
          <p:nvPr/>
        </p:nvSpPr>
        <p:spPr>
          <a:xfrm>
            <a:off x="7960126" y="2680209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Dry Skin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046218" y="513473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28"/>
              </a:spcBef>
              <a:buNone/>
            </a:pPr>
            <a:r>
              <a:rPr lang="en-US" sz="1083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Oily skin is characterized by the overproduction of sebum, which can lead to a shiny appearance and enlarged pores.</a:t>
            </a:r>
            <a:endParaRPr lang="en-US" sz="1083" dirty="0"/>
          </a:p>
          <a:p>
            <a:pPr algn="l" marL="0" indent="0">
              <a:lnSpc>
                <a:spcPct val="100000"/>
              </a:lnSpc>
              <a:spcBef>
                <a:spcPts val="928"/>
              </a:spcBef>
              <a:buNone/>
            </a:pPr>
            <a:r>
              <a:rPr lang="en-US" sz="1083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condition often requires specific skincare routines to manage effectively.</a:t>
            </a:r>
            <a:endParaRPr lang="en-US" sz="1083" dirty="0"/>
          </a:p>
        </p:txBody>
      </p:sp>
      <p:sp>
        <p:nvSpPr>
          <p:cNvPr id="9" name="Text 7"/>
          <p:cNvSpPr/>
          <p:nvPr/>
        </p:nvSpPr>
        <p:spPr>
          <a:xfrm>
            <a:off x="4046218" y="466843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Oily Skin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960126" y="513473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22"/>
              </a:spcBef>
              <a:buNone/>
            </a:pPr>
            <a:r>
              <a:rPr lang="en-US" sz="1192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Skin infections can be caused by bacteria, viruses, or fungi, leading to redness, swelling, and discomfort.</a:t>
            </a:r>
            <a:endParaRPr lang="en-US" sz="1192" dirty="0"/>
          </a:p>
          <a:p>
            <a:pPr algn="l" marL="0" indent="0">
              <a:lnSpc>
                <a:spcPct val="100000"/>
              </a:lnSpc>
              <a:spcBef>
                <a:spcPts val="1022"/>
              </a:spcBef>
              <a:buNone/>
            </a:pPr>
            <a:r>
              <a:rPr lang="en-US" sz="1192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Prompt treatment is essential to prevent complications and promote healing.</a:t>
            </a:r>
            <a:endParaRPr lang="en-US" sz="1192" dirty="0"/>
          </a:p>
        </p:txBody>
      </p:sp>
      <p:sp>
        <p:nvSpPr>
          <p:cNvPr id="11" name="Text 9"/>
          <p:cNvSpPr/>
          <p:nvPr/>
        </p:nvSpPr>
        <p:spPr>
          <a:xfrm>
            <a:off x="7960126" y="466843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Skin Infections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046218" y="220326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48590" y="0"/>
                </a:moveTo>
                <a:cubicBezTo>
                  <a:pt x="167528" y="0"/>
                  <a:pt x="182880" y="15352"/>
                  <a:pt x="182880" y="34290"/>
                </a:cubicBezTo>
                <a:cubicBezTo>
                  <a:pt x="182880" y="53228"/>
                  <a:pt x="167528" y="68580"/>
                  <a:pt x="148590" y="68580"/>
                </a:cubicBezTo>
                <a:cubicBezTo>
                  <a:pt x="129652" y="68580"/>
                  <a:pt x="114300" y="53228"/>
                  <a:pt x="114300" y="34290"/>
                </a:cubicBezTo>
                <a:cubicBezTo>
                  <a:pt x="114300" y="15352"/>
                  <a:pt x="129652" y="0"/>
                  <a:pt x="148590" y="0"/>
                </a:cubicBezTo>
                <a:moveTo>
                  <a:pt x="68580" y="137160"/>
                </a:moveTo>
                <a:lnTo>
                  <a:pt x="149376" y="137160"/>
                </a:lnTo>
                <a:cubicBezTo>
                  <a:pt x="151162" y="149804"/>
                  <a:pt x="155948" y="161449"/>
                  <a:pt x="162878" y="171450"/>
                </a:cubicBezTo>
                <a:lnTo>
                  <a:pt x="68580" y="171450"/>
                </a:lnTo>
                <a:cubicBezTo>
                  <a:pt x="49649" y="171450"/>
                  <a:pt x="34290" y="186809"/>
                  <a:pt x="34290" y="205740"/>
                </a:cubicBezTo>
                <a:lnTo>
                  <a:pt x="34290" y="297180"/>
                </a:lnTo>
                <a:cubicBezTo>
                  <a:pt x="34290" y="316111"/>
                  <a:pt x="49649" y="331470"/>
                  <a:pt x="68580" y="331470"/>
                </a:cubicBezTo>
                <a:lnTo>
                  <a:pt x="297180" y="331470"/>
                </a:lnTo>
                <a:cubicBezTo>
                  <a:pt x="316111" y="331470"/>
                  <a:pt x="331470" y="316111"/>
                  <a:pt x="331470" y="297180"/>
                </a:cubicBezTo>
                <a:lnTo>
                  <a:pt x="331470" y="205740"/>
                </a:lnTo>
                <a:cubicBezTo>
                  <a:pt x="331470" y="186809"/>
                  <a:pt x="316111" y="171450"/>
                  <a:pt x="297180" y="171450"/>
                </a:cubicBezTo>
                <a:lnTo>
                  <a:pt x="294251" y="171450"/>
                </a:lnTo>
                <a:cubicBezTo>
                  <a:pt x="301109" y="161663"/>
                  <a:pt x="305753" y="150305"/>
                  <a:pt x="307681" y="137946"/>
                </a:cubicBezTo>
                <a:cubicBezTo>
                  <a:pt x="340543" y="143018"/>
                  <a:pt x="365760" y="171450"/>
                  <a:pt x="365760" y="205740"/>
                </a:cubicBezTo>
                <a:lnTo>
                  <a:pt x="365760" y="297180"/>
                </a:lnTo>
                <a:cubicBezTo>
                  <a:pt x="365760" y="335042"/>
                  <a:pt x="335042" y="365760"/>
                  <a:pt x="297180" y="365760"/>
                </a:cubicBezTo>
                <a:lnTo>
                  <a:pt x="68580" y="365760"/>
                </a:lnTo>
                <a:cubicBezTo>
                  <a:pt x="30718" y="365760"/>
                  <a:pt x="0" y="335042"/>
                  <a:pt x="0" y="297180"/>
                </a:cubicBezTo>
                <a:lnTo>
                  <a:pt x="0" y="205740"/>
                </a:lnTo>
                <a:cubicBezTo>
                  <a:pt x="0" y="167878"/>
                  <a:pt x="30718" y="137160"/>
                  <a:pt x="68580" y="137160"/>
                </a:cubicBezTo>
                <a:lnTo>
                  <a:pt x="68580" y="137160"/>
                </a:lnTo>
                <a:moveTo>
                  <a:pt x="228600" y="205740"/>
                </a:moveTo>
                <a:lnTo>
                  <a:pt x="251460" y="205740"/>
                </a:lnTo>
                <a:cubicBezTo>
                  <a:pt x="276677" y="205740"/>
                  <a:pt x="297180" y="226243"/>
                  <a:pt x="297180" y="251460"/>
                </a:cubicBezTo>
                <a:cubicBezTo>
                  <a:pt x="297180" y="276677"/>
                  <a:pt x="276677" y="297180"/>
                  <a:pt x="251460" y="297180"/>
                </a:cubicBezTo>
                <a:lnTo>
                  <a:pt x="114300" y="297180"/>
                </a:lnTo>
                <a:cubicBezTo>
                  <a:pt x="89083" y="297180"/>
                  <a:pt x="68580" y="276677"/>
                  <a:pt x="68580" y="251460"/>
                </a:cubicBezTo>
                <a:cubicBezTo>
                  <a:pt x="68580" y="226243"/>
                  <a:pt x="89083" y="205740"/>
                  <a:pt x="114300" y="205740"/>
                </a:cubicBezTo>
                <a:lnTo>
                  <a:pt x="228600" y="205740"/>
                </a:lnTo>
                <a:moveTo>
                  <a:pt x="102870" y="251460"/>
                </a:moveTo>
                <a:cubicBezTo>
                  <a:pt x="102870" y="257747"/>
                  <a:pt x="108014" y="262890"/>
                  <a:pt x="114300" y="262890"/>
                </a:cubicBezTo>
                <a:lnTo>
                  <a:pt x="251460" y="262890"/>
                </a:lnTo>
                <a:cubicBezTo>
                  <a:pt x="257747" y="262890"/>
                  <a:pt x="262890" y="257747"/>
                  <a:pt x="262890" y="251460"/>
                </a:cubicBezTo>
                <a:cubicBezTo>
                  <a:pt x="262890" y="245174"/>
                  <a:pt x="257747" y="240030"/>
                  <a:pt x="251460" y="240030"/>
                </a:cubicBezTo>
                <a:lnTo>
                  <a:pt x="114300" y="240030"/>
                </a:lnTo>
                <a:cubicBezTo>
                  <a:pt x="108013" y="240030"/>
                  <a:pt x="102870" y="245174"/>
                  <a:pt x="102870" y="251460"/>
                </a:cubicBezTo>
                <a:lnTo>
                  <a:pt x="102870" y="251460"/>
                </a:lnTo>
                <a:moveTo>
                  <a:pt x="228600" y="148590"/>
                </a:moveTo>
                <a:cubicBezTo>
                  <a:pt x="241225" y="148590"/>
                  <a:pt x="251460" y="138355"/>
                  <a:pt x="251460" y="125730"/>
                </a:cubicBezTo>
                <a:cubicBezTo>
                  <a:pt x="251460" y="113105"/>
                  <a:pt x="241225" y="102870"/>
                  <a:pt x="228600" y="102870"/>
                </a:cubicBezTo>
                <a:cubicBezTo>
                  <a:pt x="215975" y="102870"/>
                  <a:pt x="205740" y="113105"/>
                  <a:pt x="205740" y="125730"/>
                </a:cubicBezTo>
                <a:cubicBezTo>
                  <a:pt x="205740" y="138355"/>
                  <a:pt x="215975" y="148590"/>
                  <a:pt x="228600" y="148590"/>
                </a:cubicBezTo>
                <a:moveTo>
                  <a:pt x="228600" y="68580"/>
                </a:moveTo>
                <a:cubicBezTo>
                  <a:pt x="260163" y="68580"/>
                  <a:pt x="285750" y="94167"/>
                  <a:pt x="285750" y="125730"/>
                </a:cubicBezTo>
                <a:cubicBezTo>
                  <a:pt x="285750" y="157293"/>
                  <a:pt x="260163" y="182880"/>
                  <a:pt x="228600" y="182880"/>
                </a:cubicBezTo>
                <a:cubicBezTo>
                  <a:pt x="197037" y="182880"/>
                  <a:pt x="171450" y="157293"/>
                  <a:pt x="171450" y="125730"/>
                </a:cubicBezTo>
                <a:cubicBezTo>
                  <a:pt x="171450" y="94167"/>
                  <a:pt x="197037" y="68580"/>
                  <a:pt x="228600" y="68580"/>
                </a:cubicBezTo>
                <a:lnTo>
                  <a:pt x="228600" y="68580"/>
                </a:lnTo>
                <a:moveTo>
                  <a:pt x="274320" y="0"/>
                </a:moveTo>
                <a:cubicBezTo>
                  <a:pt x="286945" y="0"/>
                  <a:pt x="297180" y="10235"/>
                  <a:pt x="297180" y="22860"/>
                </a:cubicBezTo>
                <a:cubicBezTo>
                  <a:pt x="297180" y="35485"/>
                  <a:pt x="286945" y="45720"/>
                  <a:pt x="274320" y="45720"/>
                </a:cubicBezTo>
                <a:cubicBezTo>
                  <a:pt x="261695" y="45720"/>
                  <a:pt x="251460" y="35485"/>
                  <a:pt x="251460" y="22860"/>
                </a:cubicBezTo>
                <a:cubicBezTo>
                  <a:pt x="251460" y="10235"/>
                  <a:pt x="261695" y="0"/>
                  <a:pt x="274320" y="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0126" y="220120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2866" y="0"/>
                </a:moveTo>
                <a:cubicBezTo>
                  <a:pt x="58080" y="0"/>
                  <a:pt x="53508" y="2000"/>
                  <a:pt x="50222" y="5572"/>
                </a:cubicBezTo>
                <a:cubicBezTo>
                  <a:pt x="46935" y="9144"/>
                  <a:pt x="45364" y="13859"/>
                  <a:pt x="45792" y="18645"/>
                </a:cubicBezTo>
                <a:lnTo>
                  <a:pt x="71653" y="318754"/>
                </a:lnTo>
                <a:cubicBezTo>
                  <a:pt x="73939" y="345329"/>
                  <a:pt x="96227" y="365760"/>
                  <a:pt x="122874" y="365760"/>
                </a:cubicBezTo>
                <a:lnTo>
                  <a:pt x="242889" y="365760"/>
                </a:lnTo>
                <a:cubicBezTo>
                  <a:pt x="269606" y="365760"/>
                  <a:pt x="291823" y="345329"/>
                  <a:pt x="294109" y="318754"/>
                </a:cubicBezTo>
                <a:lnTo>
                  <a:pt x="319970" y="18645"/>
                </a:lnTo>
                <a:cubicBezTo>
                  <a:pt x="320398" y="13859"/>
                  <a:pt x="318755" y="9144"/>
                  <a:pt x="315540" y="5572"/>
                </a:cubicBezTo>
                <a:cubicBezTo>
                  <a:pt x="312326" y="2000"/>
                  <a:pt x="307682" y="0"/>
                  <a:pt x="302896" y="0"/>
                </a:cubicBezTo>
                <a:lnTo>
                  <a:pt x="62866" y="0"/>
                </a:lnTo>
                <a:moveTo>
                  <a:pt x="98228" y="228029"/>
                </a:moveTo>
                <a:lnTo>
                  <a:pt x="81583" y="34290"/>
                </a:lnTo>
                <a:lnTo>
                  <a:pt x="284251" y="34290"/>
                </a:lnTo>
                <a:lnTo>
                  <a:pt x="267534" y="228029"/>
                </a:lnTo>
                <a:lnTo>
                  <a:pt x="260891" y="231743"/>
                </a:lnTo>
                <a:cubicBezTo>
                  <a:pt x="249318" y="238173"/>
                  <a:pt x="235030" y="236958"/>
                  <a:pt x="224672" y="228671"/>
                </a:cubicBezTo>
                <a:cubicBezTo>
                  <a:pt x="200240" y="209098"/>
                  <a:pt x="165522" y="209098"/>
                  <a:pt x="141090" y="228671"/>
                </a:cubicBezTo>
                <a:cubicBezTo>
                  <a:pt x="130732" y="236887"/>
                  <a:pt x="116444" y="238101"/>
                  <a:pt x="104871" y="231672"/>
                </a:cubicBezTo>
                <a:lnTo>
                  <a:pt x="98228" y="227957"/>
                </a:lnTo>
                <a:lnTo>
                  <a:pt x="98228" y="228029"/>
                </a:lnTo>
                <a:moveTo>
                  <a:pt x="101585" y="267319"/>
                </a:moveTo>
                <a:cubicBezTo>
                  <a:pt x="122302" y="273463"/>
                  <a:pt x="145091" y="269319"/>
                  <a:pt x="162450" y="255461"/>
                </a:cubicBezTo>
                <a:cubicBezTo>
                  <a:pt x="174380" y="245959"/>
                  <a:pt x="191311" y="245959"/>
                  <a:pt x="203169" y="255461"/>
                </a:cubicBezTo>
                <a:cubicBezTo>
                  <a:pt x="220529" y="269319"/>
                  <a:pt x="243317" y="273534"/>
                  <a:pt x="264034" y="267319"/>
                </a:cubicBezTo>
                <a:lnTo>
                  <a:pt x="259819" y="315825"/>
                </a:lnTo>
                <a:cubicBezTo>
                  <a:pt x="259176" y="324683"/>
                  <a:pt x="251747" y="331470"/>
                  <a:pt x="242889" y="331470"/>
                </a:cubicBezTo>
                <a:lnTo>
                  <a:pt x="122874" y="331470"/>
                </a:lnTo>
                <a:cubicBezTo>
                  <a:pt x="113944" y="331470"/>
                  <a:pt x="106586" y="324683"/>
                  <a:pt x="105800" y="315825"/>
                </a:cubicBezTo>
                <a:lnTo>
                  <a:pt x="101585" y="267319"/>
                </a:lnTo>
                <a:moveTo>
                  <a:pt x="228601" y="140017"/>
                </a:moveTo>
                <a:cubicBezTo>
                  <a:pt x="228601" y="122873"/>
                  <a:pt x="204527" y="89940"/>
                  <a:pt x="191311" y="73223"/>
                </a:cubicBezTo>
                <a:cubicBezTo>
                  <a:pt x="186953" y="67723"/>
                  <a:pt x="178809" y="67723"/>
                  <a:pt x="174451" y="73223"/>
                </a:cubicBezTo>
                <a:cubicBezTo>
                  <a:pt x="161235" y="89940"/>
                  <a:pt x="137161" y="122873"/>
                  <a:pt x="137161" y="140017"/>
                </a:cubicBezTo>
                <a:cubicBezTo>
                  <a:pt x="137161" y="163663"/>
                  <a:pt x="157664" y="182880"/>
                  <a:pt x="182881" y="182880"/>
                </a:cubicBezTo>
                <a:cubicBezTo>
                  <a:pt x="208098" y="182880"/>
                  <a:pt x="228601" y="163663"/>
                  <a:pt x="228601" y="140017"/>
                </a:cubicBezTo>
                <a:lnTo>
                  <a:pt x="228601" y="14001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046218" y="419776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264962" y="331470"/>
                  <a:pt x="331470" y="264962"/>
                  <a:pt x="331470" y="182880"/>
                </a:cubicBezTo>
                <a:cubicBezTo>
                  <a:pt x="331470" y="100798"/>
                  <a:pt x="264962" y="34290"/>
                  <a:pt x="182880" y="34290"/>
                </a:cubicBezTo>
                <a:cubicBezTo>
                  <a:pt x="100798" y="34290"/>
                  <a:pt x="34290" y="100798"/>
                  <a:pt x="34290" y="182880"/>
                </a:cubicBezTo>
                <a:cubicBezTo>
                  <a:pt x="34290" y="189095"/>
                  <a:pt x="34647" y="195239"/>
                  <a:pt x="35433" y="201239"/>
                </a:cubicBezTo>
                <a:lnTo>
                  <a:pt x="5786" y="206240"/>
                </a:lnTo>
                <a:cubicBezTo>
                  <a:pt x="4358" y="206454"/>
                  <a:pt x="2929" y="206812"/>
                  <a:pt x="1572" y="207240"/>
                </a:cubicBezTo>
                <a:cubicBezTo>
                  <a:pt x="571" y="199239"/>
                  <a:pt x="0" y="191095"/>
                  <a:pt x="0" y="182880"/>
                </a:cubicBezTo>
                <a:cubicBezTo>
                  <a:pt x="0" y="81867"/>
                  <a:pt x="81867" y="0"/>
                  <a:pt x="182880" y="0"/>
                </a:cubicBezTo>
                <a:cubicBezTo>
                  <a:pt x="283893" y="0"/>
                  <a:pt x="365760" y="81867"/>
                  <a:pt x="365760" y="182880"/>
                </a:cubicBezTo>
                <a:cubicBezTo>
                  <a:pt x="365760" y="283893"/>
                  <a:pt x="283893" y="365760"/>
                  <a:pt x="182880" y="365760"/>
                </a:cubicBezTo>
                <a:cubicBezTo>
                  <a:pt x="174665" y="365760"/>
                  <a:pt x="166521" y="365188"/>
                  <a:pt x="158591" y="364188"/>
                </a:cubicBezTo>
                <a:cubicBezTo>
                  <a:pt x="159020" y="362831"/>
                  <a:pt x="159306" y="361402"/>
                  <a:pt x="159591" y="359974"/>
                </a:cubicBezTo>
                <a:lnTo>
                  <a:pt x="164521" y="330327"/>
                </a:lnTo>
                <a:cubicBezTo>
                  <a:pt x="170521" y="331041"/>
                  <a:pt x="176665" y="331470"/>
                  <a:pt x="182880" y="331470"/>
                </a:cubicBezTo>
                <a:lnTo>
                  <a:pt x="182880" y="331470"/>
                </a:lnTo>
                <a:moveTo>
                  <a:pt x="173379" y="277178"/>
                </a:moveTo>
                <a:lnTo>
                  <a:pt x="179808" y="238530"/>
                </a:lnTo>
                <a:lnTo>
                  <a:pt x="182880" y="240959"/>
                </a:lnTo>
                <a:lnTo>
                  <a:pt x="200739" y="226671"/>
                </a:lnTo>
                <a:cubicBezTo>
                  <a:pt x="206597" y="222028"/>
                  <a:pt x="214741" y="221671"/>
                  <a:pt x="220956" y="225814"/>
                </a:cubicBezTo>
                <a:lnTo>
                  <a:pt x="243530" y="240887"/>
                </a:lnTo>
                <a:lnTo>
                  <a:pt x="250746" y="233601"/>
                </a:lnTo>
                <a:cubicBezTo>
                  <a:pt x="257461" y="226886"/>
                  <a:pt x="268319" y="226886"/>
                  <a:pt x="274963" y="233601"/>
                </a:cubicBezTo>
                <a:cubicBezTo>
                  <a:pt x="281607" y="240316"/>
                  <a:pt x="281678" y="251174"/>
                  <a:pt x="274963" y="257818"/>
                </a:cubicBezTo>
                <a:lnTo>
                  <a:pt x="257818" y="274963"/>
                </a:lnTo>
                <a:cubicBezTo>
                  <a:pt x="252032" y="280749"/>
                  <a:pt x="242959" y="281607"/>
                  <a:pt x="236172" y="277106"/>
                </a:cubicBezTo>
                <a:lnTo>
                  <a:pt x="212312" y="261176"/>
                </a:lnTo>
                <a:lnTo>
                  <a:pt x="193524" y="276177"/>
                </a:lnTo>
                <a:cubicBezTo>
                  <a:pt x="187666" y="280892"/>
                  <a:pt x="179451" y="281178"/>
                  <a:pt x="173307" y="277035"/>
                </a:cubicBezTo>
                <a:lnTo>
                  <a:pt x="173379" y="277178"/>
                </a:lnTo>
                <a:moveTo>
                  <a:pt x="82868" y="100798"/>
                </a:moveTo>
                <a:cubicBezTo>
                  <a:pt x="82868" y="94369"/>
                  <a:pt x="89726" y="90297"/>
                  <a:pt x="95369" y="93297"/>
                </a:cubicBezTo>
                <a:lnTo>
                  <a:pt x="159591" y="127516"/>
                </a:lnTo>
                <a:cubicBezTo>
                  <a:pt x="167235" y="131588"/>
                  <a:pt x="167235" y="142589"/>
                  <a:pt x="159591" y="146661"/>
                </a:cubicBezTo>
                <a:lnTo>
                  <a:pt x="95369" y="180880"/>
                </a:lnTo>
                <a:cubicBezTo>
                  <a:pt x="89726" y="183880"/>
                  <a:pt x="82868" y="179808"/>
                  <a:pt x="82868" y="173379"/>
                </a:cubicBezTo>
                <a:cubicBezTo>
                  <a:pt x="82868" y="171379"/>
                  <a:pt x="83582" y="169450"/>
                  <a:pt x="84868" y="167950"/>
                </a:cubicBezTo>
                <a:lnTo>
                  <a:pt x="110585" y="137089"/>
                </a:lnTo>
                <a:lnTo>
                  <a:pt x="84868" y="106228"/>
                </a:lnTo>
                <a:cubicBezTo>
                  <a:pt x="83582" y="104727"/>
                  <a:pt x="82868" y="102799"/>
                  <a:pt x="82868" y="100798"/>
                </a:cubicBezTo>
                <a:lnTo>
                  <a:pt x="82868" y="100798"/>
                </a:lnTo>
                <a:moveTo>
                  <a:pt x="270391" y="93297"/>
                </a:moveTo>
                <a:cubicBezTo>
                  <a:pt x="276035" y="90297"/>
                  <a:pt x="282893" y="94369"/>
                  <a:pt x="282893" y="100798"/>
                </a:cubicBezTo>
                <a:cubicBezTo>
                  <a:pt x="282893" y="102799"/>
                  <a:pt x="282178" y="104727"/>
                  <a:pt x="280892" y="106228"/>
                </a:cubicBezTo>
                <a:lnTo>
                  <a:pt x="255175" y="137089"/>
                </a:lnTo>
                <a:lnTo>
                  <a:pt x="280892" y="167950"/>
                </a:lnTo>
                <a:cubicBezTo>
                  <a:pt x="282178" y="169450"/>
                  <a:pt x="282893" y="171379"/>
                  <a:pt x="282893" y="173379"/>
                </a:cubicBezTo>
                <a:cubicBezTo>
                  <a:pt x="282893" y="179808"/>
                  <a:pt x="276035" y="183880"/>
                  <a:pt x="270391" y="180880"/>
                </a:cubicBezTo>
                <a:lnTo>
                  <a:pt x="206169" y="146661"/>
                </a:lnTo>
                <a:cubicBezTo>
                  <a:pt x="198525" y="142589"/>
                  <a:pt x="198525" y="131588"/>
                  <a:pt x="206169" y="127516"/>
                </a:cubicBezTo>
                <a:lnTo>
                  <a:pt x="270391" y="93297"/>
                </a:lnTo>
                <a:moveTo>
                  <a:pt x="156662" y="209026"/>
                </a:moveTo>
                <a:cubicBezTo>
                  <a:pt x="159306" y="211669"/>
                  <a:pt x="160449" y="215313"/>
                  <a:pt x="159877" y="218956"/>
                </a:cubicBezTo>
                <a:lnTo>
                  <a:pt x="137017" y="356116"/>
                </a:lnTo>
                <a:cubicBezTo>
                  <a:pt x="136231" y="360902"/>
                  <a:pt x="132517" y="364617"/>
                  <a:pt x="127730" y="365474"/>
                </a:cubicBezTo>
                <a:cubicBezTo>
                  <a:pt x="122944" y="366332"/>
                  <a:pt x="118158" y="364117"/>
                  <a:pt x="115800" y="359902"/>
                </a:cubicBezTo>
                <a:lnTo>
                  <a:pt x="97226" y="327398"/>
                </a:lnTo>
                <a:lnTo>
                  <a:pt x="37076" y="342543"/>
                </a:lnTo>
                <a:cubicBezTo>
                  <a:pt x="33147" y="343543"/>
                  <a:pt x="29075" y="342400"/>
                  <a:pt x="26218" y="339542"/>
                </a:cubicBezTo>
                <a:cubicBezTo>
                  <a:pt x="23360" y="336685"/>
                  <a:pt x="22217" y="332613"/>
                  <a:pt x="23217" y="328684"/>
                </a:cubicBezTo>
                <a:lnTo>
                  <a:pt x="38291" y="268534"/>
                </a:lnTo>
                <a:lnTo>
                  <a:pt x="5786" y="249960"/>
                </a:lnTo>
                <a:cubicBezTo>
                  <a:pt x="1572" y="247531"/>
                  <a:pt x="-643" y="242816"/>
                  <a:pt x="214" y="238030"/>
                </a:cubicBezTo>
                <a:cubicBezTo>
                  <a:pt x="1072" y="233243"/>
                  <a:pt x="4786" y="229529"/>
                  <a:pt x="9573" y="228743"/>
                </a:cubicBezTo>
                <a:lnTo>
                  <a:pt x="146733" y="205883"/>
                </a:lnTo>
                <a:cubicBezTo>
                  <a:pt x="150376" y="205311"/>
                  <a:pt x="154091" y="206454"/>
                  <a:pt x="156662" y="209098"/>
                </a:cubicBezTo>
                <a:lnTo>
                  <a:pt x="156662" y="20902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0126" y="419776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6032" y="118872"/>
                </a:moveTo>
                <a:lnTo>
                  <a:pt x="256032" y="246888"/>
                </a:lnTo>
                <a:lnTo>
                  <a:pt x="320040" y="246888"/>
                </a:lnTo>
                <a:cubicBezTo>
                  <a:pt x="330156" y="246888"/>
                  <a:pt x="338328" y="238716"/>
                  <a:pt x="338328" y="228600"/>
                </a:cubicBezTo>
                <a:lnTo>
                  <a:pt x="338328" y="137160"/>
                </a:lnTo>
                <a:cubicBezTo>
                  <a:pt x="338328" y="127044"/>
                  <a:pt x="330156" y="118872"/>
                  <a:pt x="320040" y="118872"/>
                </a:cubicBezTo>
                <a:lnTo>
                  <a:pt x="256032" y="118872"/>
                </a:lnTo>
                <a:moveTo>
                  <a:pt x="109728" y="91440"/>
                </a:moveTo>
                <a:lnTo>
                  <a:pt x="256032" y="91440"/>
                </a:lnTo>
                <a:lnTo>
                  <a:pt x="320040" y="91440"/>
                </a:lnTo>
                <a:cubicBezTo>
                  <a:pt x="345300" y="91440"/>
                  <a:pt x="365760" y="111900"/>
                  <a:pt x="365760" y="137160"/>
                </a:cubicBezTo>
                <a:lnTo>
                  <a:pt x="365760" y="228600"/>
                </a:lnTo>
                <a:cubicBezTo>
                  <a:pt x="365760" y="253860"/>
                  <a:pt x="345300" y="274320"/>
                  <a:pt x="320040" y="274320"/>
                </a:cubicBezTo>
                <a:lnTo>
                  <a:pt x="256032" y="274320"/>
                </a:lnTo>
                <a:lnTo>
                  <a:pt x="109728" y="274320"/>
                </a:lnTo>
                <a:lnTo>
                  <a:pt x="45720" y="274320"/>
                </a:lnTo>
                <a:cubicBezTo>
                  <a:pt x="20460" y="274320"/>
                  <a:pt x="0" y="253860"/>
                  <a:pt x="0" y="228600"/>
                </a:cubicBezTo>
                <a:lnTo>
                  <a:pt x="0" y="137160"/>
                </a:lnTo>
                <a:cubicBezTo>
                  <a:pt x="0" y="111900"/>
                  <a:pt x="20460" y="91440"/>
                  <a:pt x="45720" y="91440"/>
                </a:cubicBezTo>
                <a:lnTo>
                  <a:pt x="109728" y="91440"/>
                </a:lnTo>
                <a:moveTo>
                  <a:pt x="109728" y="246888"/>
                </a:moveTo>
                <a:lnTo>
                  <a:pt x="109728" y="118872"/>
                </a:lnTo>
                <a:lnTo>
                  <a:pt x="45720" y="118872"/>
                </a:lnTo>
                <a:cubicBezTo>
                  <a:pt x="35604" y="118872"/>
                  <a:pt x="27432" y="127044"/>
                  <a:pt x="27432" y="137160"/>
                </a:cubicBezTo>
                <a:lnTo>
                  <a:pt x="27432" y="228600"/>
                </a:lnTo>
                <a:cubicBezTo>
                  <a:pt x="27432" y="238716"/>
                  <a:pt x="35604" y="246888"/>
                  <a:pt x="45720" y="246888"/>
                </a:cubicBezTo>
                <a:lnTo>
                  <a:pt x="109728" y="246888"/>
                </a:lnTo>
                <a:moveTo>
                  <a:pt x="155448" y="169164"/>
                </a:moveTo>
                <a:cubicBezTo>
                  <a:pt x="163023" y="169164"/>
                  <a:pt x="169164" y="163023"/>
                  <a:pt x="169164" y="155448"/>
                </a:cubicBezTo>
                <a:cubicBezTo>
                  <a:pt x="169164" y="147873"/>
                  <a:pt x="163023" y="141732"/>
                  <a:pt x="155448" y="141732"/>
                </a:cubicBezTo>
                <a:cubicBezTo>
                  <a:pt x="147873" y="141732"/>
                  <a:pt x="141732" y="147873"/>
                  <a:pt x="141732" y="155448"/>
                </a:cubicBezTo>
                <a:cubicBezTo>
                  <a:pt x="141732" y="163023"/>
                  <a:pt x="147873" y="169164"/>
                  <a:pt x="155448" y="169164"/>
                </a:cubicBezTo>
                <a:moveTo>
                  <a:pt x="224028" y="155448"/>
                </a:moveTo>
                <a:cubicBezTo>
                  <a:pt x="224028" y="147873"/>
                  <a:pt x="217887" y="141732"/>
                  <a:pt x="210312" y="141732"/>
                </a:cubicBezTo>
                <a:cubicBezTo>
                  <a:pt x="202737" y="141732"/>
                  <a:pt x="196596" y="147873"/>
                  <a:pt x="196596" y="155448"/>
                </a:cubicBezTo>
                <a:cubicBezTo>
                  <a:pt x="196596" y="163023"/>
                  <a:pt x="202737" y="169164"/>
                  <a:pt x="210312" y="169164"/>
                </a:cubicBezTo>
                <a:cubicBezTo>
                  <a:pt x="217887" y="169164"/>
                  <a:pt x="224028" y="163023"/>
                  <a:pt x="224028" y="155448"/>
                </a:cubicBezTo>
                <a:moveTo>
                  <a:pt x="155448" y="224028"/>
                </a:moveTo>
                <a:cubicBezTo>
                  <a:pt x="163023" y="224028"/>
                  <a:pt x="169164" y="217887"/>
                  <a:pt x="169164" y="210312"/>
                </a:cubicBezTo>
                <a:cubicBezTo>
                  <a:pt x="169164" y="202737"/>
                  <a:pt x="163023" y="196596"/>
                  <a:pt x="155448" y="196596"/>
                </a:cubicBezTo>
                <a:cubicBezTo>
                  <a:pt x="147873" y="196596"/>
                  <a:pt x="141732" y="202737"/>
                  <a:pt x="141732" y="210312"/>
                </a:cubicBezTo>
                <a:cubicBezTo>
                  <a:pt x="141732" y="217887"/>
                  <a:pt x="147873" y="224028"/>
                  <a:pt x="155448" y="224028"/>
                </a:cubicBezTo>
                <a:moveTo>
                  <a:pt x="224028" y="210312"/>
                </a:moveTo>
                <a:cubicBezTo>
                  <a:pt x="224028" y="202737"/>
                  <a:pt x="217887" y="196596"/>
                  <a:pt x="210312" y="196596"/>
                </a:cubicBezTo>
                <a:cubicBezTo>
                  <a:pt x="202737" y="196596"/>
                  <a:pt x="196596" y="202737"/>
                  <a:pt x="196596" y="210312"/>
                </a:cubicBezTo>
                <a:cubicBezTo>
                  <a:pt x="196596" y="217887"/>
                  <a:pt x="202737" y="224028"/>
                  <a:pt x="210312" y="224028"/>
                </a:cubicBezTo>
                <a:cubicBezTo>
                  <a:pt x="217887" y="224028"/>
                  <a:pt x="224028" y="217887"/>
                  <a:pt x="224028" y="210312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Comprehensive Guide to Skin Hygiene and Care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4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046217" y="932927"/>
            <a:ext cx="7505701" cy="884627"/>
          </a:xfrm>
          <a:custGeom>
            <a:avLst/>
            <a:gdLst/>
            <a:ahLst/>
            <a:cxnLst/>
            <a:rect l="l" t="t" r="r" b="b"/>
            <a:pathLst>
              <a:path w="7505701" h="884627">
                <a:moveTo>
                  <a:pt x="0" y="884627"/>
                </a:moveTo>
                <a:lnTo>
                  <a:pt x="0" y="0"/>
                </a:lnTo>
                <a:lnTo>
                  <a:pt x="7505701" y="0"/>
                </a:lnTo>
                <a:lnTo>
                  <a:pt x="7505701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Skin Issues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339" b="5339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Certain nutrients, such as vitamin C and omega-3 fatty acids, are beneficial for the skin.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Nutrients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6103" y="159877"/>
                </a:moveTo>
                <a:cubicBezTo>
                  <a:pt x="90484" y="164830"/>
                  <a:pt x="95342" y="169688"/>
                  <a:pt x="100724" y="174212"/>
                </a:cubicBezTo>
                <a:cubicBezTo>
                  <a:pt x="116773" y="187785"/>
                  <a:pt x="136919" y="198120"/>
                  <a:pt x="160017" y="198120"/>
                </a:cubicBezTo>
                <a:cubicBezTo>
                  <a:pt x="183115" y="198120"/>
                  <a:pt x="203260" y="187738"/>
                  <a:pt x="219310" y="174212"/>
                </a:cubicBezTo>
                <a:cubicBezTo>
                  <a:pt x="233740" y="162068"/>
                  <a:pt x="244408" y="147685"/>
                  <a:pt x="250409" y="137160"/>
                </a:cubicBezTo>
                <a:cubicBezTo>
                  <a:pt x="244408" y="126635"/>
                  <a:pt x="233740" y="112300"/>
                  <a:pt x="219310" y="100108"/>
                </a:cubicBezTo>
                <a:cubicBezTo>
                  <a:pt x="203260" y="86535"/>
                  <a:pt x="183115" y="76200"/>
                  <a:pt x="160017" y="76200"/>
                </a:cubicBezTo>
                <a:cubicBezTo>
                  <a:pt x="136919" y="76200"/>
                  <a:pt x="116773" y="86535"/>
                  <a:pt x="100724" y="100108"/>
                </a:cubicBezTo>
                <a:cubicBezTo>
                  <a:pt x="95342" y="104632"/>
                  <a:pt x="90484" y="109490"/>
                  <a:pt x="86103" y="114443"/>
                </a:cubicBezTo>
                <a:cubicBezTo>
                  <a:pt x="79435" y="121968"/>
                  <a:pt x="68625" y="124254"/>
                  <a:pt x="59433" y="120063"/>
                </a:cubicBezTo>
                <a:lnTo>
                  <a:pt x="33620" y="108252"/>
                </a:lnTo>
                <a:lnTo>
                  <a:pt x="43669" y="125825"/>
                </a:lnTo>
                <a:cubicBezTo>
                  <a:pt x="47670" y="132874"/>
                  <a:pt x="47670" y="141494"/>
                  <a:pt x="43669" y="148495"/>
                </a:cubicBezTo>
                <a:lnTo>
                  <a:pt x="33620" y="166068"/>
                </a:lnTo>
                <a:lnTo>
                  <a:pt x="59481" y="154210"/>
                </a:lnTo>
                <a:cubicBezTo>
                  <a:pt x="68625" y="150019"/>
                  <a:pt x="79435" y="152305"/>
                  <a:pt x="86151" y="159829"/>
                </a:cubicBezTo>
                <a:lnTo>
                  <a:pt x="86103" y="159877"/>
                </a:lnTo>
                <a:moveTo>
                  <a:pt x="1997" y="175308"/>
                </a:moveTo>
                <a:lnTo>
                  <a:pt x="23809" y="137160"/>
                </a:lnTo>
                <a:lnTo>
                  <a:pt x="1997" y="99012"/>
                </a:lnTo>
                <a:cubicBezTo>
                  <a:pt x="-1289" y="93250"/>
                  <a:pt x="-479" y="86058"/>
                  <a:pt x="3997" y="81153"/>
                </a:cubicBezTo>
                <a:cubicBezTo>
                  <a:pt x="8474" y="76248"/>
                  <a:pt x="15570" y="74819"/>
                  <a:pt x="21571" y="77581"/>
                </a:cubicBezTo>
                <a:lnTo>
                  <a:pt x="68958" y="99298"/>
                </a:lnTo>
                <a:cubicBezTo>
                  <a:pt x="73959" y="93631"/>
                  <a:pt x="79674" y="87963"/>
                  <a:pt x="85960" y="82629"/>
                </a:cubicBezTo>
                <a:cubicBezTo>
                  <a:pt x="104629" y="66913"/>
                  <a:pt x="129823" y="53340"/>
                  <a:pt x="160017" y="53340"/>
                </a:cubicBezTo>
                <a:cubicBezTo>
                  <a:pt x="190211" y="53340"/>
                  <a:pt x="215405" y="66913"/>
                  <a:pt x="234074" y="82629"/>
                </a:cubicBezTo>
                <a:cubicBezTo>
                  <a:pt x="252695" y="98346"/>
                  <a:pt x="265935" y="117110"/>
                  <a:pt x="272650" y="130159"/>
                </a:cubicBezTo>
                <a:cubicBezTo>
                  <a:pt x="274888" y="134541"/>
                  <a:pt x="274888" y="139732"/>
                  <a:pt x="272650" y="144113"/>
                </a:cubicBezTo>
                <a:cubicBezTo>
                  <a:pt x="265935" y="157163"/>
                  <a:pt x="252695" y="175927"/>
                  <a:pt x="234074" y="191643"/>
                </a:cubicBezTo>
                <a:cubicBezTo>
                  <a:pt x="215405" y="207407"/>
                  <a:pt x="190211" y="220980"/>
                  <a:pt x="160017" y="220980"/>
                </a:cubicBezTo>
                <a:cubicBezTo>
                  <a:pt x="129823" y="220980"/>
                  <a:pt x="104629" y="207407"/>
                  <a:pt x="85960" y="191691"/>
                </a:cubicBezTo>
                <a:cubicBezTo>
                  <a:pt x="79674" y="186357"/>
                  <a:pt x="74006" y="180689"/>
                  <a:pt x="68958" y="175022"/>
                </a:cubicBezTo>
                <a:lnTo>
                  <a:pt x="21571" y="196739"/>
                </a:lnTo>
                <a:cubicBezTo>
                  <a:pt x="15570" y="199501"/>
                  <a:pt x="8427" y="198072"/>
                  <a:pt x="3997" y="193167"/>
                </a:cubicBezTo>
                <a:cubicBezTo>
                  <a:pt x="-432" y="188262"/>
                  <a:pt x="-1289" y="181070"/>
                  <a:pt x="1997" y="175308"/>
                </a:cubicBezTo>
                <a:lnTo>
                  <a:pt x="1997" y="175308"/>
                </a:lnTo>
                <a:moveTo>
                  <a:pt x="198117" y="121920"/>
                </a:moveTo>
                <a:cubicBezTo>
                  <a:pt x="206534" y="121920"/>
                  <a:pt x="213357" y="128743"/>
                  <a:pt x="213357" y="137160"/>
                </a:cubicBezTo>
                <a:cubicBezTo>
                  <a:pt x="213357" y="145577"/>
                  <a:pt x="206534" y="152400"/>
                  <a:pt x="198117" y="152400"/>
                </a:cubicBezTo>
                <a:cubicBezTo>
                  <a:pt x="189700" y="152400"/>
                  <a:pt x="182877" y="145577"/>
                  <a:pt x="182877" y="137160"/>
                </a:cubicBezTo>
                <a:cubicBezTo>
                  <a:pt x="182877" y="128743"/>
                  <a:pt x="189700" y="121920"/>
                  <a:pt x="198117" y="12192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Adequate hydration helps to maintain skin elasticity and health.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Hydration Importance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94565" y="248603"/>
                  <a:pt x="60008" y="214045"/>
                  <a:pt x="60008" y="171450"/>
                </a:cubicBezTo>
                <a:cubicBezTo>
                  <a:pt x="60008" y="164485"/>
                  <a:pt x="62740" y="153501"/>
                  <a:pt x="69116" y="138714"/>
                </a:cubicBezTo>
                <a:cubicBezTo>
                  <a:pt x="75277" y="124462"/>
                  <a:pt x="83903" y="108817"/>
                  <a:pt x="93494" y="93333"/>
                </a:cubicBezTo>
                <a:cubicBezTo>
                  <a:pt x="109031" y="68259"/>
                  <a:pt x="126176" y="45006"/>
                  <a:pt x="137160" y="30647"/>
                </a:cubicBezTo>
                <a:cubicBezTo>
                  <a:pt x="148143" y="44952"/>
                  <a:pt x="165342" y="68259"/>
                  <a:pt x="180826" y="93333"/>
                </a:cubicBezTo>
                <a:cubicBezTo>
                  <a:pt x="190417" y="108817"/>
                  <a:pt x="199043" y="124408"/>
                  <a:pt x="205204" y="138714"/>
                </a:cubicBezTo>
                <a:cubicBezTo>
                  <a:pt x="211580" y="153501"/>
                  <a:pt x="214312" y="164538"/>
                  <a:pt x="214312" y="171450"/>
                </a:cubicBezTo>
                <a:cubicBezTo>
                  <a:pt x="214312" y="214045"/>
                  <a:pt x="179754" y="248602"/>
                  <a:pt x="137160" y="248602"/>
                </a:cubicBezTo>
                <a:lnTo>
                  <a:pt x="137160" y="248603"/>
                </a:lnTo>
                <a:moveTo>
                  <a:pt x="34290" y="171450"/>
                </a:moveTo>
                <a:cubicBezTo>
                  <a:pt x="34290" y="228243"/>
                  <a:pt x="80367" y="274320"/>
                  <a:pt x="137160" y="274320"/>
                </a:cubicBezTo>
                <a:cubicBezTo>
                  <a:pt x="193953" y="274320"/>
                  <a:pt x="240030" y="228243"/>
                  <a:pt x="240030" y="171450"/>
                </a:cubicBezTo>
                <a:cubicBezTo>
                  <a:pt x="240030" y="122587"/>
                  <a:pt x="170271" y="30915"/>
                  <a:pt x="150769" y="6269"/>
                </a:cubicBezTo>
                <a:cubicBezTo>
                  <a:pt x="147554" y="2250"/>
                  <a:pt x="142786" y="0"/>
                  <a:pt x="137642" y="0"/>
                </a:cubicBezTo>
                <a:lnTo>
                  <a:pt x="136678" y="0"/>
                </a:lnTo>
                <a:cubicBezTo>
                  <a:pt x="131534" y="0"/>
                  <a:pt x="126766" y="2250"/>
                  <a:pt x="123551" y="6269"/>
                </a:cubicBezTo>
                <a:cubicBezTo>
                  <a:pt x="104049" y="30915"/>
                  <a:pt x="34290" y="122587"/>
                  <a:pt x="34290" y="171450"/>
                </a:cubicBezTo>
                <a:lnTo>
                  <a:pt x="34290" y="171450"/>
                </a:lnTo>
                <a:moveTo>
                  <a:pt x="111443" y="167164"/>
                </a:moveTo>
                <a:cubicBezTo>
                  <a:pt x="111443" y="160038"/>
                  <a:pt x="105710" y="154305"/>
                  <a:pt x="98584" y="154305"/>
                </a:cubicBezTo>
                <a:cubicBezTo>
                  <a:pt x="91458" y="154305"/>
                  <a:pt x="85725" y="160038"/>
                  <a:pt x="85725" y="167164"/>
                </a:cubicBezTo>
                <a:cubicBezTo>
                  <a:pt x="85725" y="197918"/>
                  <a:pt x="110692" y="222885"/>
                  <a:pt x="141446" y="222885"/>
                </a:cubicBezTo>
                <a:cubicBezTo>
                  <a:pt x="148572" y="222885"/>
                  <a:pt x="154305" y="217152"/>
                  <a:pt x="154305" y="210026"/>
                </a:cubicBezTo>
                <a:cubicBezTo>
                  <a:pt x="154305" y="202900"/>
                  <a:pt x="148572" y="197167"/>
                  <a:pt x="141446" y="197167"/>
                </a:cubicBezTo>
                <a:cubicBezTo>
                  <a:pt x="124891" y="197167"/>
                  <a:pt x="111443" y="183719"/>
                  <a:pt x="111443" y="167164"/>
                </a:cubicBezTo>
                <a:lnTo>
                  <a:pt x="111443" y="16716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balanced diet rich in fruits, vegetables, and whole grains supports skin health.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Balanced Diet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2" y="38568"/>
                </a:moveTo>
                <a:cubicBezTo>
                  <a:pt x="171452" y="59999"/>
                  <a:pt x="179649" y="68197"/>
                  <a:pt x="192883" y="81430"/>
                </a:cubicBezTo>
                <a:cubicBezTo>
                  <a:pt x="206117" y="94664"/>
                  <a:pt x="214314" y="102862"/>
                  <a:pt x="235746" y="102862"/>
                </a:cubicBezTo>
                <a:cubicBezTo>
                  <a:pt x="251658" y="102862"/>
                  <a:pt x="265214" y="93432"/>
                  <a:pt x="271107" y="88556"/>
                </a:cubicBezTo>
                <a:cubicBezTo>
                  <a:pt x="273250" y="86788"/>
                  <a:pt x="274322" y="84163"/>
                  <a:pt x="274322" y="81430"/>
                </a:cubicBezTo>
                <a:cubicBezTo>
                  <a:pt x="274322" y="78698"/>
                  <a:pt x="273250" y="76073"/>
                  <a:pt x="271107" y="74358"/>
                </a:cubicBezTo>
                <a:cubicBezTo>
                  <a:pt x="264999" y="69482"/>
                  <a:pt x="250587" y="59999"/>
                  <a:pt x="231459" y="59999"/>
                </a:cubicBezTo>
                <a:cubicBezTo>
                  <a:pt x="214314" y="59999"/>
                  <a:pt x="210028" y="64285"/>
                  <a:pt x="210028" y="64285"/>
                </a:cubicBezTo>
                <a:cubicBezTo>
                  <a:pt x="210028" y="64285"/>
                  <a:pt x="214314" y="59999"/>
                  <a:pt x="214314" y="42854"/>
                </a:cubicBezTo>
                <a:cubicBezTo>
                  <a:pt x="214314" y="23727"/>
                  <a:pt x="204831" y="9314"/>
                  <a:pt x="199955" y="3206"/>
                </a:cubicBezTo>
                <a:cubicBezTo>
                  <a:pt x="198241" y="1063"/>
                  <a:pt x="195616" y="-8"/>
                  <a:pt x="192883" y="-8"/>
                </a:cubicBezTo>
                <a:cubicBezTo>
                  <a:pt x="190151" y="-8"/>
                  <a:pt x="187525" y="1063"/>
                  <a:pt x="185757" y="3206"/>
                </a:cubicBezTo>
                <a:cubicBezTo>
                  <a:pt x="180882" y="9100"/>
                  <a:pt x="171452" y="22655"/>
                  <a:pt x="171452" y="38568"/>
                </a:cubicBezTo>
                <a:lnTo>
                  <a:pt x="171452" y="38568"/>
                </a:lnTo>
                <a:moveTo>
                  <a:pt x="106783" y="105755"/>
                </a:moveTo>
                <a:cubicBezTo>
                  <a:pt x="113855" y="101147"/>
                  <a:pt x="122267" y="98575"/>
                  <a:pt x="131054" y="98575"/>
                </a:cubicBezTo>
                <a:cubicBezTo>
                  <a:pt x="155753" y="98575"/>
                  <a:pt x="175738" y="118560"/>
                  <a:pt x="175738" y="143260"/>
                </a:cubicBezTo>
                <a:cubicBezTo>
                  <a:pt x="175738" y="160672"/>
                  <a:pt x="165612" y="176478"/>
                  <a:pt x="149860" y="183818"/>
                </a:cubicBezTo>
                <a:lnTo>
                  <a:pt x="126928" y="194427"/>
                </a:lnTo>
                <a:lnTo>
                  <a:pt x="111980" y="179478"/>
                </a:lnTo>
                <a:cubicBezTo>
                  <a:pt x="106944" y="174442"/>
                  <a:pt x="98800" y="174442"/>
                  <a:pt x="93817" y="179478"/>
                </a:cubicBezTo>
                <a:cubicBezTo>
                  <a:pt x="88834" y="184515"/>
                  <a:pt x="88781" y="192659"/>
                  <a:pt x="93817" y="197641"/>
                </a:cubicBezTo>
                <a:lnTo>
                  <a:pt x="102068" y="205892"/>
                </a:lnTo>
                <a:lnTo>
                  <a:pt x="39275" y="235039"/>
                </a:lnTo>
                <a:lnTo>
                  <a:pt x="90067" y="125418"/>
                </a:lnTo>
                <a:lnTo>
                  <a:pt x="110909" y="146260"/>
                </a:lnTo>
                <a:cubicBezTo>
                  <a:pt x="115945" y="151296"/>
                  <a:pt x="124089" y="151296"/>
                  <a:pt x="129071" y="146260"/>
                </a:cubicBezTo>
                <a:cubicBezTo>
                  <a:pt x="134054" y="141224"/>
                  <a:pt x="134108" y="133080"/>
                  <a:pt x="129071" y="128097"/>
                </a:cubicBezTo>
                <a:lnTo>
                  <a:pt x="106729" y="105755"/>
                </a:lnTo>
                <a:lnTo>
                  <a:pt x="106783" y="105755"/>
                </a:lnTo>
                <a:moveTo>
                  <a:pt x="18272" y="273133"/>
                </a:moveTo>
                <a:lnTo>
                  <a:pt x="160629" y="207125"/>
                </a:lnTo>
                <a:cubicBezTo>
                  <a:pt x="185489" y="195605"/>
                  <a:pt x="201456" y="170692"/>
                  <a:pt x="201456" y="143260"/>
                </a:cubicBezTo>
                <a:cubicBezTo>
                  <a:pt x="201456" y="104362"/>
                  <a:pt x="169952" y="72858"/>
                  <a:pt x="131054" y="72858"/>
                </a:cubicBezTo>
                <a:cubicBezTo>
                  <a:pt x="103622" y="72858"/>
                  <a:pt x="78708" y="88771"/>
                  <a:pt x="67189" y="113684"/>
                </a:cubicBezTo>
                <a:lnTo>
                  <a:pt x="1181" y="256042"/>
                </a:lnTo>
                <a:cubicBezTo>
                  <a:pt x="-1070" y="260917"/>
                  <a:pt x="-52" y="266704"/>
                  <a:pt x="3752" y="270561"/>
                </a:cubicBezTo>
                <a:cubicBezTo>
                  <a:pt x="7556" y="274419"/>
                  <a:pt x="13343" y="275383"/>
                  <a:pt x="18272" y="273133"/>
                </a:cubicBezTo>
                <a:lnTo>
                  <a:pt x="18272" y="273133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Comprehensive Guide to Skin Hygiene and Care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5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Nutrition and Hydration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3108959"/>
          </a:xfrm>
          <a:custGeom>
            <a:avLst/>
            <a:gdLst/>
            <a:ahLst/>
            <a:cxnLst/>
            <a:rect l="l" t="t" r="r" b="b"/>
            <a:pathLst>
              <a:path w="12192000" h="3108959">
                <a:moveTo>
                  <a:pt x="0" y="3108959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3108959"/>
                </a:lnTo>
                <a:lnTo>
                  <a:pt x="0" y="310895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979920" y="0"/>
            <a:ext cx="5212080" cy="3108960"/>
          </a:xfrm>
          <a:custGeom>
            <a:avLst/>
            <a:gdLst/>
            <a:ahLst/>
            <a:cxnLst/>
            <a:rect l="l" t="t" r="r" b="b"/>
            <a:pathLst>
              <a:path w="5212080" h="3108960">
                <a:moveTo>
                  <a:pt x="0" y="310896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3108960"/>
                </a:lnTo>
                <a:lnTo>
                  <a:pt x="0" y="3108960"/>
                </a:lnTo>
              </a:path>
            </a:pathLst>
          </a:custGeom>
          <a:blipFill>
            <a:blip r:embed="rId1"/>
            <a:srcRect l="0" r="0" t="5246" b="5246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4058677"/>
            <a:ext cx="3383280" cy="1828800"/>
          </a:xfrm>
          <a:custGeom>
            <a:avLst/>
            <a:gdLst/>
            <a:ahLst/>
            <a:cxnLst/>
            <a:rect l="l" t="t" r="r" b="b"/>
            <a:pathLst>
              <a:path w="3383280" h="1828800">
                <a:moveTo>
                  <a:pt x="0" y="18288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Regular physical activity helps reduce stress and anxiety.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Exercise also promotes better blood circulation, benefiting skin appearance.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077201" y="3480895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Exercise Benefits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4058677"/>
            <a:ext cx="3383280" cy="1828800"/>
          </a:xfrm>
          <a:custGeom>
            <a:avLst/>
            <a:gdLst/>
            <a:ahLst/>
            <a:cxnLst/>
            <a:rect l="l" t="t" r="r" b="b"/>
            <a:pathLst>
              <a:path w="3383280" h="1828800">
                <a:moveTo>
                  <a:pt x="0" y="18288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Techniques like meditation and deep breathing can effectively lower stress levels.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Implementing these practices can lead to improved skin health.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404361" y="3480895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Stress Reduction Techniques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4058677"/>
            <a:ext cx="3383280" cy="1828800"/>
          </a:xfrm>
          <a:custGeom>
            <a:avLst/>
            <a:gdLst/>
            <a:ahLst/>
            <a:cxnLst/>
            <a:rect l="l" t="t" r="r" b="b"/>
            <a:pathLst>
              <a:path w="3383280" h="1828800">
                <a:moveTo>
                  <a:pt x="0" y="18288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Stress can lead to various skin problems, including acne and eczema.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conditions can worsen with prolonged stress exposure.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3480895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Skin Issues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5811520" cy="548640"/>
          </a:xfrm>
          <a:custGeom>
            <a:avLst/>
            <a:gdLst/>
            <a:ahLst/>
            <a:cxnLst/>
            <a:rect l="l" t="t" r="r" b="b"/>
            <a:pathLst>
              <a:path w="5811520" h="548640">
                <a:moveTo>
                  <a:pt x="0" y="548640"/>
                </a:moveTo>
                <a:lnTo>
                  <a:pt x="0" y="0"/>
                </a:lnTo>
                <a:lnTo>
                  <a:pt x="5811520" y="0"/>
                </a:lnTo>
                <a:lnTo>
                  <a:pt x="5811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Comprehensive Guide to Skin Hygiene and Care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5811521" cy="1861072"/>
          </a:xfrm>
          <a:custGeom>
            <a:avLst/>
            <a:gdLst/>
            <a:ahLst/>
            <a:cxnLst/>
            <a:rect l="l" t="t" r="r" b="b"/>
            <a:pathLst>
              <a:path w="5811521" h="1861072">
                <a:moveTo>
                  <a:pt x="0" y="1861072"/>
                </a:moveTo>
                <a:lnTo>
                  <a:pt x="0" y="0"/>
                </a:lnTo>
                <a:lnTo>
                  <a:pt x="5811521" y="0"/>
                </a:lnTo>
                <a:lnTo>
                  <a:pt x="5811521" y="1861072"/>
                </a:lnTo>
                <a:lnTo>
                  <a:pt x="0" y="18610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Stress and Skin Health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18205" y="0"/>
            <a:ext cx="3673796" cy="6858000"/>
          </a:xfrm>
          <a:custGeom>
            <a:avLst/>
            <a:gdLst/>
            <a:ahLst/>
            <a:cxnLst/>
            <a:rect l="l" t="t" r="r" b="b"/>
            <a:pathLst>
              <a:path w="3673796" h="6858000">
                <a:moveTo>
                  <a:pt x="0" y="6858000"/>
                </a:moveTo>
                <a:lnTo>
                  <a:pt x="0" y="0"/>
                </a:lnTo>
                <a:lnTo>
                  <a:pt x="3673796" y="0"/>
                </a:lnTo>
                <a:lnTo>
                  <a:pt x="3673796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2825270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Use a gentle cleanser to remove dirt and impurities.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Cleansing in the morning and evening helps maintain skin health.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8" y="2358961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Cleanse Twice Daily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36440" y="2825270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Moisturize daily to keep skin hydrated and elastic.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Choose a moisturizer suitable for your skin type.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36440" y="2358961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Hydrate Regularly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4832216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Apply sunscreen every day, even on cloudy days.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Wear protective clothing and seek shade when necessary.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4365907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Sun Protection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36440" y="4832216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Exfoliate once or twice a week to remove dead skin cells.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helps to reveal smoother and brighter skin.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36440" y="4365907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Regular Exfoliation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Comprehensive Guide to Skin Hygiene and Care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7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Proper Skin Care Routine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6618" b="6618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Opt for products that are labeled as gentle or non-comedogenic.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formulas are less likely to irritate your skin or clog pores.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Gentle Formulas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0153" y="125607"/>
                </a:moveTo>
                <a:cubicBezTo>
                  <a:pt x="91351" y="122018"/>
                  <a:pt x="103299" y="120035"/>
                  <a:pt x="115729" y="120035"/>
                </a:cubicBezTo>
                <a:lnTo>
                  <a:pt x="158591" y="120035"/>
                </a:lnTo>
                <a:cubicBezTo>
                  <a:pt x="165717" y="120035"/>
                  <a:pt x="171450" y="125768"/>
                  <a:pt x="171450" y="132894"/>
                </a:cubicBezTo>
                <a:cubicBezTo>
                  <a:pt x="171450" y="140020"/>
                  <a:pt x="165717" y="145753"/>
                  <a:pt x="158591" y="145753"/>
                </a:cubicBezTo>
                <a:lnTo>
                  <a:pt x="115729" y="145753"/>
                </a:lnTo>
                <a:cubicBezTo>
                  <a:pt x="102120" y="145753"/>
                  <a:pt x="89208" y="148753"/>
                  <a:pt x="77688" y="154165"/>
                </a:cubicBezTo>
                <a:cubicBezTo>
                  <a:pt x="81814" y="188079"/>
                  <a:pt x="110692" y="214333"/>
                  <a:pt x="145679" y="214333"/>
                </a:cubicBezTo>
                <a:cubicBezTo>
                  <a:pt x="145679" y="214333"/>
                  <a:pt x="145679" y="214333"/>
                  <a:pt x="145732" y="214333"/>
                </a:cubicBezTo>
                <a:lnTo>
                  <a:pt x="146161" y="214333"/>
                </a:lnTo>
                <a:cubicBezTo>
                  <a:pt x="146161" y="214333"/>
                  <a:pt x="146161" y="214333"/>
                  <a:pt x="146215" y="214333"/>
                </a:cubicBezTo>
                <a:cubicBezTo>
                  <a:pt x="198346" y="214065"/>
                  <a:pt x="248602" y="160594"/>
                  <a:pt x="248602" y="83924"/>
                </a:cubicBezTo>
                <a:cubicBezTo>
                  <a:pt x="248602" y="77066"/>
                  <a:pt x="248174" y="70368"/>
                  <a:pt x="247370" y="63832"/>
                </a:cubicBezTo>
                <a:cubicBezTo>
                  <a:pt x="234136" y="72297"/>
                  <a:pt x="218384" y="77173"/>
                  <a:pt x="201454" y="77173"/>
                </a:cubicBezTo>
                <a:lnTo>
                  <a:pt x="145732" y="77173"/>
                </a:lnTo>
                <a:cubicBezTo>
                  <a:pt x="114871" y="77173"/>
                  <a:pt x="88779" y="97586"/>
                  <a:pt x="80153" y="125607"/>
                </a:cubicBezTo>
                <a:lnTo>
                  <a:pt x="80153" y="125607"/>
                </a:lnTo>
                <a:moveTo>
                  <a:pt x="51649" y="139377"/>
                </a:moveTo>
                <a:cubicBezTo>
                  <a:pt x="54918" y="90299"/>
                  <a:pt x="95798" y="51455"/>
                  <a:pt x="145733" y="51455"/>
                </a:cubicBezTo>
                <a:lnTo>
                  <a:pt x="201454" y="51455"/>
                </a:lnTo>
                <a:cubicBezTo>
                  <a:pt x="216831" y="51455"/>
                  <a:pt x="230815" y="45669"/>
                  <a:pt x="241423" y="36185"/>
                </a:cubicBezTo>
                <a:cubicBezTo>
                  <a:pt x="241798" y="35864"/>
                  <a:pt x="242173" y="35489"/>
                  <a:pt x="242548" y="35167"/>
                </a:cubicBezTo>
                <a:cubicBezTo>
                  <a:pt x="246084" y="31845"/>
                  <a:pt x="249245" y="28095"/>
                  <a:pt x="251871" y="23969"/>
                </a:cubicBezTo>
                <a:cubicBezTo>
                  <a:pt x="252728" y="22630"/>
                  <a:pt x="253585" y="21237"/>
                  <a:pt x="254335" y="19790"/>
                </a:cubicBezTo>
                <a:cubicBezTo>
                  <a:pt x="256210" y="16308"/>
                  <a:pt x="261622" y="16147"/>
                  <a:pt x="263015" y="19844"/>
                </a:cubicBezTo>
                <a:cubicBezTo>
                  <a:pt x="263712" y="21719"/>
                  <a:pt x="264354" y="23594"/>
                  <a:pt x="264997" y="25523"/>
                </a:cubicBezTo>
                <a:cubicBezTo>
                  <a:pt x="266551" y="30292"/>
                  <a:pt x="267944" y="35114"/>
                  <a:pt x="269176" y="40097"/>
                </a:cubicBezTo>
                <a:cubicBezTo>
                  <a:pt x="269444" y="41115"/>
                  <a:pt x="269659" y="42133"/>
                  <a:pt x="269873" y="43097"/>
                </a:cubicBezTo>
                <a:cubicBezTo>
                  <a:pt x="272766" y="56116"/>
                  <a:pt x="274320" y="69779"/>
                  <a:pt x="274320" y="83923"/>
                </a:cubicBezTo>
                <a:cubicBezTo>
                  <a:pt x="274320" y="169916"/>
                  <a:pt x="217045" y="239675"/>
                  <a:pt x="146268" y="240050"/>
                </a:cubicBezTo>
                <a:lnTo>
                  <a:pt x="145732" y="240050"/>
                </a:lnTo>
                <a:cubicBezTo>
                  <a:pt x="101959" y="240050"/>
                  <a:pt x="65151" y="210207"/>
                  <a:pt x="54542" y="169756"/>
                </a:cubicBezTo>
                <a:cubicBezTo>
                  <a:pt x="36808" y="186204"/>
                  <a:pt x="25717" y="209671"/>
                  <a:pt x="25717" y="235764"/>
                </a:cubicBezTo>
                <a:lnTo>
                  <a:pt x="25717" y="244336"/>
                </a:lnTo>
                <a:cubicBezTo>
                  <a:pt x="25717" y="251462"/>
                  <a:pt x="19985" y="257195"/>
                  <a:pt x="12859" y="257195"/>
                </a:cubicBezTo>
                <a:cubicBezTo>
                  <a:pt x="5733" y="257195"/>
                  <a:pt x="0" y="251462"/>
                  <a:pt x="0" y="244336"/>
                </a:cubicBezTo>
                <a:lnTo>
                  <a:pt x="0" y="235764"/>
                </a:lnTo>
                <a:cubicBezTo>
                  <a:pt x="0" y="195527"/>
                  <a:pt x="20520" y="160112"/>
                  <a:pt x="51649" y="139377"/>
                </a:cubicBezTo>
                <a:lnTo>
                  <a:pt x="51649" y="13937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Read labels carefully to avoid harsh chemicals.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Look for natural ingredients that nourish your skin.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Check Ingredients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Identify your skin type: oily, dry, combination, or sensitive.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Choose products specifically formulated for your skin type.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Match Skin Type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06651" y="90516"/>
                </a:moveTo>
                <a:lnTo>
                  <a:pt x="124868" y="108679"/>
                </a:lnTo>
                <a:lnTo>
                  <a:pt x="165641" y="149452"/>
                </a:lnTo>
                <a:lnTo>
                  <a:pt x="183804" y="167669"/>
                </a:lnTo>
                <a:lnTo>
                  <a:pt x="188090" y="171955"/>
                </a:lnTo>
                <a:cubicBezTo>
                  <a:pt x="193126" y="176991"/>
                  <a:pt x="201270" y="176991"/>
                  <a:pt x="206253" y="171955"/>
                </a:cubicBezTo>
                <a:cubicBezTo>
                  <a:pt x="211236" y="166919"/>
                  <a:pt x="211289" y="158775"/>
                  <a:pt x="206253" y="153792"/>
                </a:cubicBezTo>
                <a:lnTo>
                  <a:pt x="201967" y="149506"/>
                </a:lnTo>
                <a:lnTo>
                  <a:pt x="220130" y="131343"/>
                </a:lnTo>
                <a:lnTo>
                  <a:pt x="258331" y="93142"/>
                </a:lnTo>
                <a:cubicBezTo>
                  <a:pt x="268564" y="82908"/>
                  <a:pt x="274297" y="69031"/>
                  <a:pt x="274297" y="54565"/>
                </a:cubicBezTo>
                <a:cubicBezTo>
                  <a:pt x="274351" y="24401"/>
                  <a:pt x="249919" y="-31"/>
                  <a:pt x="219808" y="-31"/>
                </a:cubicBezTo>
                <a:cubicBezTo>
                  <a:pt x="205342" y="-31"/>
                  <a:pt x="191465" y="5702"/>
                  <a:pt x="181232" y="15936"/>
                </a:cubicBezTo>
                <a:lnTo>
                  <a:pt x="143031" y="54137"/>
                </a:lnTo>
                <a:lnTo>
                  <a:pt x="124868" y="72300"/>
                </a:lnTo>
                <a:lnTo>
                  <a:pt x="120582" y="68013"/>
                </a:lnTo>
                <a:cubicBezTo>
                  <a:pt x="115545" y="62977"/>
                  <a:pt x="107401" y="62977"/>
                  <a:pt x="102419" y="68013"/>
                </a:cubicBezTo>
                <a:cubicBezTo>
                  <a:pt x="97436" y="73050"/>
                  <a:pt x="97382" y="81194"/>
                  <a:pt x="102419" y="86176"/>
                </a:cubicBezTo>
                <a:lnTo>
                  <a:pt x="102419" y="86176"/>
                </a:lnTo>
                <a:lnTo>
                  <a:pt x="106705" y="90463"/>
                </a:lnTo>
                <a:lnTo>
                  <a:pt x="106651" y="90516"/>
                </a:lnTo>
                <a:moveTo>
                  <a:pt x="240168" y="74925"/>
                </a:moveTo>
                <a:lnTo>
                  <a:pt x="183804" y="131289"/>
                </a:lnTo>
                <a:lnTo>
                  <a:pt x="143031" y="90516"/>
                </a:lnTo>
                <a:lnTo>
                  <a:pt x="199395" y="34152"/>
                </a:lnTo>
                <a:cubicBezTo>
                  <a:pt x="204806" y="28741"/>
                  <a:pt x="212147" y="25687"/>
                  <a:pt x="219808" y="25687"/>
                </a:cubicBezTo>
                <a:cubicBezTo>
                  <a:pt x="235721" y="25687"/>
                  <a:pt x="248633" y="38599"/>
                  <a:pt x="248633" y="54512"/>
                </a:cubicBezTo>
                <a:cubicBezTo>
                  <a:pt x="248633" y="62173"/>
                  <a:pt x="245579" y="69514"/>
                  <a:pt x="240168" y="74925"/>
                </a:cubicBezTo>
                <a:lnTo>
                  <a:pt x="240168" y="74925"/>
                </a:lnTo>
                <a:moveTo>
                  <a:pt x="28481" y="176241"/>
                </a:moveTo>
                <a:cubicBezTo>
                  <a:pt x="21248" y="183474"/>
                  <a:pt x="17176" y="193279"/>
                  <a:pt x="17176" y="203513"/>
                </a:cubicBezTo>
                <a:lnTo>
                  <a:pt x="17176" y="231855"/>
                </a:lnTo>
                <a:lnTo>
                  <a:pt x="2174" y="254358"/>
                </a:lnTo>
                <a:cubicBezTo>
                  <a:pt x="-1202" y="259448"/>
                  <a:pt x="-559" y="266253"/>
                  <a:pt x="3781" y="270592"/>
                </a:cubicBezTo>
                <a:cubicBezTo>
                  <a:pt x="8121" y="274932"/>
                  <a:pt x="14925" y="275575"/>
                  <a:pt x="20015" y="272200"/>
                </a:cubicBezTo>
                <a:lnTo>
                  <a:pt x="42518" y="257198"/>
                </a:lnTo>
                <a:lnTo>
                  <a:pt x="70861" y="257198"/>
                </a:lnTo>
                <a:cubicBezTo>
                  <a:pt x="81094" y="257198"/>
                  <a:pt x="90899" y="253126"/>
                  <a:pt x="98132" y="245893"/>
                </a:cubicBezTo>
                <a:lnTo>
                  <a:pt x="167945" y="176027"/>
                </a:lnTo>
                <a:lnTo>
                  <a:pt x="149781" y="157864"/>
                </a:lnTo>
                <a:lnTo>
                  <a:pt x="79916" y="227676"/>
                </a:lnTo>
                <a:cubicBezTo>
                  <a:pt x="77505" y="230087"/>
                  <a:pt x="74236" y="231427"/>
                  <a:pt x="70807" y="231427"/>
                </a:cubicBezTo>
                <a:lnTo>
                  <a:pt x="42893" y="231427"/>
                </a:lnTo>
                <a:lnTo>
                  <a:pt x="42893" y="203513"/>
                </a:lnTo>
                <a:cubicBezTo>
                  <a:pt x="42893" y="200084"/>
                  <a:pt x="44233" y="196815"/>
                  <a:pt x="46644" y="194404"/>
                </a:cubicBezTo>
                <a:lnTo>
                  <a:pt x="116510" y="124592"/>
                </a:lnTo>
                <a:lnTo>
                  <a:pt x="98347" y="106429"/>
                </a:lnTo>
                <a:lnTo>
                  <a:pt x="28481" y="17624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Comprehensive Guide to Skin Hygiene and Care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8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Choosing the Right Skin Care Products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444" b="5444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Proper hand hygiene significantly reduces the risk of infections.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is a simple yet effective way to protect yourself and others.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Infection Prevention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26689" y="16395"/>
                </a:moveTo>
                <a:cubicBezTo>
                  <a:pt x="228618" y="9591"/>
                  <a:pt x="224707" y="2465"/>
                  <a:pt x="217849" y="482"/>
                </a:cubicBezTo>
                <a:cubicBezTo>
                  <a:pt x="210991" y="-1500"/>
                  <a:pt x="203918" y="2464"/>
                  <a:pt x="201936" y="9322"/>
                </a:cubicBezTo>
                <a:lnTo>
                  <a:pt x="199686" y="17199"/>
                </a:lnTo>
                <a:cubicBezTo>
                  <a:pt x="194435" y="16984"/>
                  <a:pt x="189024" y="17466"/>
                  <a:pt x="183666" y="18699"/>
                </a:cubicBezTo>
                <a:cubicBezTo>
                  <a:pt x="177183" y="20199"/>
                  <a:pt x="170968" y="21860"/>
                  <a:pt x="164967" y="23735"/>
                </a:cubicBezTo>
                <a:lnTo>
                  <a:pt x="161806" y="16395"/>
                </a:lnTo>
                <a:cubicBezTo>
                  <a:pt x="159020" y="9858"/>
                  <a:pt x="151466" y="6858"/>
                  <a:pt x="144929" y="9644"/>
                </a:cubicBezTo>
                <a:cubicBezTo>
                  <a:pt x="138392" y="12430"/>
                  <a:pt x="135392" y="19985"/>
                  <a:pt x="138178" y="26521"/>
                </a:cubicBezTo>
                <a:lnTo>
                  <a:pt x="140803" y="32575"/>
                </a:lnTo>
                <a:cubicBezTo>
                  <a:pt x="129016" y="37612"/>
                  <a:pt x="118301" y="43345"/>
                  <a:pt x="108549" y="49613"/>
                </a:cubicBezTo>
                <a:lnTo>
                  <a:pt x="105013" y="44309"/>
                </a:lnTo>
                <a:cubicBezTo>
                  <a:pt x="101048" y="38415"/>
                  <a:pt x="93065" y="36808"/>
                  <a:pt x="87172" y="40719"/>
                </a:cubicBezTo>
                <a:cubicBezTo>
                  <a:pt x="81278" y="44631"/>
                  <a:pt x="79671" y="52667"/>
                  <a:pt x="83582" y="58561"/>
                </a:cubicBezTo>
                <a:lnTo>
                  <a:pt x="87761" y="64776"/>
                </a:lnTo>
                <a:cubicBezTo>
                  <a:pt x="78117" y="72813"/>
                  <a:pt x="69705" y="81278"/>
                  <a:pt x="62419" y="90011"/>
                </a:cubicBezTo>
                <a:lnTo>
                  <a:pt x="55185" y="84278"/>
                </a:lnTo>
                <a:cubicBezTo>
                  <a:pt x="49613" y="79831"/>
                  <a:pt x="41523" y="80742"/>
                  <a:pt x="37130" y="86261"/>
                </a:cubicBezTo>
                <a:cubicBezTo>
                  <a:pt x="32736" y="91779"/>
                  <a:pt x="33594" y="99923"/>
                  <a:pt x="39112" y="104316"/>
                </a:cubicBezTo>
                <a:lnTo>
                  <a:pt x="47149" y="110746"/>
                </a:lnTo>
                <a:cubicBezTo>
                  <a:pt x="46024" y="112460"/>
                  <a:pt x="44952" y="114228"/>
                  <a:pt x="43934" y="115943"/>
                </a:cubicBezTo>
                <a:cubicBezTo>
                  <a:pt x="39326" y="123605"/>
                  <a:pt x="35094" y="131748"/>
                  <a:pt x="31450" y="140160"/>
                </a:cubicBezTo>
                <a:lnTo>
                  <a:pt x="26200" y="138071"/>
                </a:lnTo>
                <a:cubicBezTo>
                  <a:pt x="19609" y="135445"/>
                  <a:pt x="12109" y="138660"/>
                  <a:pt x="9483" y="145250"/>
                </a:cubicBezTo>
                <a:cubicBezTo>
                  <a:pt x="6858" y="151840"/>
                  <a:pt x="10073" y="159341"/>
                  <a:pt x="16663" y="161966"/>
                </a:cubicBezTo>
                <a:lnTo>
                  <a:pt x="22771" y="164377"/>
                </a:lnTo>
                <a:cubicBezTo>
                  <a:pt x="20199" y="173379"/>
                  <a:pt x="18377" y="182594"/>
                  <a:pt x="17413" y="191702"/>
                </a:cubicBezTo>
                <a:cubicBezTo>
                  <a:pt x="17145" y="194381"/>
                  <a:pt x="17091" y="197060"/>
                  <a:pt x="17199" y="199685"/>
                </a:cubicBezTo>
                <a:lnTo>
                  <a:pt x="9322" y="201936"/>
                </a:lnTo>
                <a:cubicBezTo>
                  <a:pt x="2518" y="203918"/>
                  <a:pt x="-1447" y="210990"/>
                  <a:pt x="482" y="217848"/>
                </a:cubicBezTo>
                <a:cubicBezTo>
                  <a:pt x="2411" y="224706"/>
                  <a:pt x="9537" y="228618"/>
                  <a:pt x="16395" y="226689"/>
                </a:cubicBezTo>
                <a:lnTo>
                  <a:pt x="23789" y="224599"/>
                </a:lnTo>
                <a:cubicBezTo>
                  <a:pt x="29468" y="235690"/>
                  <a:pt x="38576" y="244852"/>
                  <a:pt x="49774" y="250585"/>
                </a:cubicBezTo>
                <a:lnTo>
                  <a:pt x="47685" y="257925"/>
                </a:lnTo>
                <a:cubicBezTo>
                  <a:pt x="45756" y="264729"/>
                  <a:pt x="49667" y="271855"/>
                  <a:pt x="56525" y="273838"/>
                </a:cubicBezTo>
                <a:cubicBezTo>
                  <a:pt x="63383" y="275820"/>
                  <a:pt x="70455" y="271855"/>
                  <a:pt x="72438" y="264997"/>
                </a:cubicBezTo>
                <a:lnTo>
                  <a:pt x="74688" y="257121"/>
                </a:lnTo>
                <a:cubicBezTo>
                  <a:pt x="87440" y="257657"/>
                  <a:pt x="99495" y="254174"/>
                  <a:pt x="109567" y="247691"/>
                </a:cubicBezTo>
                <a:lnTo>
                  <a:pt x="115193" y="253424"/>
                </a:lnTo>
                <a:cubicBezTo>
                  <a:pt x="120229" y="258461"/>
                  <a:pt x="128373" y="258461"/>
                  <a:pt x="133356" y="253424"/>
                </a:cubicBezTo>
                <a:cubicBezTo>
                  <a:pt x="138339" y="248388"/>
                  <a:pt x="138392" y="240244"/>
                  <a:pt x="133356" y="235261"/>
                </a:cubicBezTo>
                <a:lnTo>
                  <a:pt x="127677" y="229582"/>
                </a:lnTo>
                <a:cubicBezTo>
                  <a:pt x="132552" y="222027"/>
                  <a:pt x="135767" y="213241"/>
                  <a:pt x="136785" y="203704"/>
                </a:cubicBezTo>
                <a:cubicBezTo>
                  <a:pt x="137106" y="201614"/>
                  <a:pt x="137535" y="199578"/>
                  <a:pt x="138125" y="197542"/>
                </a:cubicBezTo>
                <a:lnTo>
                  <a:pt x="144929" y="200489"/>
                </a:lnTo>
                <a:cubicBezTo>
                  <a:pt x="151466" y="203275"/>
                  <a:pt x="159020" y="200275"/>
                  <a:pt x="161806" y="193738"/>
                </a:cubicBezTo>
                <a:cubicBezTo>
                  <a:pt x="164592" y="187202"/>
                  <a:pt x="161592" y="179647"/>
                  <a:pt x="155055" y="176861"/>
                </a:cubicBezTo>
                <a:lnTo>
                  <a:pt x="149001" y="174289"/>
                </a:lnTo>
                <a:cubicBezTo>
                  <a:pt x="154305" y="166306"/>
                  <a:pt x="162342" y="157359"/>
                  <a:pt x="175040" y="149643"/>
                </a:cubicBezTo>
                <a:lnTo>
                  <a:pt x="176165" y="153662"/>
                </a:lnTo>
                <a:cubicBezTo>
                  <a:pt x="178094" y="160466"/>
                  <a:pt x="185220" y="164431"/>
                  <a:pt x="192078" y="162502"/>
                </a:cubicBezTo>
                <a:cubicBezTo>
                  <a:pt x="198936" y="160573"/>
                  <a:pt x="202847" y="153447"/>
                  <a:pt x="200918" y="146589"/>
                </a:cubicBezTo>
                <a:lnTo>
                  <a:pt x="198775" y="138874"/>
                </a:lnTo>
                <a:cubicBezTo>
                  <a:pt x="202472" y="137695"/>
                  <a:pt x="206437" y="136570"/>
                  <a:pt x="210669" y="135606"/>
                </a:cubicBezTo>
                <a:cubicBezTo>
                  <a:pt x="217581" y="133999"/>
                  <a:pt x="223903" y="131320"/>
                  <a:pt x="229529" y="127676"/>
                </a:cubicBezTo>
                <a:lnTo>
                  <a:pt x="235208" y="133409"/>
                </a:lnTo>
                <a:cubicBezTo>
                  <a:pt x="240244" y="138446"/>
                  <a:pt x="248388" y="138446"/>
                  <a:pt x="253371" y="133409"/>
                </a:cubicBezTo>
                <a:cubicBezTo>
                  <a:pt x="258354" y="128373"/>
                  <a:pt x="258407" y="120229"/>
                  <a:pt x="253371" y="115246"/>
                </a:cubicBezTo>
                <a:lnTo>
                  <a:pt x="247692" y="109567"/>
                </a:lnTo>
                <a:cubicBezTo>
                  <a:pt x="254228" y="99387"/>
                  <a:pt x="257657" y="87279"/>
                  <a:pt x="257122" y="74688"/>
                </a:cubicBezTo>
                <a:lnTo>
                  <a:pt x="264998" y="72437"/>
                </a:lnTo>
                <a:cubicBezTo>
                  <a:pt x="271802" y="70509"/>
                  <a:pt x="275767" y="63383"/>
                  <a:pt x="273838" y="56525"/>
                </a:cubicBezTo>
                <a:cubicBezTo>
                  <a:pt x="271909" y="49667"/>
                  <a:pt x="264783" y="45755"/>
                  <a:pt x="257925" y="47684"/>
                </a:cubicBezTo>
                <a:lnTo>
                  <a:pt x="250585" y="49774"/>
                </a:lnTo>
                <a:cubicBezTo>
                  <a:pt x="244799" y="38415"/>
                  <a:pt x="235583" y="29414"/>
                  <a:pt x="224600" y="23788"/>
                </a:cubicBezTo>
                <a:lnTo>
                  <a:pt x="226689" y="16395"/>
                </a:lnTo>
                <a:moveTo>
                  <a:pt x="111389" y="199793"/>
                </a:moveTo>
                <a:cubicBezTo>
                  <a:pt x="111335" y="200168"/>
                  <a:pt x="111282" y="200543"/>
                  <a:pt x="111228" y="200918"/>
                </a:cubicBezTo>
                <a:cubicBezTo>
                  <a:pt x="109192" y="219456"/>
                  <a:pt x="92690" y="233011"/>
                  <a:pt x="74045" y="231350"/>
                </a:cubicBezTo>
                <a:cubicBezTo>
                  <a:pt x="55239" y="229636"/>
                  <a:pt x="41362" y="213027"/>
                  <a:pt x="42970" y="194274"/>
                </a:cubicBezTo>
                <a:cubicBezTo>
                  <a:pt x="45327" y="172307"/>
                  <a:pt x="53900" y="149269"/>
                  <a:pt x="65955" y="129231"/>
                </a:cubicBezTo>
                <a:cubicBezTo>
                  <a:pt x="86315" y="95262"/>
                  <a:pt x="123766" y="58990"/>
                  <a:pt x="189452" y="43827"/>
                </a:cubicBezTo>
                <a:cubicBezTo>
                  <a:pt x="207883" y="39594"/>
                  <a:pt x="226314" y="51060"/>
                  <a:pt x="230600" y="69545"/>
                </a:cubicBezTo>
                <a:cubicBezTo>
                  <a:pt x="234887" y="88029"/>
                  <a:pt x="223367" y="106406"/>
                  <a:pt x="204883" y="110693"/>
                </a:cubicBezTo>
                <a:cubicBezTo>
                  <a:pt x="159127" y="121140"/>
                  <a:pt x="136571" y="144822"/>
                  <a:pt x="124784" y="164431"/>
                </a:cubicBezTo>
                <a:cubicBezTo>
                  <a:pt x="118997" y="174075"/>
                  <a:pt x="113479" y="186291"/>
                  <a:pt x="111389" y="199793"/>
                </a:cubicBezTo>
                <a:lnTo>
                  <a:pt x="111389" y="199793"/>
                </a:lnTo>
                <a:moveTo>
                  <a:pt x="102870" y="171450"/>
                </a:moveTo>
                <a:cubicBezTo>
                  <a:pt x="102870" y="161981"/>
                  <a:pt x="95194" y="154305"/>
                  <a:pt x="85725" y="154305"/>
                </a:cubicBezTo>
                <a:cubicBezTo>
                  <a:pt x="76256" y="154305"/>
                  <a:pt x="68580" y="161981"/>
                  <a:pt x="68580" y="171450"/>
                </a:cubicBezTo>
                <a:cubicBezTo>
                  <a:pt x="68580" y="180919"/>
                  <a:pt x="76256" y="188595"/>
                  <a:pt x="85725" y="188595"/>
                </a:cubicBezTo>
                <a:cubicBezTo>
                  <a:pt x="95194" y="188595"/>
                  <a:pt x="102870" y="180919"/>
                  <a:pt x="102870" y="171450"/>
                </a:cubicBezTo>
                <a:moveTo>
                  <a:pt x="128588" y="124301"/>
                </a:moveTo>
                <a:cubicBezTo>
                  <a:pt x="135689" y="124301"/>
                  <a:pt x="141446" y="118544"/>
                  <a:pt x="141446" y="111443"/>
                </a:cubicBezTo>
                <a:cubicBezTo>
                  <a:pt x="141446" y="104341"/>
                  <a:pt x="135689" y="98584"/>
                  <a:pt x="128588" y="98584"/>
                </a:cubicBezTo>
                <a:cubicBezTo>
                  <a:pt x="121486" y="98584"/>
                  <a:pt x="115729" y="104341"/>
                  <a:pt x="115729" y="111443"/>
                </a:cubicBezTo>
                <a:cubicBezTo>
                  <a:pt x="115729" y="118544"/>
                  <a:pt x="121486" y="124301"/>
                  <a:pt x="128588" y="124301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Hand sanitizer is a good alternative when soap and water are not available.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Ensure the sanitizer contains at least 60% alcohol for effectiveness.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Use Sanitizer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1443" y="0"/>
                </a:moveTo>
                <a:cubicBezTo>
                  <a:pt x="125646" y="0"/>
                  <a:pt x="137160" y="11514"/>
                  <a:pt x="137160" y="25718"/>
                </a:cubicBezTo>
                <a:cubicBezTo>
                  <a:pt x="137160" y="39921"/>
                  <a:pt x="125646" y="51435"/>
                  <a:pt x="111443" y="51435"/>
                </a:cubicBezTo>
                <a:cubicBezTo>
                  <a:pt x="97239" y="51435"/>
                  <a:pt x="85725" y="39921"/>
                  <a:pt x="85725" y="25718"/>
                </a:cubicBezTo>
                <a:cubicBezTo>
                  <a:pt x="85725" y="11514"/>
                  <a:pt x="97239" y="0"/>
                  <a:pt x="111443" y="0"/>
                </a:cubicBezTo>
                <a:moveTo>
                  <a:pt x="51435" y="102870"/>
                </a:moveTo>
                <a:lnTo>
                  <a:pt x="112032" y="102870"/>
                </a:lnTo>
                <a:cubicBezTo>
                  <a:pt x="113371" y="112353"/>
                  <a:pt x="116961" y="121087"/>
                  <a:pt x="122158" y="128588"/>
                </a:cubicBezTo>
                <a:lnTo>
                  <a:pt x="51435" y="128588"/>
                </a:lnTo>
                <a:cubicBezTo>
                  <a:pt x="37237" y="128588"/>
                  <a:pt x="25717" y="140107"/>
                  <a:pt x="25717" y="154305"/>
                </a:cubicBezTo>
                <a:lnTo>
                  <a:pt x="25717" y="222885"/>
                </a:lnTo>
                <a:cubicBezTo>
                  <a:pt x="25717" y="237083"/>
                  <a:pt x="37237" y="248602"/>
                  <a:pt x="51435" y="248602"/>
                </a:cubicBezTo>
                <a:lnTo>
                  <a:pt x="222885" y="248602"/>
                </a:lnTo>
                <a:cubicBezTo>
                  <a:pt x="237083" y="248602"/>
                  <a:pt x="248602" y="237083"/>
                  <a:pt x="248602" y="222885"/>
                </a:cubicBezTo>
                <a:lnTo>
                  <a:pt x="248602" y="154305"/>
                </a:lnTo>
                <a:cubicBezTo>
                  <a:pt x="248602" y="140107"/>
                  <a:pt x="237083" y="128588"/>
                  <a:pt x="222885" y="128588"/>
                </a:cubicBezTo>
                <a:lnTo>
                  <a:pt x="220688" y="128588"/>
                </a:lnTo>
                <a:cubicBezTo>
                  <a:pt x="225832" y="121247"/>
                  <a:pt x="229314" y="112728"/>
                  <a:pt x="230761" y="103459"/>
                </a:cubicBezTo>
                <a:cubicBezTo>
                  <a:pt x="255407" y="107263"/>
                  <a:pt x="274320" y="128588"/>
                  <a:pt x="274320" y="154305"/>
                </a:cubicBezTo>
                <a:lnTo>
                  <a:pt x="274320" y="222885"/>
                </a:lnTo>
                <a:cubicBezTo>
                  <a:pt x="274320" y="251281"/>
                  <a:pt x="251281" y="274320"/>
                  <a:pt x="222885" y="274320"/>
                </a:cubicBezTo>
                <a:lnTo>
                  <a:pt x="51435" y="274320"/>
                </a:lnTo>
                <a:cubicBezTo>
                  <a:pt x="23038" y="274320"/>
                  <a:pt x="0" y="251281"/>
                  <a:pt x="0" y="222885"/>
                </a:cubicBezTo>
                <a:lnTo>
                  <a:pt x="0" y="154305"/>
                </a:lnTo>
                <a:cubicBezTo>
                  <a:pt x="0" y="125909"/>
                  <a:pt x="23038" y="102870"/>
                  <a:pt x="51435" y="102870"/>
                </a:cubicBezTo>
                <a:lnTo>
                  <a:pt x="51435" y="102870"/>
                </a:lnTo>
                <a:moveTo>
                  <a:pt x="171450" y="154305"/>
                </a:moveTo>
                <a:lnTo>
                  <a:pt x="188595" y="154305"/>
                </a:lnTo>
                <a:cubicBezTo>
                  <a:pt x="207508" y="154305"/>
                  <a:pt x="222885" y="169682"/>
                  <a:pt x="222885" y="188595"/>
                </a:cubicBezTo>
                <a:cubicBezTo>
                  <a:pt x="222885" y="207508"/>
                  <a:pt x="207508" y="222885"/>
                  <a:pt x="188595" y="222885"/>
                </a:cubicBezTo>
                <a:lnTo>
                  <a:pt x="85725" y="222885"/>
                </a:lnTo>
                <a:cubicBezTo>
                  <a:pt x="66812" y="222885"/>
                  <a:pt x="51435" y="207508"/>
                  <a:pt x="51435" y="188595"/>
                </a:cubicBezTo>
                <a:cubicBezTo>
                  <a:pt x="51435" y="169682"/>
                  <a:pt x="66812" y="154305"/>
                  <a:pt x="85725" y="154305"/>
                </a:cubicBezTo>
                <a:lnTo>
                  <a:pt x="171450" y="154305"/>
                </a:lnTo>
                <a:moveTo>
                  <a:pt x="77152" y="188595"/>
                </a:moveTo>
                <a:cubicBezTo>
                  <a:pt x="77152" y="193310"/>
                  <a:pt x="81010" y="197167"/>
                  <a:pt x="85725" y="197167"/>
                </a:cubicBezTo>
                <a:lnTo>
                  <a:pt x="188595" y="197167"/>
                </a:lnTo>
                <a:cubicBezTo>
                  <a:pt x="193310" y="197167"/>
                  <a:pt x="197167" y="193310"/>
                  <a:pt x="197167" y="188595"/>
                </a:cubicBezTo>
                <a:cubicBezTo>
                  <a:pt x="197167" y="183880"/>
                  <a:pt x="193310" y="180023"/>
                  <a:pt x="188595" y="180023"/>
                </a:cubicBezTo>
                <a:lnTo>
                  <a:pt x="85725" y="180023"/>
                </a:lnTo>
                <a:cubicBezTo>
                  <a:pt x="81010" y="180023"/>
                  <a:pt x="77152" y="183880"/>
                  <a:pt x="77152" y="188595"/>
                </a:cubicBezTo>
                <a:moveTo>
                  <a:pt x="171450" y="111443"/>
                </a:moveTo>
                <a:cubicBezTo>
                  <a:pt x="180919" y="111443"/>
                  <a:pt x="188595" y="103766"/>
                  <a:pt x="188595" y="94297"/>
                </a:cubicBezTo>
                <a:cubicBezTo>
                  <a:pt x="188595" y="84829"/>
                  <a:pt x="180919" y="77152"/>
                  <a:pt x="171450" y="77152"/>
                </a:cubicBezTo>
                <a:cubicBezTo>
                  <a:pt x="161981" y="77152"/>
                  <a:pt x="154305" y="84829"/>
                  <a:pt x="154305" y="94297"/>
                </a:cubicBezTo>
                <a:cubicBezTo>
                  <a:pt x="154305" y="103766"/>
                  <a:pt x="161981" y="111443"/>
                  <a:pt x="171450" y="111443"/>
                </a:cubicBezTo>
                <a:moveTo>
                  <a:pt x="171450" y="51435"/>
                </a:moveTo>
                <a:cubicBezTo>
                  <a:pt x="195122" y="51435"/>
                  <a:pt x="214313" y="70625"/>
                  <a:pt x="214313" y="94298"/>
                </a:cubicBezTo>
                <a:cubicBezTo>
                  <a:pt x="214313" y="117970"/>
                  <a:pt x="195122" y="137160"/>
                  <a:pt x="171450" y="137160"/>
                </a:cubicBezTo>
                <a:cubicBezTo>
                  <a:pt x="147778" y="137160"/>
                  <a:pt x="128588" y="117970"/>
                  <a:pt x="128588" y="94298"/>
                </a:cubicBezTo>
                <a:cubicBezTo>
                  <a:pt x="128588" y="70625"/>
                  <a:pt x="147778" y="51435"/>
                  <a:pt x="171450" y="51435"/>
                </a:cubicBezTo>
                <a:moveTo>
                  <a:pt x="205740" y="0"/>
                </a:moveTo>
                <a:cubicBezTo>
                  <a:pt x="215209" y="0"/>
                  <a:pt x="222885" y="7676"/>
                  <a:pt x="222885" y="17145"/>
                </a:cubicBezTo>
                <a:cubicBezTo>
                  <a:pt x="222885" y="26614"/>
                  <a:pt x="215209" y="34290"/>
                  <a:pt x="205740" y="34290"/>
                </a:cubicBezTo>
                <a:cubicBezTo>
                  <a:pt x="196271" y="34290"/>
                  <a:pt x="188595" y="26614"/>
                  <a:pt x="188595" y="17145"/>
                </a:cubicBezTo>
                <a:cubicBezTo>
                  <a:pt x="188595" y="7676"/>
                  <a:pt x="196271" y="0"/>
                  <a:pt x="205740" y="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Washing hands with soap and water is essential to remove dirt and germs.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is recommended to wash hands for at least 20 seconds.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Regular Washing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8196" y="50476"/>
                </a:moveTo>
                <a:cubicBezTo>
                  <a:pt x="42530" y="46619"/>
                  <a:pt x="49055" y="46619"/>
                  <a:pt x="53389" y="50476"/>
                </a:cubicBezTo>
                <a:cubicBezTo>
                  <a:pt x="63628" y="59335"/>
                  <a:pt x="77773" y="66621"/>
                  <a:pt x="91489" y="66621"/>
                </a:cubicBezTo>
                <a:cubicBezTo>
                  <a:pt x="105205" y="66621"/>
                  <a:pt x="119349" y="59335"/>
                  <a:pt x="129589" y="50476"/>
                </a:cubicBezTo>
                <a:cubicBezTo>
                  <a:pt x="133923" y="46619"/>
                  <a:pt x="140447" y="46619"/>
                  <a:pt x="144781" y="50476"/>
                </a:cubicBezTo>
                <a:cubicBezTo>
                  <a:pt x="155068" y="59335"/>
                  <a:pt x="169165" y="66621"/>
                  <a:pt x="182881" y="66621"/>
                </a:cubicBezTo>
                <a:cubicBezTo>
                  <a:pt x="196597" y="66621"/>
                  <a:pt x="210742" y="59335"/>
                  <a:pt x="220981" y="50476"/>
                </a:cubicBezTo>
                <a:cubicBezTo>
                  <a:pt x="225315" y="46619"/>
                  <a:pt x="231840" y="46619"/>
                  <a:pt x="236174" y="50476"/>
                </a:cubicBezTo>
                <a:cubicBezTo>
                  <a:pt x="244222" y="57668"/>
                  <a:pt x="254890" y="63240"/>
                  <a:pt x="265368" y="65621"/>
                </a:cubicBezTo>
                <a:cubicBezTo>
                  <a:pt x="271511" y="67002"/>
                  <a:pt x="275417" y="73098"/>
                  <a:pt x="274035" y="79290"/>
                </a:cubicBezTo>
                <a:cubicBezTo>
                  <a:pt x="272654" y="85481"/>
                  <a:pt x="266558" y="89338"/>
                  <a:pt x="260367" y="87957"/>
                </a:cubicBezTo>
                <a:cubicBezTo>
                  <a:pt x="246699" y="84909"/>
                  <a:pt x="235459" y="78194"/>
                  <a:pt x="228601" y="73479"/>
                </a:cubicBezTo>
                <a:cubicBezTo>
                  <a:pt x="215219" y="82766"/>
                  <a:pt x="199359" y="89577"/>
                  <a:pt x="182881" y="89577"/>
                </a:cubicBezTo>
                <a:cubicBezTo>
                  <a:pt x="166403" y="89577"/>
                  <a:pt x="150544" y="82766"/>
                  <a:pt x="137161" y="73479"/>
                </a:cubicBezTo>
                <a:cubicBezTo>
                  <a:pt x="123779" y="82766"/>
                  <a:pt x="107919" y="89577"/>
                  <a:pt x="91441" y="89577"/>
                </a:cubicBezTo>
                <a:cubicBezTo>
                  <a:pt x="74963" y="89577"/>
                  <a:pt x="59104" y="82766"/>
                  <a:pt x="45721" y="73479"/>
                </a:cubicBezTo>
                <a:cubicBezTo>
                  <a:pt x="38863" y="78242"/>
                  <a:pt x="27624" y="84909"/>
                  <a:pt x="13955" y="87957"/>
                </a:cubicBezTo>
                <a:cubicBezTo>
                  <a:pt x="7812" y="89338"/>
                  <a:pt x="1668" y="85481"/>
                  <a:pt x="287" y="79290"/>
                </a:cubicBezTo>
                <a:cubicBezTo>
                  <a:pt x="-1094" y="73098"/>
                  <a:pt x="2763" y="67002"/>
                  <a:pt x="8955" y="65621"/>
                </a:cubicBezTo>
                <a:cubicBezTo>
                  <a:pt x="19623" y="63192"/>
                  <a:pt x="30005" y="57573"/>
                  <a:pt x="38196" y="50476"/>
                </a:cubicBezTo>
                <a:lnTo>
                  <a:pt x="38196" y="50476"/>
                </a:lnTo>
                <a:moveTo>
                  <a:pt x="38196" y="187637"/>
                </a:moveTo>
                <a:cubicBezTo>
                  <a:pt x="42530" y="183779"/>
                  <a:pt x="49055" y="183779"/>
                  <a:pt x="53389" y="187637"/>
                </a:cubicBezTo>
                <a:cubicBezTo>
                  <a:pt x="63628" y="196495"/>
                  <a:pt x="77773" y="203781"/>
                  <a:pt x="91489" y="203781"/>
                </a:cubicBezTo>
                <a:cubicBezTo>
                  <a:pt x="105205" y="203781"/>
                  <a:pt x="119349" y="196495"/>
                  <a:pt x="129589" y="187637"/>
                </a:cubicBezTo>
                <a:cubicBezTo>
                  <a:pt x="133923" y="183779"/>
                  <a:pt x="140447" y="183779"/>
                  <a:pt x="144781" y="187637"/>
                </a:cubicBezTo>
                <a:cubicBezTo>
                  <a:pt x="155068" y="196495"/>
                  <a:pt x="169165" y="203781"/>
                  <a:pt x="182881" y="203781"/>
                </a:cubicBezTo>
                <a:cubicBezTo>
                  <a:pt x="196597" y="203781"/>
                  <a:pt x="210742" y="196495"/>
                  <a:pt x="220981" y="187637"/>
                </a:cubicBezTo>
                <a:cubicBezTo>
                  <a:pt x="225315" y="183779"/>
                  <a:pt x="231840" y="183779"/>
                  <a:pt x="236174" y="187637"/>
                </a:cubicBezTo>
                <a:cubicBezTo>
                  <a:pt x="244222" y="194828"/>
                  <a:pt x="254890" y="200400"/>
                  <a:pt x="265368" y="202781"/>
                </a:cubicBezTo>
                <a:cubicBezTo>
                  <a:pt x="271511" y="204162"/>
                  <a:pt x="275417" y="210258"/>
                  <a:pt x="274035" y="216450"/>
                </a:cubicBezTo>
                <a:cubicBezTo>
                  <a:pt x="272654" y="222641"/>
                  <a:pt x="266558" y="226499"/>
                  <a:pt x="260367" y="225117"/>
                </a:cubicBezTo>
                <a:cubicBezTo>
                  <a:pt x="246699" y="222069"/>
                  <a:pt x="235459" y="215354"/>
                  <a:pt x="228601" y="210639"/>
                </a:cubicBezTo>
                <a:cubicBezTo>
                  <a:pt x="215219" y="219926"/>
                  <a:pt x="199359" y="226737"/>
                  <a:pt x="182881" y="226737"/>
                </a:cubicBezTo>
                <a:cubicBezTo>
                  <a:pt x="166403" y="226737"/>
                  <a:pt x="150544" y="219926"/>
                  <a:pt x="137161" y="210639"/>
                </a:cubicBezTo>
                <a:cubicBezTo>
                  <a:pt x="123779" y="219926"/>
                  <a:pt x="107919" y="226737"/>
                  <a:pt x="91441" y="226737"/>
                </a:cubicBezTo>
                <a:cubicBezTo>
                  <a:pt x="74963" y="226737"/>
                  <a:pt x="59104" y="219926"/>
                  <a:pt x="45721" y="210639"/>
                </a:cubicBezTo>
                <a:cubicBezTo>
                  <a:pt x="38863" y="215402"/>
                  <a:pt x="27624" y="222069"/>
                  <a:pt x="13955" y="225117"/>
                </a:cubicBezTo>
                <a:cubicBezTo>
                  <a:pt x="7812" y="226499"/>
                  <a:pt x="1668" y="222641"/>
                  <a:pt x="287" y="216450"/>
                </a:cubicBezTo>
                <a:cubicBezTo>
                  <a:pt x="-1094" y="210258"/>
                  <a:pt x="2763" y="204162"/>
                  <a:pt x="8955" y="202781"/>
                </a:cubicBezTo>
                <a:cubicBezTo>
                  <a:pt x="19527" y="200400"/>
                  <a:pt x="29910" y="194780"/>
                  <a:pt x="38101" y="187684"/>
                </a:cubicBezTo>
                <a:lnTo>
                  <a:pt x="38196" y="187637"/>
                </a:lnTo>
                <a:moveTo>
                  <a:pt x="53389" y="119057"/>
                </a:moveTo>
                <a:cubicBezTo>
                  <a:pt x="63628" y="127915"/>
                  <a:pt x="77773" y="135201"/>
                  <a:pt x="91489" y="135201"/>
                </a:cubicBezTo>
                <a:cubicBezTo>
                  <a:pt x="105205" y="135201"/>
                  <a:pt x="119349" y="127915"/>
                  <a:pt x="129589" y="119057"/>
                </a:cubicBezTo>
                <a:cubicBezTo>
                  <a:pt x="133923" y="115199"/>
                  <a:pt x="140447" y="115199"/>
                  <a:pt x="144781" y="119057"/>
                </a:cubicBezTo>
                <a:cubicBezTo>
                  <a:pt x="155068" y="127915"/>
                  <a:pt x="169165" y="135201"/>
                  <a:pt x="182881" y="135201"/>
                </a:cubicBezTo>
                <a:cubicBezTo>
                  <a:pt x="196597" y="135201"/>
                  <a:pt x="210742" y="127915"/>
                  <a:pt x="220981" y="119057"/>
                </a:cubicBezTo>
                <a:cubicBezTo>
                  <a:pt x="225315" y="115199"/>
                  <a:pt x="231840" y="115199"/>
                  <a:pt x="236174" y="119057"/>
                </a:cubicBezTo>
                <a:cubicBezTo>
                  <a:pt x="244222" y="126248"/>
                  <a:pt x="254890" y="131820"/>
                  <a:pt x="265368" y="134201"/>
                </a:cubicBezTo>
                <a:cubicBezTo>
                  <a:pt x="271511" y="135582"/>
                  <a:pt x="275417" y="141678"/>
                  <a:pt x="274035" y="147870"/>
                </a:cubicBezTo>
                <a:cubicBezTo>
                  <a:pt x="272654" y="154061"/>
                  <a:pt x="266558" y="157919"/>
                  <a:pt x="260367" y="156537"/>
                </a:cubicBezTo>
                <a:cubicBezTo>
                  <a:pt x="246699" y="153489"/>
                  <a:pt x="235459" y="146774"/>
                  <a:pt x="228601" y="142059"/>
                </a:cubicBezTo>
                <a:cubicBezTo>
                  <a:pt x="215219" y="151346"/>
                  <a:pt x="199359" y="158157"/>
                  <a:pt x="182881" y="158157"/>
                </a:cubicBezTo>
                <a:cubicBezTo>
                  <a:pt x="166403" y="158157"/>
                  <a:pt x="150544" y="151346"/>
                  <a:pt x="137161" y="142059"/>
                </a:cubicBezTo>
                <a:cubicBezTo>
                  <a:pt x="123779" y="151346"/>
                  <a:pt x="107919" y="158157"/>
                  <a:pt x="91441" y="158157"/>
                </a:cubicBezTo>
                <a:cubicBezTo>
                  <a:pt x="74963" y="158157"/>
                  <a:pt x="59104" y="151346"/>
                  <a:pt x="45721" y="142059"/>
                </a:cubicBezTo>
                <a:cubicBezTo>
                  <a:pt x="38863" y="146822"/>
                  <a:pt x="27624" y="153489"/>
                  <a:pt x="13955" y="156537"/>
                </a:cubicBezTo>
                <a:cubicBezTo>
                  <a:pt x="7812" y="157919"/>
                  <a:pt x="1668" y="154061"/>
                  <a:pt x="287" y="147870"/>
                </a:cubicBezTo>
                <a:cubicBezTo>
                  <a:pt x="-1094" y="141678"/>
                  <a:pt x="2763" y="135582"/>
                  <a:pt x="8955" y="134201"/>
                </a:cubicBezTo>
                <a:cubicBezTo>
                  <a:pt x="19527" y="131820"/>
                  <a:pt x="29910" y="126200"/>
                  <a:pt x="38101" y="119104"/>
                </a:cubicBezTo>
                <a:cubicBezTo>
                  <a:pt x="42435" y="115247"/>
                  <a:pt x="48960" y="115247"/>
                  <a:pt x="53294" y="119104"/>
                </a:cubicBezTo>
                <a:lnTo>
                  <a:pt x="53389" y="11905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Comprehensive Guide to Skin Hygiene and Care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9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Hand Hygiene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75373" y="0"/>
            <a:ext cx="1416628" cy="6858000"/>
          </a:xfrm>
          <a:custGeom>
            <a:avLst/>
            <a:gdLst/>
            <a:ahLst/>
            <a:cxnLst/>
            <a:rect l="l" t="t" r="r" b="b"/>
            <a:pathLst>
              <a:path w="1416628" h="6858000">
                <a:moveTo>
                  <a:pt x="0" y="6858000"/>
                </a:moveTo>
                <a:lnTo>
                  <a:pt x="0" y="0"/>
                </a:lnTo>
                <a:lnTo>
                  <a:pt x="1416628" y="0"/>
                </a:lnTo>
                <a:lnTo>
                  <a:pt x="1416628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59334" y="1"/>
            <a:ext cx="3632666" cy="6858000"/>
          </a:xfrm>
          <a:custGeom>
            <a:avLst/>
            <a:gdLst/>
            <a:ahLst/>
            <a:cxnLst/>
            <a:rect l="l" t="t" r="r" b="b"/>
            <a:pathLst>
              <a:path w="3632666" h="6858000">
                <a:moveTo>
                  <a:pt x="0" y="6858000"/>
                </a:moveTo>
                <a:lnTo>
                  <a:pt x="0" y="0"/>
                </a:lnTo>
                <a:lnTo>
                  <a:pt x="3632666" y="0"/>
                </a:lnTo>
                <a:lnTo>
                  <a:pt x="3632666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371" r="323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Myth: You should exfoliate your skin every day.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Reality: Exfoliating too frequently can lead to irritation and dryness.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8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Daily Exfoliation Myth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645426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Myth: You should use hot water to wash your face.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Reality: Hot water can strip the skin of its natural oils, leading to dryness and irritation.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45426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Hot Water Washing Myth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Over-exfoliation can cause redness and sensitivity.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It's important to find a balance to maintain healthy skin.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Irritation from Over-Exfoliation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645426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Using harsh cleansers can strip your skin of natural oils.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Opt for gentle products to preserve skin health.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645426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Natural Oils Stripped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0010" y="205740"/>
                </a:moveTo>
                <a:lnTo>
                  <a:pt x="80010" y="45720"/>
                </a:lnTo>
                <a:cubicBezTo>
                  <a:pt x="80010" y="39434"/>
                  <a:pt x="85154" y="34290"/>
                  <a:pt x="91440" y="34290"/>
                </a:cubicBezTo>
                <a:lnTo>
                  <a:pt x="114300" y="34290"/>
                </a:lnTo>
                <a:lnTo>
                  <a:pt x="114300" y="102870"/>
                </a:lnTo>
                <a:cubicBezTo>
                  <a:pt x="114300" y="109157"/>
                  <a:pt x="119443" y="114300"/>
                  <a:pt x="125730" y="114300"/>
                </a:cubicBezTo>
                <a:cubicBezTo>
                  <a:pt x="132017" y="114300"/>
                  <a:pt x="137160" y="109157"/>
                  <a:pt x="137160" y="102870"/>
                </a:cubicBezTo>
                <a:lnTo>
                  <a:pt x="137160" y="34290"/>
                </a:lnTo>
                <a:lnTo>
                  <a:pt x="182880" y="34290"/>
                </a:lnTo>
                <a:lnTo>
                  <a:pt x="182880" y="80010"/>
                </a:lnTo>
                <a:cubicBezTo>
                  <a:pt x="182880" y="86297"/>
                  <a:pt x="188023" y="91440"/>
                  <a:pt x="194310" y="91440"/>
                </a:cubicBezTo>
                <a:cubicBezTo>
                  <a:pt x="200597" y="91440"/>
                  <a:pt x="205740" y="86296"/>
                  <a:pt x="205740" y="80010"/>
                </a:cubicBezTo>
                <a:lnTo>
                  <a:pt x="205740" y="34290"/>
                </a:ln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205740"/>
                </a:lnTo>
                <a:lnTo>
                  <a:pt x="80010" y="205740"/>
                </a:lnTo>
                <a:moveTo>
                  <a:pt x="45720" y="228600"/>
                </a:moveTo>
                <a:cubicBezTo>
                  <a:pt x="45720" y="253817"/>
                  <a:pt x="66223" y="274320"/>
                  <a:pt x="91440" y="274320"/>
                </a:cubicBezTo>
                <a:lnTo>
                  <a:pt x="137160" y="274320"/>
                </a:lnTo>
                <a:lnTo>
                  <a:pt x="137160" y="320040"/>
                </a:lnTo>
                <a:cubicBezTo>
                  <a:pt x="137160" y="345257"/>
                  <a:pt x="157663" y="365760"/>
                  <a:pt x="182880" y="365760"/>
                </a:cubicBezTo>
                <a:cubicBezTo>
                  <a:pt x="208097" y="365760"/>
                  <a:pt x="228600" y="345257"/>
                  <a:pt x="228600" y="320040"/>
                </a:cubicBezTo>
                <a:lnTo>
                  <a:pt x="228600" y="274320"/>
                </a:lnTo>
                <a:lnTo>
                  <a:pt x="274320" y="274320"/>
                </a:lnTo>
                <a:cubicBezTo>
                  <a:pt x="299537" y="274320"/>
                  <a:pt x="320040" y="253817"/>
                  <a:pt x="320040" y="228600"/>
                </a:cubicBez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228600"/>
                </a:lnTo>
                <a:moveTo>
                  <a:pt x="182880" y="308610"/>
                </a:moveTo>
                <a:cubicBezTo>
                  <a:pt x="189193" y="308610"/>
                  <a:pt x="194310" y="313727"/>
                  <a:pt x="194310" y="320040"/>
                </a:cubicBezTo>
                <a:cubicBezTo>
                  <a:pt x="194310" y="326353"/>
                  <a:pt x="189193" y="331470"/>
                  <a:pt x="182880" y="331470"/>
                </a:cubicBezTo>
                <a:cubicBezTo>
                  <a:pt x="176567" y="331470"/>
                  <a:pt x="171450" y="326353"/>
                  <a:pt x="171450" y="320040"/>
                </a:cubicBezTo>
                <a:cubicBezTo>
                  <a:pt x="171450" y="313727"/>
                  <a:pt x="176567" y="308610"/>
                  <a:pt x="182880" y="30861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45426" y="23173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929" y="67302"/>
                </a:moveTo>
                <a:cubicBezTo>
                  <a:pt x="56707" y="62159"/>
                  <a:pt x="65407" y="62159"/>
                  <a:pt x="71185" y="67302"/>
                </a:cubicBezTo>
                <a:cubicBezTo>
                  <a:pt x="84838" y="79113"/>
                  <a:pt x="103697" y="88829"/>
                  <a:pt x="121985" y="88829"/>
                </a:cubicBezTo>
                <a:cubicBezTo>
                  <a:pt x="140273" y="88829"/>
                  <a:pt x="159133" y="79113"/>
                  <a:pt x="172785" y="67302"/>
                </a:cubicBezTo>
                <a:cubicBezTo>
                  <a:pt x="178564" y="62159"/>
                  <a:pt x="187263" y="62159"/>
                  <a:pt x="193042" y="67302"/>
                </a:cubicBezTo>
                <a:cubicBezTo>
                  <a:pt x="206758" y="79113"/>
                  <a:pt x="225554" y="88829"/>
                  <a:pt x="243842" y="88829"/>
                </a:cubicBezTo>
                <a:cubicBezTo>
                  <a:pt x="262130" y="88829"/>
                  <a:pt x="280989" y="79113"/>
                  <a:pt x="294641" y="67302"/>
                </a:cubicBezTo>
                <a:cubicBezTo>
                  <a:pt x="300420" y="62159"/>
                  <a:pt x="309119" y="62159"/>
                  <a:pt x="314898" y="67302"/>
                </a:cubicBezTo>
                <a:cubicBezTo>
                  <a:pt x="325630" y="76891"/>
                  <a:pt x="339854" y="84320"/>
                  <a:pt x="353824" y="87495"/>
                </a:cubicBezTo>
                <a:cubicBezTo>
                  <a:pt x="362015" y="89336"/>
                  <a:pt x="367222" y="97465"/>
                  <a:pt x="365381" y="105719"/>
                </a:cubicBezTo>
                <a:cubicBezTo>
                  <a:pt x="363539" y="113975"/>
                  <a:pt x="355411" y="119118"/>
                  <a:pt x="347156" y="117276"/>
                </a:cubicBezTo>
                <a:cubicBezTo>
                  <a:pt x="328932" y="113212"/>
                  <a:pt x="313946" y="104259"/>
                  <a:pt x="304802" y="97972"/>
                </a:cubicBezTo>
                <a:cubicBezTo>
                  <a:pt x="286958" y="110355"/>
                  <a:pt x="265813" y="119435"/>
                  <a:pt x="243842" y="119435"/>
                </a:cubicBezTo>
                <a:cubicBezTo>
                  <a:pt x="221870" y="119435"/>
                  <a:pt x="200725" y="110355"/>
                  <a:pt x="182882" y="97972"/>
                </a:cubicBezTo>
                <a:cubicBezTo>
                  <a:pt x="165038" y="110355"/>
                  <a:pt x="143893" y="119435"/>
                  <a:pt x="121922" y="119435"/>
                </a:cubicBezTo>
                <a:cubicBezTo>
                  <a:pt x="99950" y="119435"/>
                  <a:pt x="78805" y="110355"/>
                  <a:pt x="60962" y="97972"/>
                </a:cubicBezTo>
                <a:cubicBezTo>
                  <a:pt x="51818" y="104322"/>
                  <a:pt x="36832" y="113212"/>
                  <a:pt x="18607" y="117276"/>
                </a:cubicBezTo>
                <a:cubicBezTo>
                  <a:pt x="10415" y="119118"/>
                  <a:pt x="2224" y="113974"/>
                  <a:pt x="383" y="105719"/>
                </a:cubicBezTo>
                <a:cubicBezTo>
                  <a:pt x="-1459" y="97464"/>
                  <a:pt x="3685" y="89336"/>
                  <a:pt x="11939" y="87495"/>
                </a:cubicBezTo>
                <a:cubicBezTo>
                  <a:pt x="26163" y="84257"/>
                  <a:pt x="40007" y="76763"/>
                  <a:pt x="50928" y="67302"/>
                </a:cubicBezTo>
                <a:lnTo>
                  <a:pt x="50929" y="67302"/>
                </a:lnTo>
                <a:moveTo>
                  <a:pt x="50929" y="250182"/>
                </a:moveTo>
                <a:cubicBezTo>
                  <a:pt x="56707" y="245039"/>
                  <a:pt x="65407" y="245039"/>
                  <a:pt x="71185" y="250182"/>
                </a:cubicBezTo>
                <a:cubicBezTo>
                  <a:pt x="84838" y="261993"/>
                  <a:pt x="103697" y="271709"/>
                  <a:pt x="121985" y="271709"/>
                </a:cubicBezTo>
                <a:cubicBezTo>
                  <a:pt x="140273" y="271709"/>
                  <a:pt x="159133" y="261993"/>
                  <a:pt x="172785" y="250182"/>
                </a:cubicBezTo>
                <a:cubicBezTo>
                  <a:pt x="178564" y="245039"/>
                  <a:pt x="187263" y="245039"/>
                  <a:pt x="193042" y="250182"/>
                </a:cubicBezTo>
                <a:cubicBezTo>
                  <a:pt x="206758" y="261993"/>
                  <a:pt x="225554" y="271709"/>
                  <a:pt x="243842" y="271709"/>
                </a:cubicBezTo>
                <a:cubicBezTo>
                  <a:pt x="262130" y="271709"/>
                  <a:pt x="280989" y="261993"/>
                  <a:pt x="294641" y="250182"/>
                </a:cubicBezTo>
                <a:cubicBezTo>
                  <a:pt x="300420" y="245039"/>
                  <a:pt x="309119" y="245039"/>
                  <a:pt x="314898" y="250182"/>
                </a:cubicBezTo>
                <a:cubicBezTo>
                  <a:pt x="325630" y="259771"/>
                  <a:pt x="339854" y="267200"/>
                  <a:pt x="353824" y="270375"/>
                </a:cubicBezTo>
                <a:cubicBezTo>
                  <a:pt x="362015" y="272216"/>
                  <a:pt x="367222" y="280345"/>
                  <a:pt x="365381" y="288599"/>
                </a:cubicBezTo>
                <a:cubicBezTo>
                  <a:pt x="363539" y="296855"/>
                  <a:pt x="355411" y="301998"/>
                  <a:pt x="347156" y="300156"/>
                </a:cubicBezTo>
                <a:cubicBezTo>
                  <a:pt x="328932" y="296092"/>
                  <a:pt x="313946" y="287139"/>
                  <a:pt x="304802" y="280852"/>
                </a:cubicBezTo>
                <a:cubicBezTo>
                  <a:pt x="286958" y="293235"/>
                  <a:pt x="265813" y="302315"/>
                  <a:pt x="243842" y="302315"/>
                </a:cubicBezTo>
                <a:cubicBezTo>
                  <a:pt x="221870" y="302315"/>
                  <a:pt x="200725" y="293235"/>
                  <a:pt x="182882" y="280852"/>
                </a:cubicBezTo>
                <a:cubicBezTo>
                  <a:pt x="165038" y="293235"/>
                  <a:pt x="143893" y="302315"/>
                  <a:pt x="121922" y="302315"/>
                </a:cubicBezTo>
                <a:cubicBezTo>
                  <a:pt x="99950" y="302315"/>
                  <a:pt x="78805" y="293235"/>
                  <a:pt x="60962" y="280852"/>
                </a:cubicBezTo>
                <a:cubicBezTo>
                  <a:pt x="51818" y="287202"/>
                  <a:pt x="36832" y="296092"/>
                  <a:pt x="18607" y="300156"/>
                </a:cubicBezTo>
                <a:cubicBezTo>
                  <a:pt x="10415" y="301998"/>
                  <a:pt x="2224" y="296854"/>
                  <a:pt x="383" y="288599"/>
                </a:cubicBezTo>
                <a:cubicBezTo>
                  <a:pt x="-1459" y="280344"/>
                  <a:pt x="3685" y="272216"/>
                  <a:pt x="11939" y="270375"/>
                </a:cubicBezTo>
                <a:cubicBezTo>
                  <a:pt x="26036" y="267200"/>
                  <a:pt x="39879" y="259707"/>
                  <a:pt x="50801" y="250246"/>
                </a:cubicBezTo>
                <a:lnTo>
                  <a:pt x="50929" y="250182"/>
                </a:lnTo>
                <a:moveTo>
                  <a:pt x="71185" y="158742"/>
                </a:moveTo>
                <a:cubicBezTo>
                  <a:pt x="84837" y="170553"/>
                  <a:pt x="103697" y="180269"/>
                  <a:pt x="121985" y="180269"/>
                </a:cubicBezTo>
                <a:cubicBezTo>
                  <a:pt x="140273" y="180269"/>
                  <a:pt x="159132" y="170553"/>
                  <a:pt x="172785" y="158742"/>
                </a:cubicBezTo>
                <a:cubicBezTo>
                  <a:pt x="178563" y="153599"/>
                  <a:pt x="187263" y="153599"/>
                  <a:pt x="193041" y="158742"/>
                </a:cubicBezTo>
                <a:cubicBezTo>
                  <a:pt x="206757" y="170553"/>
                  <a:pt x="225553" y="180269"/>
                  <a:pt x="243841" y="180269"/>
                </a:cubicBezTo>
                <a:cubicBezTo>
                  <a:pt x="262129" y="180269"/>
                  <a:pt x="280989" y="170553"/>
                  <a:pt x="294641" y="158742"/>
                </a:cubicBezTo>
                <a:cubicBezTo>
                  <a:pt x="300420" y="153599"/>
                  <a:pt x="309119" y="153599"/>
                  <a:pt x="314898" y="158742"/>
                </a:cubicBezTo>
                <a:cubicBezTo>
                  <a:pt x="325629" y="168331"/>
                  <a:pt x="339853" y="175760"/>
                  <a:pt x="353823" y="178935"/>
                </a:cubicBezTo>
                <a:cubicBezTo>
                  <a:pt x="362015" y="180776"/>
                  <a:pt x="367222" y="188905"/>
                  <a:pt x="365380" y="197159"/>
                </a:cubicBezTo>
                <a:cubicBezTo>
                  <a:pt x="363539" y="205415"/>
                  <a:pt x="355411" y="210558"/>
                  <a:pt x="347156" y="208716"/>
                </a:cubicBezTo>
                <a:cubicBezTo>
                  <a:pt x="328931" y="204652"/>
                  <a:pt x="313945" y="195699"/>
                  <a:pt x="304801" y="189412"/>
                </a:cubicBezTo>
                <a:cubicBezTo>
                  <a:pt x="286958" y="201795"/>
                  <a:pt x="265812" y="210875"/>
                  <a:pt x="243841" y="210875"/>
                </a:cubicBezTo>
                <a:cubicBezTo>
                  <a:pt x="221870" y="210875"/>
                  <a:pt x="200725" y="201795"/>
                  <a:pt x="182881" y="189412"/>
                </a:cubicBezTo>
                <a:cubicBezTo>
                  <a:pt x="165038" y="201795"/>
                  <a:pt x="143892" y="210875"/>
                  <a:pt x="121921" y="210875"/>
                </a:cubicBezTo>
                <a:cubicBezTo>
                  <a:pt x="99950" y="210875"/>
                  <a:pt x="78805" y="201795"/>
                  <a:pt x="60961" y="189412"/>
                </a:cubicBezTo>
                <a:cubicBezTo>
                  <a:pt x="51817" y="195762"/>
                  <a:pt x="36831" y="204652"/>
                  <a:pt x="18607" y="208716"/>
                </a:cubicBezTo>
                <a:cubicBezTo>
                  <a:pt x="10415" y="210558"/>
                  <a:pt x="2224" y="205414"/>
                  <a:pt x="382" y="197159"/>
                </a:cubicBezTo>
                <a:cubicBezTo>
                  <a:pt x="-1459" y="188904"/>
                  <a:pt x="3684" y="180776"/>
                  <a:pt x="11939" y="178935"/>
                </a:cubicBezTo>
                <a:cubicBezTo>
                  <a:pt x="26036" y="175760"/>
                  <a:pt x="39879" y="168267"/>
                  <a:pt x="50801" y="158806"/>
                </a:cubicBezTo>
                <a:cubicBezTo>
                  <a:pt x="56580" y="153662"/>
                  <a:pt x="65279" y="153662"/>
                  <a:pt x="71058" y="158806"/>
                </a:cubicBezTo>
                <a:lnTo>
                  <a:pt x="71185" y="15874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8039" y="123380"/>
                </a:moveTo>
                <a:cubicBezTo>
                  <a:pt x="38735" y="140017"/>
                  <a:pt x="30480" y="163322"/>
                  <a:pt x="30480" y="193040"/>
                </a:cubicBezTo>
                <a:cubicBezTo>
                  <a:pt x="30480" y="220916"/>
                  <a:pt x="40195" y="240538"/>
                  <a:pt x="53848" y="253365"/>
                </a:cubicBezTo>
                <a:cubicBezTo>
                  <a:pt x="67818" y="266446"/>
                  <a:pt x="87947" y="274320"/>
                  <a:pt x="111760" y="274320"/>
                </a:cubicBezTo>
                <a:lnTo>
                  <a:pt x="117094" y="274320"/>
                </a:lnTo>
                <a:cubicBezTo>
                  <a:pt x="120968" y="274320"/>
                  <a:pt x="124460" y="272161"/>
                  <a:pt x="126174" y="268732"/>
                </a:cubicBezTo>
                <a:lnTo>
                  <a:pt x="140906" y="239331"/>
                </a:lnTo>
                <a:lnTo>
                  <a:pt x="165671" y="251714"/>
                </a:lnTo>
                <a:lnTo>
                  <a:pt x="140906" y="239331"/>
                </a:lnTo>
                <a:cubicBezTo>
                  <a:pt x="148844" y="223393"/>
                  <a:pt x="165100" y="213360"/>
                  <a:pt x="182880" y="213360"/>
                </a:cubicBezTo>
                <a:cubicBezTo>
                  <a:pt x="200660" y="213360"/>
                  <a:pt x="216916" y="223393"/>
                  <a:pt x="224854" y="239268"/>
                </a:cubicBezTo>
                <a:lnTo>
                  <a:pt x="239586" y="268668"/>
                </a:lnTo>
                <a:cubicBezTo>
                  <a:pt x="241300" y="272097"/>
                  <a:pt x="244793" y="274256"/>
                  <a:pt x="248666" y="274256"/>
                </a:cubicBezTo>
                <a:lnTo>
                  <a:pt x="254000" y="274256"/>
                </a:lnTo>
                <a:cubicBezTo>
                  <a:pt x="277749" y="274256"/>
                  <a:pt x="297942" y="266382"/>
                  <a:pt x="311912" y="253301"/>
                </a:cubicBezTo>
                <a:cubicBezTo>
                  <a:pt x="325565" y="240474"/>
                  <a:pt x="335280" y="220853"/>
                  <a:pt x="335280" y="192976"/>
                </a:cubicBezTo>
                <a:cubicBezTo>
                  <a:pt x="335280" y="163258"/>
                  <a:pt x="327025" y="139954"/>
                  <a:pt x="307721" y="123317"/>
                </a:cubicBezTo>
                <a:cubicBezTo>
                  <a:pt x="287592" y="105981"/>
                  <a:pt x="250381" y="91440"/>
                  <a:pt x="182880" y="91440"/>
                </a:cubicBezTo>
                <a:cubicBezTo>
                  <a:pt x="115379" y="91440"/>
                  <a:pt x="78169" y="105981"/>
                  <a:pt x="58039" y="123380"/>
                </a:cubicBezTo>
                <a:lnTo>
                  <a:pt x="58039" y="123380"/>
                </a:lnTo>
                <a:moveTo>
                  <a:pt x="0" y="193040"/>
                </a:moveTo>
                <a:cubicBezTo>
                  <a:pt x="0" y="121920"/>
                  <a:pt x="40640" y="60960"/>
                  <a:pt x="182880" y="60960"/>
                </a:cubicBezTo>
                <a:cubicBezTo>
                  <a:pt x="325120" y="60960"/>
                  <a:pt x="365760" y="121920"/>
                  <a:pt x="365760" y="193040"/>
                </a:cubicBezTo>
                <a:cubicBezTo>
                  <a:pt x="365760" y="264160"/>
                  <a:pt x="314960" y="304800"/>
                  <a:pt x="254000" y="304800"/>
                </a:cubicBezTo>
                <a:lnTo>
                  <a:pt x="248666" y="304800"/>
                </a:lnTo>
                <a:cubicBezTo>
                  <a:pt x="233299" y="304800"/>
                  <a:pt x="219202" y="296101"/>
                  <a:pt x="212344" y="282321"/>
                </a:cubicBezTo>
                <a:lnTo>
                  <a:pt x="197612" y="252920"/>
                </a:lnTo>
                <a:cubicBezTo>
                  <a:pt x="194818" y="247332"/>
                  <a:pt x="189167" y="243840"/>
                  <a:pt x="182880" y="243840"/>
                </a:cubicBezTo>
                <a:cubicBezTo>
                  <a:pt x="176594" y="243840"/>
                  <a:pt x="170942" y="247333"/>
                  <a:pt x="168148" y="252920"/>
                </a:cubicBezTo>
                <a:lnTo>
                  <a:pt x="153416" y="282321"/>
                </a:lnTo>
                <a:cubicBezTo>
                  <a:pt x="146558" y="296101"/>
                  <a:pt x="132461" y="304800"/>
                  <a:pt x="117094" y="304800"/>
                </a:cubicBezTo>
                <a:lnTo>
                  <a:pt x="111760" y="304800"/>
                </a:lnTo>
                <a:cubicBezTo>
                  <a:pt x="50800" y="304800"/>
                  <a:pt x="0" y="264160"/>
                  <a:pt x="0" y="193040"/>
                </a:cubicBezTo>
                <a:lnTo>
                  <a:pt x="0" y="193040"/>
                </a:lnTo>
                <a:moveTo>
                  <a:pt x="60960" y="182880"/>
                </a:moveTo>
                <a:cubicBezTo>
                  <a:pt x="60960" y="160435"/>
                  <a:pt x="79155" y="142240"/>
                  <a:pt x="101600" y="142240"/>
                </a:cubicBezTo>
                <a:cubicBezTo>
                  <a:pt x="124045" y="142240"/>
                  <a:pt x="142240" y="160435"/>
                  <a:pt x="142240" y="182880"/>
                </a:cubicBezTo>
                <a:cubicBezTo>
                  <a:pt x="142240" y="205325"/>
                  <a:pt x="124045" y="223520"/>
                  <a:pt x="101600" y="223520"/>
                </a:cubicBezTo>
                <a:cubicBezTo>
                  <a:pt x="79155" y="223520"/>
                  <a:pt x="60960" y="205325"/>
                  <a:pt x="60960" y="182880"/>
                </a:cubicBezTo>
                <a:lnTo>
                  <a:pt x="60960" y="182880"/>
                </a:lnTo>
                <a:moveTo>
                  <a:pt x="264160" y="142240"/>
                </a:moveTo>
                <a:cubicBezTo>
                  <a:pt x="286605" y="142240"/>
                  <a:pt x="304800" y="160435"/>
                  <a:pt x="304800" y="182880"/>
                </a:cubicBezTo>
                <a:cubicBezTo>
                  <a:pt x="304800" y="205325"/>
                  <a:pt x="286605" y="223520"/>
                  <a:pt x="264160" y="223520"/>
                </a:cubicBezTo>
                <a:cubicBezTo>
                  <a:pt x="241715" y="223520"/>
                  <a:pt x="223520" y="205325"/>
                  <a:pt x="223520" y="182880"/>
                </a:cubicBezTo>
                <a:cubicBezTo>
                  <a:pt x="223520" y="160435"/>
                  <a:pt x="241715" y="142240"/>
                  <a:pt x="264160" y="142240"/>
                </a:cubicBezTo>
                <a:lnTo>
                  <a:pt x="264160" y="1422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48590" y="0"/>
                </a:moveTo>
                <a:cubicBezTo>
                  <a:pt x="167528" y="0"/>
                  <a:pt x="182880" y="15352"/>
                  <a:pt x="182880" y="34290"/>
                </a:cubicBezTo>
                <a:cubicBezTo>
                  <a:pt x="182880" y="53228"/>
                  <a:pt x="167528" y="68580"/>
                  <a:pt x="148590" y="68580"/>
                </a:cubicBezTo>
                <a:cubicBezTo>
                  <a:pt x="129652" y="68580"/>
                  <a:pt x="114300" y="53228"/>
                  <a:pt x="114300" y="34290"/>
                </a:cubicBezTo>
                <a:cubicBezTo>
                  <a:pt x="114300" y="15352"/>
                  <a:pt x="129652" y="0"/>
                  <a:pt x="148590" y="0"/>
                </a:cubicBezTo>
                <a:moveTo>
                  <a:pt x="68580" y="137160"/>
                </a:moveTo>
                <a:lnTo>
                  <a:pt x="149376" y="137160"/>
                </a:lnTo>
                <a:cubicBezTo>
                  <a:pt x="151162" y="149804"/>
                  <a:pt x="155948" y="161449"/>
                  <a:pt x="162878" y="171450"/>
                </a:cubicBezTo>
                <a:lnTo>
                  <a:pt x="68580" y="171450"/>
                </a:lnTo>
                <a:cubicBezTo>
                  <a:pt x="49649" y="171450"/>
                  <a:pt x="34290" y="186809"/>
                  <a:pt x="34290" y="205740"/>
                </a:cubicBezTo>
                <a:lnTo>
                  <a:pt x="34290" y="297180"/>
                </a:lnTo>
                <a:cubicBezTo>
                  <a:pt x="34290" y="316111"/>
                  <a:pt x="49649" y="331470"/>
                  <a:pt x="68580" y="331470"/>
                </a:cubicBezTo>
                <a:lnTo>
                  <a:pt x="297180" y="331470"/>
                </a:lnTo>
                <a:cubicBezTo>
                  <a:pt x="316111" y="331470"/>
                  <a:pt x="331470" y="316111"/>
                  <a:pt x="331470" y="297180"/>
                </a:cubicBezTo>
                <a:lnTo>
                  <a:pt x="331470" y="205740"/>
                </a:lnTo>
                <a:cubicBezTo>
                  <a:pt x="331470" y="186809"/>
                  <a:pt x="316111" y="171450"/>
                  <a:pt x="297180" y="171450"/>
                </a:cubicBezTo>
                <a:lnTo>
                  <a:pt x="294251" y="171450"/>
                </a:lnTo>
                <a:cubicBezTo>
                  <a:pt x="301109" y="161663"/>
                  <a:pt x="305753" y="150305"/>
                  <a:pt x="307681" y="137946"/>
                </a:cubicBezTo>
                <a:cubicBezTo>
                  <a:pt x="340543" y="143018"/>
                  <a:pt x="365760" y="171450"/>
                  <a:pt x="365760" y="205740"/>
                </a:cubicBezTo>
                <a:lnTo>
                  <a:pt x="365760" y="297180"/>
                </a:lnTo>
                <a:cubicBezTo>
                  <a:pt x="365760" y="335042"/>
                  <a:pt x="335042" y="365760"/>
                  <a:pt x="297180" y="365760"/>
                </a:cubicBezTo>
                <a:lnTo>
                  <a:pt x="68580" y="365760"/>
                </a:lnTo>
                <a:cubicBezTo>
                  <a:pt x="30718" y="365760"/>
                  <a:pt x="0" y="335042"/>
                  <a:pt x="0" y="297180"/>
                </a:cubicBezTo>
                <a:lnTo>
                  <a:pt x="0" y="205740"/>
                </a:lnTo>
                <a:cubicBezTo>
                  <a:pt x="0" y="167878"/>
                  <a:pt x="30718" y="137160"/>
                  <a:pt x="68580" y="137160"/>
                </a:cubicBezTo>
                <a:lnTo>
                  <a:pt x="68580" y="137160"/>
                </a:lnTo>
                <a:moveTo>
                  <a:pt x="228600" y="205740"/>
                </a:moveTo>
                <a:lnTo>
                  <a:pt x="251460" y="205740"/>
                </a:lnTo>
                <a:cubicBezTo>
                  <a:pt x="276677" y="205740"/>
                  <a:pt x="297180" y="226243"/>
                  <a:pt x="297180" y="251460"/>
                </a:cubicBezTo>
                <a:cubicBezTo>
                  <a:pt x="297180" y="276677"/>
                  <a:pt x="276677" y="297180"/>
                  <a:pt x="251460" y="297180"/>
                </a:cubicBezTo>
                <a:lnTo>
                  <a:pt x="114300" y="297180"/>
                </a:lnTo>
                <a:cubicBezTo>
                  <a:pt x="89083" y="297180"/>
                  <a:pt x="68580" y="276677"/>
                  <a:pt x="68580" y="251460"/>
                </a:cubicBezTo>
                <a:cubicBezTo>
                  <a:pt x="68580" y="226243"/>
                  <a:pt x="89083" y="205740"/>
                  <a:pt x="114300" y="205740"/>
                </a:cubicBezTo>
                <a:lnTo>
                  <a:pt x="228600" y="205740"/>
                </a:lnTo>
                <a:moveTo>
                  <a:pt x="102870" y="251460"/>
                </a:moveTo>
                <a:cubicBezTo>
                  <a:pt x="102870" y="257747"/>
                  <a:pt x="108014" y="262890"/>
                  <a:pt x="114300" y="262890"/>
                </a:cubicBezTo>
                <a:lnTo>
                  <a:pt x="251460" y="262890"/>
                </a:lnTo>
                <a:cubicBezTo>
                  <a:pt x="257747" y="262890"/>
                  <a:pt x="262890" y="257747"/>
                  <a:pt x="262890" y="251460"/>
                </a:cubicBezTo>
                <a:cubicBezTo>
                  <a:pt x="262890" y="245174"/>
                  <a:pt x="257747" y="240030"/>
                  <a:pt x="251460" y="240030"/>
                </a:cubicBezTo>
                <a:lnTo>
                  <a:pt x="114300" y="240030"/>
                </a:lnTo>
                <a:cubicBezTo>
                  <a:pt x="108013" y="240030"/>
                  <a:pt x="102870" y="245174"/>
                  <a:pt x="102870" y="251460"/>
                </a:cubicBezTo>
                <a:lnTo>
                  <a:pt x="102870" y="251460"/>
                </a:lnTo>
                <a:moveTo>
                  <a:pt x="228600" y="148590"/>
                </a:moveTo>
                <a:cubicBezTo>
                  <a:pt x="241225" y="148590"/>
                  <a:pt x="251460" y="138355"/>
                  <a:pt x="251460" y="125730"/>
                </a:cubicBezTo>
                <a:cubicBezTo>
                  <a:pt x="251460" y="113105"/>
                  <a:pt x="241225" y="102870"/>
                  <a:pt x="228600" y="102870"/>
                </a:cubicBezTo>
                <a:cubicBezTo>
                  <a:pt x="215975" y="102870"/>
                  <a:pt x="205740" y="113105"/>
                  <a:pt x="205740" y="125730"/>
                </a:cubicBezTo>
                <a:cubicBezTo>
                  <a:pt x="205740" y="138355"/>
                  <a:pt x="215975" y="148590"/>
                  <a:pt x="228600" y="148590"/>
                </a:cubicBezTo>
                <a:moveTo>
                  <a:pt x="228600" y="68580"/>
                </a:moveTo>
                <a:cubicBezTo>
                  <a:pt x="260163" y="68580"/>
                  <a:pt x="285750" y="94167"/>
                  <a:pt x="285750" y="125730"/>
                </a:cubicBezTo>
                <a:cubicBezTo>
                  <a:pt x="285750" y="157293"/>
                  <a:pt x="260163" y="182880"/>
                  <a:pt x="228600" y="182880"/>
                </a:cubicBezTo>
                <a:cubicBezTo>
                  <a:pt x="197037" y="182880"/>
                  <a:pt x="171450" y="157293"/>
                  <a:pt x="171450" y="125730"/>
                </a:cubicBezTo>
                <a:cubicBezTo>
                  <a:pt x="171450" y="94167"/>
                  <a:pt x="197037" y="68580"/>
                  <a:pt x="228600" y="68580"/>
                </a:cubicBezTo>
                <a:lnTo>
                  <a:pt x="228600" y="68580"/>
                </a:lnTo>
                <a:moveTo>
                  <a:pt x="274320" y="0"/>
                </a:moveTo>
                <a:cubicBezTo>
                  <a:pt x="286945" y="0"/>
                  <a:pt x="297180" y="10235"/>
                  <a:pt x="297180" y="22860"/>
                </a:cubicBezTo>
                <a:cubicBezTo>
                  <a:pt x="297180" y="35485"/>
                  <a:pt x="286945" y="45720"/>
                  <a:pt x="274320" y="45720"/>
                </a:cubicBezTo>
                <a:cubicBezTo>
                  <a:pt x="261695" y="45720"/>
                  <a:pt x="251460" y="35485"/>
                  <a:pt x="251460" y="22860"/>
                </a:cubicBezTo>
                <a:cubicBezTo>
                  <a:pt x="251460" y="10235"/>
                  <a:pt x="261695" y="0"/>
                  <a:pt x="274320" y="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Comprehensive Guide to Skin Hygiene and Care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97"/>
              </a:spcBef>
              <a:buNone/>
            </a:pPr>
            <a:r>
              <a:rPr lang="en-US" sz="3589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Myths and Misconceptions</a:t>
            </a:r>
            <a:endParaRPr lang="en-US" sz="35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236006" y="0"/>
            <a:ext cx="955994" cy="6858000"/>
          </a:xfrm>
          <a:custGeom>
            <a:avLst/>
            <a:gdLst/>
            <a:ahLst/>
            <a:cxnLst/>
            <a:rect l="l" t="t" r="r" b="b"/>
            <a:pathLst>
              <a:path w="955994" h="6858000">
                <a:moveTo>
                  <a:pt x="0" y="6858000"/>
                </a:moveTo>
                <a:lnTo>
                  <a:pt x="0" y="0"/>
                </a:lnTo>
                <a:lnTo>
                  <a:pt x="955994" y="0"/>
                </a:lnTo>
                <a:lnTo>
                  <a:pt x="955994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7999"/>
          </a:xfrm>
          <a:custGeom>
            <a:avLst/>
            <a:gdLst/>
            <a:ahLst/>
            <a:cxnLst/>
            <a:rect l="l" t="t" r="r" b="b"/>
            <a:pathLst>
              <a:path w="3240741" h="6857999">
                <a:moveTo>
                  <a:pt x="0" y="6857999"/>
                </a:moveTo>
                <a:lnTo>
                  <a:pt x="0" y="0"/>
                </a:lnTo>
                <a:lnTo>
                  <a:pt x="3240741" y="0"/>
                </a:lnTo>
                <a:lnTo>
                  <a:pt x="3240741" y="6857999"/>
                </a:lnTo>
                <a:lnTo>
                  <a:pt x="0" y="6857999"/>
                </a:lnTo>
              </a:path>
            </a:pathLst>
          </a:custGeom>
          <a:blipFill>
            <a:blip r:embed="rId1"/>
            <a:srcRect l="34255" r="3425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023602"/>
            <a:ext cx="2377440" cy="2743200"/>
          </a:xfrm>
          <a:custGeom>
            <a:avLst/>
            <a:gdLst/>
            <a:ahLst/>
            <a:cxnLst/>
            <a:rect l="l" t="t" r="r" b="b"/>
            <a:pathLst>
              <a:path w="2377440" h="2743200">
                <a:moveTo>
                  <a:pt x="0" y="2743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Many believe that oily skin doesn't need moisturizing, which is false.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common misconceptions can help you adopt better skin care habits.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2344219"/>
            <a:ext cx="2377440" cy="548640"/>
          </a:xfrm>
          <a:custGeom>
            <a:avLst/>
            <a:gdLst/>
            <a:ahLst/>
            <a:cxnLst/>
            <a:rect l="l" t="t" r="r" b="b"/>
            <a:pathLst>
              <a:path w="2377440" h="548640">
                <a:moveTo>
                  <a:pt x="0" y="54864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Myths vs. Facts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410731" y="3023602"/>
            <a:ext cx="2377440" cy="2743200"/>
          </a:xfrm>
          <a:custGeom>
            <a:avLst/>
            <a:gdLst/>
            <a:ahLst/>
            <a:cxnLst/>
            <a:rect l="l" t="t" r="r" b="b"/>
            <a:pathLst>
              <a:path w="2377440" h="2743200">
                <a:moveTo>
                  <a:pt x="0" y="2743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proper skin care routine includes cleansing, moisturizing, and sun protection.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Nutrition and hydration play vital roles in maintaining healthy skin.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2344219"/>
            <a:ext cx="2377440" cy="548640"/>
          </a:xfrm>
          <a:custGeom>
            <a:avLst/>
            <a:gdLst/>
            <a:ahLst/>
            <a:cxnLst/>
            <a:rect l="l" t="t" r="r" b="b"/>
            <a:pathLst>
              <a:path w="2377440" h="548640">
                <a:moveTo>
                  <a:pt x="0" y="54864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Essential Care Practices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023602"/>
            <a:ext cx="2377440" cy="2743200"/>
          </a:xfrm>
          <a:custGeom>
            <a:avLst/>
            <a:gdLst/>
            <a:ahLst/>
            <a:cxnLst/>
            <a:rect l="l" t="t" r="r" b="b"/>
            <a:pathLst>
              <a:path w="2377440" h="2743200">
                <a:moveTo>
                  <a:pt x="0" y="2743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Skin hygiene is crucial for overall health and self-confidence.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Maintaining clean skin helps prevent infections and promotes a healthy appearance.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2344219"/>
            <a:ext cx="2377440" cy="548640"/>
          </a:xfrm>
          <a:custGeom>
            <a:avLst/>
            <a:gdLst/>
            <a:ahLst/>
            <a:cxnLst/>
            <a:rect l="l" t="t" r="r" b="b"/>
            <a:pathLst>
              <a:path w="2377440" h="548640">
                <a:moveTo>
                  <a:pt x="0" y="54864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Skin Hygiene Importance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Comprehensive Guide to Skin Hygiene and Care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7735863" cy="884627"/>
          </a:xfrm>
          <a:custGeom>
            <a:avLst/>
            <a:gdLst/>
            <a:ahLst/>
            <a:cxnLst/>
            <a:rect l="l" t="t" r="r" b="b"/>
            <a:pathLst>
              <a:path w="7735863" h="884627">
                <a:moveTo>
                  <a:pt x="0" y="884627"/>
                </a:moveTo>
                <a:lnTo>
                  <a:pt x="0" y="0"/>
                </a:lnTo>
                <a:lnTo>
                  <a:pt x="7735863" y="0"/>
                </a:lnTo>
                <a:lnTo>
                  <a:pt x="7735863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8013" b="801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SkinCare: Manages skincare routines efficiently.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Dermatology Guide: Insights into various skin conditions.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Useful Apps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"The Skin Type Solution" by Dr. Leslie Baumann: A guide to identifying your skin type.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"The Beauty of Dirty Skin" by Dr. Whitney Bowe: Explores skin and gut health connections.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Recommended Reads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4290" y="25731"/>
                </a:moveTo>
                <a:cubicBezTo>
                  <a:pt x="34290" y="11533"/>
                  <a:pt x="45809" y="13"/>
                  <a:pt x="60008" y="13"/>
                </a:cubicBezTo>
                <a:lnTo>
                  <a:pt x="60008" y="25731"/>
                </a:lnTo>
                <a:lnTo>
                  <a:pt x="60008" y="236507"/>
                </a:lnTo>
                <a:lnTo>
                  <a:pt x="129713" y="186733"/>
                </a:lnTo>
                <a:cubicBezTo>
                  <a:pt x="134160" y="183518"/>
                  <a:pt x="140214" y="183518"/>
                  <a:pt x="144661" y="186733"/>
                </a:cubicBezTo>
                <a:lnTo>
                  <a:pt x="214313" y="236507"/>
                </a:lnTo>
                <a:lnTo>
                  <a:pt x="214313" y="25731"/>
                </a:lnTo>
                <a:lnTo>
                  <a:pt x="60008" y="25731"/>
                </a:lnTo>
                <a:lnTo>
                  <a:pt x="60008" y="13"/>
                </a:lnTo>
                <a:lnTo>
                  <a:pt x="214313" y="13"/>
                </a:lnTo>
                <a:cubicBezTo>
                  <a:pt x="228511" y="13"/>
                  <a:pt x="240030" y="11532"/>
                  <a:pt x="240030" y="25731"/>
                </a:cubicBezTo>
                <a:lnTo>
                  <a:pt x="240030" y="261474"/>
                </a:lnTo>
                <a:cubicBezTo>
                  <a:pt x="240030" y="266297"/>
                  <a:pt x="237351" y="270690"/>
                  <a:pt x="233065" y="272887"/>
                </a:cubicBezTo>
                <a:cubicBezTo>
                  <a:pt x="228779" y="275083"/>
                  <a:pt x="223635" y="274708"/>
                  <a:pt x="219724" y="271922"/>
                </a:cubicBezTo>
                <a:lnTo>
                  <a:pt x="137160" y="212986"/>
                </a:lnTo>
                <a:lnTo>
                  <a:pt x="54596" y="271922"/>
                </a:lnTo>
                <a:cubicBezTo>
                  <a:pt x="50685" y="274708"/>
                  <a:pt x="45541" y="275083"/>
                  <a:pt x="41255" y="272887"/>
                </a:cubicBezTo>
                <a:cubicBezTo>
                  <a:pt x="36969" y="270690"/>
                  <a:pt x="34290" y="266297"/>
                  <a:pt x="34290" y="261474"/>
                </a:cubicBezTo>
                <a:lnTo>
                  <a:pt x="34290" y="2573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American Academy of Dermatology: Reliable skin health information.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Skin Cancer Foundation: Focuses on skin cancer prevention.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Web Resources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5" y="248603"/>
                  <a:pt x="151626" y="244745"/>
                  <a:pt x="162663" y="222671"/>
                </a:cubicBezTo>
                <a:cubicBezTo>
                  <a:pt x="167378" y="213187"/>
                  <a:pt x="171450" y="201668"/>
                  <a:pt x="174450" y="188595"/>
                </a:cubicBezTo>
                <a:lnTo>
                  <a:pt x="99870" y="188595"/>
                </a:lnTo>
                <a:cubicBezTo>
                  <a:pt x="102870" y="201668"/>
                  <a:pt x="106942" y="213187"/>
                  <a:pt x="111657" y="222671"/>
                </a:cubicBezTo>
                <a:cubicBezTo>
                  <a:pt x="122694" y="244745"/>
                  <a:pt x="133195" y="248603"/>
                  <a:pt x="137160" y="248603"/>
                </a:cubicBezTo>
                <a:lnTo>
                  <a:pt x="137160" y="248603"/>
                </a:lnTo>
                <a:moveTo>
                  <a:pt x="95637" y="162878"/>
                </a:moveTo>
                <a:lnTo>
                  <a:pt x="178683" y="162878"/>
                </a:lnTo>
                <a:cubicBezTo>
                  <a:pt x="179540" y="154680"/>
                  <a:pt x="180023" y="146054"/>
                  <a:pt x="180023" y="137160"/>
                </a:cubicBezTo>
                <a:cubicBezTo>
                  <a:pt x="180023" y="128266"/>
                  <a:pt x="179540" y="119640"/>
                  <a:pt x="178683" y="111443"/>
                </a:cubicBezTo>
                <a:lnTo>
                  <a:pt x="95637" y="111443"/>
                </a:lnTo>
                <a:cubicBezTo>
                  <a:pt x="94780" y="119640"/>
                  <a:pt x="94298" y="128266"/>
                  <a:pt x="94298" y="137160"/>
                </a:cubicBezTo>
                <a:cubicBezTo>
                  <a:pt x="94298" y="146054"/>
                  <a:pt x="94780" y="154680"/>
                  <a:pt x="95637" y="162878"/>
                </a:cubicBezTo>
                <a:lnTo>
                  <a:pt x="95637" y="162878"/>
                </a:lnTo>
                <a:moveTo>
                  <a:pt x="99870" y="85725"/>
                </a:moveTo>
                <a:lnTo>
                  <a:pt x="174450" y="85725"/>
                </a:lnTo>
                <a:cubicBezTo>
                  <a:pt x="171450" y="72652"/>
                  <a:pt x="167378" y="61133"/>
                  <a:pt x="162663" y="51649"/>
                </a:cubicBezTo>
                <a:cubicBezTo>
                  <a:pt x="151626" y="29575"/>
                  <a:pt x="141125" y="25717"/>
                  <a:pt x="137160" y="25717"/>
                </a:cubicBezTo>
                <a:cubicBezTo>
                  <a:pt x="133195" y="25717"/>
                  <a:pt x="122694" y="29575"/>
                  <a:pt x="111657" y="51649"/>
                </a:cubicBezTo>
                <a:cubicBezTo>
                  <a:pt x="106942" y="61133"/>
                  <a:pt x="102870" y="72652"/>
                  <a:pt x="99870" y="85725"/>
                </a:cubicBezTo>
                <a:lnTo>
                  <a:pt x="99870" y="85725"/>
                </a:lnTo>
                <a:moveTo>
                  <a:pt x="204508" y="111443"/>
                </a:moveTo>
                <a:cubicBezTo>
                  <a:pt x="205311" y="119747"/>
                  <a:pt x="205686" y="128373"/>
                  <a:pt x="205686" y="137160"/>
                </a:cubicBezTo>
                <a:cubicBezTo>
                  <a:pt x="205686" y="145947"/>
                  <a:pt x="205258" y="154573"/>
                  <a:pt x="204508" y="162877"/>
                </a:cubicBezTo>
                <a:lnTo>
                  <a:pt x="245602" y="162877"/>
                </a:lnTo>
                <a:cubicBezTo>
                  <a:pt x="247531" y="154626"/>
                  <a:pt x="248603" y="146000"/>
                  <a:pt x="248603" y="137160"/>
                </a:cubicBezTo>
                <a:cubicBezTo>
                  <a:pt x="248603" y="128320"/>
                  <a:pt x="247584" y="119694"/>
                  <a:pt x="245602" y="111443"/>
                </a:cubicBezTo>
                <a:lnTo>
                  <a:pt x="204508" y="111443"/>
                </a:lnTo>
                <a:moveTo>
                  <a:pt x="236012" y="85725"/>
                </a:moveTo>
                <a:cubicBezTo>
                  <a:pt x="224546" y="63704"/>
                  <a:pt x="205954" y="46024"/>
                  <a:pt x="183291" y="35683"/>
                </a:cubicBezTo>
                <a:cubicBezTo>
                  <a:pt x="190845" y="49399"/>
                  <a:pt x="196846" y="66491"/>
                  <a:pt x="200757" y="85725"/>
                </a:cubicBezTo>
                <a:lnTo>
                  <a:pt x="236065" y="85725"/>
                </a:lnTo>
                <a:lnTo>
                  <a:pt x="236012" y="85725"/>
                </a:lnTo>
                <a:moveTo>
                  <a:pt x="73509" y="85725"/>
                </a:moveTo>
                <a:cubicBezTo>
                  <a:pt x="77420" y="66491"/>
                  <a:pt x="83421" y="49453"/>
                  <a:pt x="90976" y="35683"/>
                </a:cubicBezTo>
                <a:cubicBezTo>
                  <a:pt x="68312" y="46024"/>
                  <a:pt x="49721" y="63704"/>
                  <a:pt x="38255" y="85725"/>
                </a:cubicBezTo>
                <a:lnTo>
                  <a:pt x="73563" y="85725"/>
                </a:lnTo>
                <a:lnTo>
                  <a:pt x="73509" y="85725"/>
                </a:lnTo>
                <a:moveTo>
                  <a:pt x="28718" y="111443"/>
                </a:moveTo>
                <a:cubicBezTo>
                  <a:pt x="26789" y="119694"/>
                  <a:pt x="25718" y="128320"/>
                  <a:pt x="25718" y="137160"/>
                </a:cubicBezTo>
                <a:cubicBezTo>
                  <a:pt x="25718" y="146000"/>
                  <a:pt x="26736" y="154626"/>
                  <a:pt x="28718" y="162877"/>
                </a:cubicBezTo>
                <a:lnTo>
                  <a:pt x="69812" y="162877"/>
                </a:lnTo>
                <a:cubicBezTo>
                  <a:pt x="69009" y="154573"/>
                  <a:pt x="68634" y="145947"/>
                  <a:pt x="68634" y="137160"/>
                </a:cubicBezTo>
                <a:cubicBezTo>
                  <a:pt x="68634" y="128373"/>
                  <a:pt x="69062" y="119747"/>
                  <a:pt x="69812" y="111443"/>
                </a:cubicBezTo>
                <a:lnTo>
                  <a:pt x="28718" y="111443"/>
                </a:lnTo>
                <a:moveTo>
                  <a:pt x="183291" y="238637"/>
                </a:moveTo>
                <a:cubicBezTo>
                  <a:pt x="205954" y="228296"/>
                  <a:pt x="224546" y="210616"/>
                  <a:pt x="236012" y="188595"/>
                </a:cubicBezTo>
                <a:lnTo>
                  <a:pt x="200704" y="188595"/>
                </a:lnTo>
                <a:cubicBezTo>
                  <a:pt x="196792" y="207830"/>
                  <a:pt x="190792" y="224867"/>
                  <a:pt x="183237" y="238637"/>
                </a:cubicBezTo>
                <a:lnTo>
                  <a:pt x="183291" y="238637"/>
                </a:lnTo>
                <a:moveTo>
                  <a:pt x="91029" y="238637"/>
                </a:moveTo>
                <a:cubicBezTo>
                  <a:pt x="83475" y="224921"/>
                  <a:pt x="77474" y="207830"/>
                  <a:pt x="73563" y="188595"/>
                </a:cubicBezTo>
                <a:lnTo>
                  <a:pt x="38255" y="188595"/>
                </a:lnTo>
                <a:cubicBezTo>
                  <a:pt x="49721" y="210616"/>
                  <a:pt x="68312" y="228296"/>
                  <a:pt x="90976" y="238637"/>
                </a:cubicBezTo>
                <a:lnTo>
                  <a:pt x="91029" y="238637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Comprehensive Guide to Skin Hygiene and Care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Additional Resources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18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04361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7201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540982"/>
            <a:ext cx="3383280" cy="2011680"/>
          </a:xfrm>
          <a:custGeom>
            <a:avLst/>
            <a:gdLst/>
            <a:ahLst/>
            <a:cxnLst/>
            <a:rect l="l" t="t" r="r" b="b"/>
            <a:pathLst>
              <a:path w="3383280" h="2011680">
                <a:moveTo>
                  <a:pt x="0" y="20116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011680"/>
                </a:lnTo>
                <a:lnTo>
                  <a:pt x="0" y="2011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Recognizing that not all skin care products are suitable for every skin type.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077201" y="2953964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Myth Busting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214361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404361" y="3540982"/>
            <a:ext cx="3383280" cy="2011680"/>
          </a:xfrm>
          <a:custGeom>
            <a:avLst/>
            <a:gdLst/>
            <a:ahLst/>
            <a:cxnLst/>
            <a:rect l="l" t="t" r="r" b="b"/>
            <a:pathLst>
              <a:path w="3383280" h="2011680">
                <a:moveTo>
                  <a:pt x="0" y="20116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011680"/>
                </a:lnTo>
                <a:lnTo>
                  <a:pt x="0" y="2011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Incorporating skin hygiene practices into your daily routine for better skin health.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404361" y="2953964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Daily Application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41521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8196" y="50476"/>
                </a:moveTo>
                <a:cubicBezTo>
                  <a:pt x="42530" y="46619"/>
                  <a:pt x="49055" y="46619"/>
                  <a:pt x="53389" y="50476"/>
                </a:cubicBezTo>
                <a:cubicBezTo>
                  <a:pt x="63628" y="59335"/>
                  <a:pt x="77773" y="66621"/>
                  <a:pt x="91489" y="66621"/>
                </a:cubicBezTo>
                <a:cubicBezTo>
                  <a:pt x="105205" y="66621"/>
                  <a:pt x="119349" y="59335"/>
                  <a:pt x="129589" y="50476"/>
                </a:cubicBezTo>
                <a:cubicBezTo>
                  <a:pt x="133923" y="46619"/>
                  <a:pt x="140447" y="46619"/>
                  <a:pt x="144781" y="50476"/>
                </a:cubicBezTo>
                <a:cubicBezTo>
                  <a:pt x="155068" y="59335"/>
                  <a:pt x="169165" y="66621"/>
                  <a:pt x="182881" y="66621"/>
                </a:cubicBezTo>
                <a:cubicBezTo>
                  <a:pt x="196597" y="66621"/>
                  <a:pt x="210742" y="59335"/>
                  <a:pt x="220981" y="50476"/>
                </a:cubicBezTo>
                <a:cubicBezTo>
                  <a:pt x="225315" y="46619"/>
                  <a:pt x="231840" y="46619"/>
                  <a:pt x="236174" y="50476"/>
                </a:cubicBezTo>
                <a:cubicBezTo>
                  <a:pt x="244222" y="57668"/>
                  <a:pt x="254890" y="63240"/>
                  <a:pt x="265368" y="65621"/>
                </a:cubicBezTo>
                <a:cubicBezTo>
                  <a:pt x="271511" y="67002"/>
                  <a:pt x="275417" y="73098"/>
                  <a:pt x="274035" y="79290"/>
                </a:cubicBezTo>
                <a:cubicBezTo>
                  <a:pt x="272654" y="85481"/>
                  <a:pt x="266558" y="89338"/>
                  <a:pt x="260367" y="87957"/>
                </a:cubicBezTo>
                <a:cubicBezTo>
                  <a:pt x="246699" y="84909"/>
                  <a:pt x="235459" y="78194"/>
                  <a:pt x="228601" y="73479"/>
                </a:cubicBezTo>
                <a:cubicBezTo>
                  <a:pt x="215219" y="82766"/>
                  <a:pt x="199359" y="89577"/>
                  <a:pt x="182881" y="89577"/>
                </a:cubicBezTo>
                <a:cubicBezTo>
                  <a:pt x="166403" y="89577"/>
                  <a:pt x="150544" y="82766"/>
                  <a:pt x="137161" y="73479"/>
                </a:cubicBezTo>
                <a:cubicBezTo>
                  <a:pt x="123779" y="82766"/>
                  <a:pt x="107919" y="89577"/>
                  <a:pt x="91441" y="89577"/>
                </a:cubicBezTo>
                <a:cubicBezTo>
                  <a:pt x="74963" y="89577"/>
                  <a:pt x="59104" y="82766"/>
                  <a:pt x="45721" y="73479"/>
                </a:cubicBezTo>
                <a:cubicBezTo>
                  <a:pt x="38863" y="78242"/>
                  <a:pt x="27624" y="84909"/>
                  <a:pt x="13955" y="87957"/>
                </a:cubicBezTo>
                <a:cubicBezTo>
                  <a:pt x="7812" y="89338"/>
                  <a:pt x="1668" y="85481"/>
                  <a:pt x="287" y="79290"/>
                </a:cubicBezTo>
                <a:cubicBezTo>
                  <a:pt x="-1094" y="73098"/>
                  <a:pt x="2763" y="67002"/>
                  <a:pt x="8955" y="65621"/>
                </a:cubicBezTo>
                <a:cubicBezTo>
                  <a:pt x="19623" y="63192"/>
                  <a:pt x="30005" y="57573"/>
                  <a:pt x="38196" y="50476"/>
                </a:cubicBezTo>
                <a:lnTo>
                  <a:pt x="38196" y="50476"/>
                </a:lnTo>
                <a:moveTo>
                  <a:pt x="38196" y="187637"/>
                </a:moveTo>
                <a:cubicBezTo>
                  <a:pt x="42530" y="183779"/>
                  <a:pt x="49055" y="183779"/>
                  <a:pt x="53389" y="187637"/>
                </a:cubicBezTo>
                <a:cubicBezTo>
                  <a:pt x="63628" y="196495"/>
                  <a:pt x="77773" y="203781"/>
                  <a:pt x="91489" y="203781"/>
                </a:cubicBezTo>
                <a:cubicBezTo>
                  <a:pt x="105205" y="203781"/>
                  <a:pt x="119349" y="196495"/>
                  <a:pt x="129589" y="187637"/>
                </a:cubicBezTo>
                <a:cubicBezTo>
                  <a:pt x="133923" y="183779"/>
                  <a:pt x="140447" y="183779"/>
                  <a:pt x="144781" y="187637"/>
                </a:cubicBezTo>
                <a:cubicBezTo>
                  <a:pt x="155068" y="196495"/>
                  <a:pt x="169165" y="203781"/>
                  <a:pt x="182881" y="203781"/>
                </a:cubicBezTo>
                <a:cubicBezTo>
                  <a:pt x="196597" y="203781"/>
                  <a:pt x="210742" y="196495"/>
                  <a:pt x="220981" y="187637"/>
                </a:cubicBezTo>
                <a:cubicBezTo>
                  <a:pt x="225315" y="183779"/>
                  <a:pt x="231840" y="183779"/>
                  <a:pt x="236174" y="187637"/>
                </a:cubicBezTo>
                <a:cubicBezTo>
                  <a:pt x="244222" y="194828"/>
                  <a:pt x="254890" y="200400"/>
                  <a:pt x="265368" y="202781"/>
                </a:cubicBezTo>
                <a:cubicBezTo>
                  <a:pt x="271511" y="204162"/>
                  <a:pt x="275417" y="210258"/>
                  <a:pt x="274035" y="216450"/>
                </a:cubicBezTo>
                <a:cubicBezTo>
                  <a:pt x="272654" y="222641"/>
                  <a:pt x="266558" y="226499"/>
                  <a:pt x="260367" y="225117"/>
                </a:cubicBezTo>
                <a:cubicBezTo>
                  <a:pt x="246699" y="222069"/>
                  <a:pt x="235459" y="215354"/>
                  <a:pt x="228601" y="210639"/>
                </a:cubicBezTo>
                <a:cubicBezTo>
                  <a:pt x="215219" y="219926"/>
                  <a:pt x="199359" y="226737"/>
                  <a:pt x="182881" y="226737"/>
                </a:cubicBezTo>
                <a:cubicBezTo>
                  <a:pt x="166403" y="226737"/>
                  <a:pt x="150544" y="219926"/>
                  <a:pt x="137161" y="210639"/>
                </a:cubicBezTo>
                <a:cubicBezTo>
                  <a:pt x="123779" y="219926"/>
                  <a:pt x="107919" y="226737"/>
                  <a:pt x="91441" y="226737"/>
                </a:cubicBezTo>
                <a:cubicBezTo>
                  <a:pt x="74963" y="226737"/>
                  <a:pt x="59104" y="219926"/>
                  <a:pt x="45721" y="210639"/>
                </a:cubicBezTo>
                <a:cubicBezTo>
                  <a:pt x="38863" y="215402"/>
                  <a:pt x="27624" y="222069"/>
                  <a:pt x="13955" y="225117"/>
                </a:cubicBezTo>
                <a:cubicBezTo>
                  <a:pt x="7812" y="226499"/>
                  <a:pt x="1668" y="222641"/>
                  <a:pt x="287" y="216450"/>
                </a:cubicBezTo>
                <a:cubicBezTo>
                  <a:pt x="-1094" y="210258"/>
                  <a:pt x="2763" y="204162"/>
                  <a:pt x="8955" y="202781"/>
                </a:cubicBezTo>
                <a:cubicBezTo>
                  <a:pt x="19527" y="200400"/>
                  <a:pt x="29910" y="194780"/>
                  <a:pt x="38101" y="187684"/>
                </a:cubicBezTo>
                <a:lnTo>
                  <a:pt x="38196" y="187637"/>
                </a:lnTo>
                <a:moveTo>
                  <a:pt x="53389" y="119057"/>
                </a:moveTo>
                <a:cubicBezTo>
                  <a:pt x="63628" y="127915"/>
                  <a:pt x="77773" y="135201"/>
                  <a:pt x="91489" y="135201"/>
                </a:cubicBezTo>
                <a:cubicBezTo>
                  <a:pt x="105205" y="135201"/>
                  <a:pt x="119349" y="127915"/>
                  <a:pt x="129589" y="119057"/>
                </a:cubicBezTo>
                <a:cubicBezTo>
                  <a:pt x="133923" y="115199"/>
                  <a:pt x="140447" y="115199"/>
                  <a:pt x="144781" y="119057"/>
                </a:cubicBezTo>
                <a:cubicBezTo>
                  <a:pt x="155068" y="127915"/>
                  <a:pt x="169165" y="135201"/>
                  <a:pt x="182881" y="135201"/>
                </a:cubicBezTo>
                <a:cubicBezTo>
                  <a:pt x="196597" y="135201"/>
                  <a:pt x="210742" y="127915"/>
                  <a:pt x="220981" y="119057"/>
                </a:cubicBezTo>
                <a:cubicBezTo>
                  <a:pt x="225315" y="115199"/>
                  <a:pt x="231840" y="115199"/>
                  <a:pt x="236174" y="119057"/>
                </a:cubicBezTo>
                <a:cubicBezTo>
                  <a:pt x="244222" y="126248"/>
                  <a:pt x="254890" y="131820"/>
                  <a:pt x="265368" y="134201"/>
                </a:cubicBezTo>
                <a:cubicBezTo>
                  <a:pt x="271511" y="135582"/>
                  <a:pt x="275417" y="141678"/>
                  <a:pt x="274035" y="147870"/>
                </a:cubicBezTo>
                <a:cubicBezTo>
                  <a:pt x="272654" y="154061"/>
                  <a:pt x="266558" y="157919"/>
                  <a:pt x="260367" y="156537"/>
                </a:cubicBezTo>
                <a:cubicBezTo>
                  <a:pt x="246699" y="153489"/>
                  <a:pt x="235459" y="146774"/>
                  <a:pt x="228601" y="142059"/>
                </a:cubicBezTo>
                <a:cubicBezTo>
                  <a:pt x="215219" y="151346"/>
                  <a:pt x="199359" y="158157"/>
                  <a:pt x="182881" y="158157"/>
                </a:cubicBezTo>
                <a:cubicBezTo>
                  <a:pt x="166403" y="158157"/>
                  <a:pt x="150544" y="151346"/>
                  <a:pt x="137161" y="142059"/>
                </a:cubicBezTo>
                <a:cubicBezTo>
                  <a:pt x="123779" y="151346"/>
                  <a:pt x="107919" y="158157"/>
                  <a:pt x="91441" y="158157"/>
                </a:cubicBezTo>
                <a:cubicBezTo>
                  <a:pt x="74963" y="158157"/>
                  <a:pt x="59104" y="151346"/>
                  <a:pt x="45721" y="142059"/>
                </a:cubicBezTo>
                <a:cubicBezTo>
                  <a:pt x="38863" y="146822"/>
                  <a:pt x="27624" y="153489"/>
                  <a:pt x="13955" y="156537"/>
                </a:cubicBezTo>
                <a:cubicBezTo>
                  <a:pt x="7812" y="157919"/>
                  <a:pt x="1668" y="154061"/>
                  <a:pt x="287" y="147870"/>
                </a:cubicBezTo>
                <a:cubicBezTo>
                  <a:pt x="-1094" y="141678"/>
                  <a:pt x="2763" y="135582"/>
                  <a:pt x="8955" y="134201"/>
                </a:cubicBezTo>
                <a:cubicBezTo>
                  <a:pt x="19527" y="131820"/>
                  <a:pt x="29910" y="126200"/>
                  <a:pt x="38101" y="119104"/>
                </a:cubicBezTo>
                <a:cubicBezTo>
                  <a:pt x="42435" y="115247"/>
                  <a:pt x="48960" y="115247"/>
                  <a:pt x="53294" y="119104"/>
                </a:cubicBezTo>
                <a:lnTo>
                  <a:pt x="53389" y="11905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3540982"/>
            <a:ext cx="3383280" cy="2011680"/>
          </a:xfrm>
          <a:custGeom>
            <a:avLst/>
            <a:gdLst/>
            <a:ahLst/>
            <a:cxnLst/>
            <a:rect l="l" t="t" r="r" b="b"/>
            <a:pathLst>
              <a:path w="3383280" h="2011680">
                <a:moveTo>
                  <a:pt x="0" y="20116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011680"/>
                </a:lnTo>
                <a:lnTo>
                  <a:pt x="0" y="2011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the importance of maintaining clean skin to prevent breakouts and infections.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31518" y="2953964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Skin Hygiene Insights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68678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1443" y="0"/>
                </a:moveTo>
                <a:cubicBezTo>
                  <a:pt x="125646" y="0"/>
                  <a:pt x="137160" y="11514"/>
                  <a:pt x="137160" y="25718"/>
                </a:cubicBezTo>
                <a:cubicBezTo>
                  <a:pt x="137160" y="39921"/>
                  <a:pt x="125646" y="51435"/>
                  <a:pt x="111443" y="51435"/>
                </a:cubicBezTo>
                <a:cubicBezTo>
                  <a:pt x="97239" y="51435"/>
                  <a:pt x="85725" y="39921"/>
                  <a:pt x="85725" y="25718"/>
                </a:cubicBezTo>
                <a:cubicBezTo>
                  <a:pt x="85725" y="11514"/>
                  <a:pt x="97239" y="0"/>
                  <a:pt x="111443" y="0"/>
                </a:cubicBezTo>
                <a:moveTo>
                  <a:pt x="51435" y="102870"/>
                </a:moveTo>
                <a:lnTo>
                  <a:pt x="112032" y="102870"/>
                </a:lnTo>
                <a:cubicBezTo>
                  <a:pt x="113371" y="112353"/>
                  <a:pt x="116961" y="121087"/>
                  <a:pt x="122158" y="128588"/>
                </a:cubicBezTo>
                <a:lnTo>
                  <a:pt x="51435" y="128588"/>
                </a:lnTo>
                <a:cubicBezTo>
                  <a:pt x="37237" y="128588"/>
                  <a:pt x="25717" y="140107"/>
                  <a:pt x="25717" y="154305"/>
                </a:cubicBezTo>
                <a:lnTo>
                  <a:pt x="25717" y="222885"/>
                </a:lnTo>
                <a:cubicBezTo>
                  <a:pt x="25717" y="237083"/>
                  <a:pt x="37237" y="248602"/>
                  <a:pt x="51435" y="248602"/>
                </a:cubicBezTo>
                <a:lnTo>
                  <a:pt x="222885" y="248602"/>
                </a:lnTo>
                <a:cubicBezTo>
                  <a:pt x="237083" y="248602"/>
                  <a:pt x="248602" y="237083"/>
                  <a:pt x="248602" y="222885"/>
                </a:cubicBezTo>
                <a:lnTo>
                  <a:pt x="248602" y="154305"/>
                </a:lnTo>
                <a:cubicBezTo>
                  <a:pt x="248602" y="140107"/>
                  <a:pt x="237083" y="128588"/>
                  <a:pt x="222885" y="128588"/>
                </a:cubicBezTo>
                <a:lnTo>
                  <a:pt x="220688" y="128588"/>
                </a:lnTo>
                <a:cubicBezTo>
                  <a:pt x="225832" y="121247"/>
                  <a:pt x="229314" y="112728"/>
                  <a:pt x="230761" y="103459"/>
                </a:cubicBezTo>
                <a:cubicBezTo>
                  <a:pt x="255407" y="107263"/>
                  <a:pt x="274320" y="128588"/>
                  <a:pt x="274320" y="154305"/>
                </a:cubicBezTo>
                <a:lnTo>
                  <a:pt x="274320" y="222885"/>
                </a:lnTo>
                <a:cubicBezTo>
                  <a:pt x="274320" y="251281"/>
                  <a:pt x="251281" y="274320"/>
                  <a:pt x="222885" y="274320"/>
                </a:cubicBezTo>
                <a:lnTo>
                  <a:pt x="51435" y="274320"/>
                </a:lnTo>
                <a:cubicBezTo>
                  <a:pt x="23038" y="274320"/>
                  <a:pt x="0" y="251281"/>
                  <a:pt x="0" y="222885"/>
                </a:cubicBezTo>
                <a:lnTo>
                  <a:pt x="0" y="154305"/>
                </a:lnTo>
                <a:cubicBezTo>
                  <a:pt x="0" y="125909"/>
                  <a:pt x="23038" y="102870"/>
                  <a:pt x="51435" y="102870"/>
                </a:cubicBezTo>
                <a:lnTo>
                  <a:pt x="51435" y="102870"/>
                </a:lnTo>
                <a:moveTo>
                  <a:pt x="171450" y="154305"/>
                </a:moveTo>
                <a:lnTo>
                  <a:pt x="188595" y="154305"/>
                </a:lnTo>
                <a:cubicBezTo>
                  <a:pt x="207508" y="154305"/>
                  <a:pt x="222885" y="169682"/>
                  <a:pt x="222885" y="188595"/>
                </a:cubicBezTo>
                <a:cubicBezTo>
                  <a:pt x="222885" y="207508"/>
                  <a:pt x="207508" y="222885"/>
                  <a:pt x="188595" y="222885"/>
                </a:cubicBezTo>
                <a:lnTo>
                  <a:pt x="85725" y="222885"/>
                </a:lnTo>
                <a:cubicBezTo>
                  <a:pt x="66812" y="222885"/>
                  <a:pt x="51435" y="207508"/>
                  <a:pt x="51435" y="188595"/>
                </a:cubicBezTo>
                <a:cubicBezTo>
                  <a:pt x="51435" y="169682"/>
                  <a:pt x="66812" y="154305"/>
                  <a:pt x="85725" y="154305"/>
                </a:cubicBezTo>
                <a:lnTo>
                  <a:pt x="171450" y="154305"/>
                </a:lnTo>
                <a:moveTo>
                  <a:pt x="77152" y="188595"/>
                </a:moveTo>
                <a:cubicBezTo>
                  <a:pt x="77152" y="193310"/>
                  <a:pt x="81010" y="197167"/>
                  <a:pt x="85725" y="197167"/>
                </a:cubicBezTo>
                <a:lnTo>
                  <a:pt x="188595" y="197167"/>
                </a:lnTo>
                <a:cubicBezTo>
                  <a:pt x="193310" y="197167"/>
                  <a:pt x="197167" y="193310"/>
                  <a:pt x="197167" y="188595"/>
                </a:cubicBezTo>
                <a:cubicBezTo>
                  <a:pt x="197167" y="183880"/>
                  <a:pt x="193310" y="180023"/>
                  <a:pt x="188595" y="180023"/>
                </a:cubicBezTo>
                <a:lnTo>
                  <a:pt x="85725" y="180023"/>
                </a:lnTo>
                <a:cubicBezTo>
                  <a:pt x="81010" y="180023"/>
                  <a:pt x="77152" y="183880"/>
                  <a:pt x="77152" y="188595"/>
                </a:cubicBezTo>
                <a:moveTo>
                  <a:pt x="171450" y="111443"/>
                </a:moveTo>
                <a:cubicBezTo>
                  <a:pt x="180919" y="111443"/>
                  <a:pt x="188595" y="103766"/>
                  <a:pt x="188595" y="94297"/>
                </a:cubicBezTo>
                <a:cubicBezTo>
                  <a:pt x="188595" y="84829"/>
                  <a:pt x="180919" y="77152"/>
                  <a:pt x="171450" y="77152"/>
                </a:cubicBezTo>
                <a:cubicBezTo>
                  <a:pt x="161981" y="77152"/>
                  <a:pt x="154305" y="84829"/>
                  <a:pt x="154305" y="94297"/>
                </a:cubicBezTo>
                <a:cubicBezTo>
                  <a:pt x="154305" y="103766"/>
                  <a:pt x="161981" y="111443"/>
                  <a:pt x="171450" y="111443"/>
                </a:cubicBezTo>
                <a:moveTo>
                  <a:pt x="171450" y="51435"/>
                </a:moveTo>
                <a:cubicBezTo>
                  <a:pt x="195122" y="51435"/>
                  <a:pt x="214313" y="70625"/>
                  <a:pt x="214313" y="94298"/>
                </a:cubicBezTo>
                <a:cubicBezTo>
                  <a:pt x="214313" y="117970"/>
                  <a:pt x="195122" y="137160"/>
                  <a:pt x="171450" y="137160"/>
                </a:cubicBezTo>
                <a:cubicBezTo>
                  <a:pt x="147778" y="137160"/>
                  <a:pt x="128588" y="117970"/>
                  <a:pt x="128588" y="94298"/>
                </a:cubicBezTo>
                <a:cubicBezTo>
                  <a:pt x="128588" y="70625"/>
                  <a:pt x="147778" y="51435"/>
                  <a:pt x="171450" y="51435"/>
                </a:cubicBezTo>
                <a:moveTo>
                  <a:pt x="205740" y="0"/>
                </a:moveTo>
                <a:cubicBezTo>
                  <a:pt x="215209" y="0"/>
                  <a:pt x="222885" y="7676"/>
                  <a:pt x="222885" y="17145"/>
                </a:cubicBezTo>
                <a:cubicBezTo>
                  <a:pt x="222885" y="26614"/>
                  <a:pt x="215209" y="34290"/>
                  <a:pt x="205740" y="34290"/>
                </a:cubicBezTo>
                <a:cubicBezTo>
                  <a:pt x="196271" y="34290"/>
                  <a:pt x="188595" y="26614"/>
                  <a:pt x="188595" y="17145"/>
                </a:cubicBezTo>
                <a:cubicBezTo>
                  <a:pt x="188595" y="7676"/>
                  <a:pt x="196271" y="0"/>
                  <a:pt x="205740" y="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Comprehensive Guide to Skin Hygiene and Care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601" b="5601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Share your knowledge about skincare with friends and family.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Promote healthy skin habits within your community.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Educate Others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62890" y="30480"/>
                </a:moveTo>
                <a:cubicBezTo>
                  <a:pt x="256556" y="30480"/>
                  <a:pt x="251460" y="35576"/>
                  <a:pt x="251460" y="41910"/>
                </a:cubicBezTo>
                <a:lnTo>
                  <a:pt x="251460" y="44625"/>
                </a:lnTo>
                <a:lnTo>
                  <a:pt x="22860" y="106966"/>
                </a:lnTo>
                <a:lnTo>
                  <a:pt x="22860" y="102870"/>
                </a:lnTo>
                <a:cubicBezTo>
                  <a:pt x="22860" y="96536"/>
                  <a:pt x="17764" y="91440"/>
                  <a:pt x="11430" y="91440"/>
                </a:cubicBezTo>
                <a:cubicBezTo>
                  <a:pt x="5096" y="91440"/>
                  <a:pt x="0" y="96536"/>
                  <a:pt x="0" y="102870"/>
                </a:cubicBezTo>
                <a:lnTo>
                  <a:pt x="0" y="113205"/>
                </a:lnTo>
                <a:lnTo>
                  <a:pt x="0" y="121920"/>
                </a:lnTo>
                <a:lnTo>
                  <a:pt x="0" y="152400"/>
                </a:lnTo>
                <a:lnTo>
                  <a:pt x="0" y="161115"/>
                </a:lnTo>
                <a:lnTo>
                  <a:pt x="0" y="171450"/>
                </a:lnTo>
                <a:cubicBezTo>
                  <a:pt x="0" y="177784"/>
                  <a:pt x="5096" y="182880"/>
                  <a:pt x="11430" y="182880"/>
                </a:cubicBezTo>
                <a:cubicBezTo>
                  <a:pt x="17764" y="182880"/>
                  <a:pt x="22860" y="177784"/>
                  <a:pt x="22860" y="171450"/>
                </a:cubicBezTo>
                <a:lnTo>
                  <a:pt x="22860" y="167354"/>
                </a:lnTo>
                <a:lnTo>
                  <a:pt x="78867" y="182642"/>
                </a:lnTo>
                <a:cubicBezTo>
                  <a:pt x="77153" y="187500"/>
                  <a:pt x="76200" y="192691"/>
                  <a:pt x="76200" y="198120"/>
                </a:cubicBezTo>
                <a:cubicBezTo>
                  <a:pt x="76200" y="223361"/>
                  <a:pt x="96679" y="243840"/>
                  <a:pt x="121920" y="243840"/>
                </a:cubicBezTo>
                <a:cubicBezTo>
                  <a:pt x="144256" y="243840"/>
                  <a:pt x="162878" y="227838"/>
                  <a:pt x="166830" y="206645"/>
                </a:cubicBezTo>
                <a:lnTo>
                  <a:pt x="251460" y="229695"/>
                </a:lnTo>
                <a:lnTo>
                  <a:pt x="251460" y="232410"/>
                </a:lnTo>
                <a:cubicBezTo>
                  <a:pt x="251460" y="238744"/>
                  <a:pt x="256556" y="243840"/>
                  <a:pt x="262890" y="243840"/>
                </a:cubicBezTo>
                <a:cubicBezTo>
                  <a:pt x="269224" y="243840"/>
                  <a:pt x="274320" y="238744"/>
                  <a:pt x="274320" y="232410"/>
                </a:cubicBezTo>
                <a:lnTo>
                  <a:pt x="274320" y="220980"/>
                </a:lnTo>
                <a:lnTo>
                  <a:pt x="274320" y="53340"/>
                </a:lnTo>
                <a:lnTo>
                  <a:pt x="274320" y="41910"/>
                </a:lnTo>
                <a:cubicBezTo>
                  <a:pt x="274320" y="35576"/>
                  <a:pt x="269224" y="30480"/>
                  <a:pt x="262890" y="30480"/>
                </a:cubicBezTo>
                <a:lnTo>
                  <a:pt x="262890" y="30480"/>
                </a:lnTo>
                <a:moveTo>
                  <a:pt x="251460" y="206026"/>
                </a:moveTo>
                <a:lnTo>
                  <a:pt x="22860" y="143685"/>
                </a:lnTo>
                <a:lnTo>
                  <a:pt x="22860" y="130683"/>
                </a:lnTo>
                <a:lnTo>
                  <a:pt x="251460" y="68294"/>
                </a:lnTo>
                <a:lnTo>
                  <a:pt x="251460" y="206026"/>
                </a:lnTo>
                <a:moveTo>
                  <a:pt x="99060" y="198120"/>
                </a:moveTo>
                <a:cubicBezTo>
                  <a:pt x="99060" y="194739"/>
                  <a:pt x="99774" y="191548"/>
                  <a:pt x="101108" y="188690"/>
                </a:cubicBezTo>
                <a:lnTo>
                  <a:pt x="144685" y="200549"/>
                </a:lnTo>
                <a:cubicBezTo>
                  <a:pt x="143447" y="212027"/>
                  <a:pt x="133731" y="220932"/>
                  <a:pt x="121968" y="220932"/>
                </a:cubicBezTo>
                <a:cubicBezTo>
                  <a:pt x="109347" y="220932"/>
                  <a:pt x="99108" y="210693"/>
                  <a:pt x="99108" y="198072"/>
                </a:cubicBezTo>
                <a:lnTo>
                  <a:pt x="99060" y="19812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Seek advice from a dermatologist for personalized skincare solutions.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Address any specific concerns about your skin with a professional.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Consult Professionals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cubicBezTo>
                  <a:pt x="160832" y="25718"/>
                  <a:pt x="180023" y="44908"/>
                  <a:pt x="180023" y="68580"/>
                </a:cubicBezTo>
                <a:cubicBezTo>
                  <a:pt x="180023" y="92252"/>
                  <a:pt x="160832" y="111443"/>
                  <a:pt x="137160" y="111443"/>
                </a:cubicBezTo>
                <a:cubicBezTo>
                  <a:pt x="113488" y="111443"/>
                  <a:pt x="94297" y="92252"/>
                  <a:pt x="94297" y="68580"/>
                </a:cubicBezTo>
                <a:cubicBezTo>
                  <a:pt x="94297" y="44908"/>
                  <a:pt x="113488" y="25717"/>
                  <a:pt x="137160" y="25717"/>
                </a:cubicBezTo>
                <a:lnTo>
                  <a:pt x="137160" y="25718"/>
                </a:lnTo>
                <a:moveTo>
                  <a:pt x="68580" y="68580"/>
                </a:moveTo>
                <a:cubicBezTo>
                  <a:pt x="68580" y="106456"/>
                  <a:pt x="99284" y="137160"/>
                  <a:pt x="137160" y="137160"/>
                </a:cubicBezTo>
                <a:cubicBezTo>
                  <a:pt x="175036" y="137160"/>
                  <a:pt x="205740" y="106456"/>
                  <a:pt x="205740" y="68580"/>
                </a:cubicBezTo>
                <a:cubicBezTo>
                  <a:pt x="205740" y="30704"/>
                  <a:pt x="175036" y="0"/>
                  <a:pt x="137160" y="0"/>
                </a:cubicBezTo>
                <a:cubicBezTo>
                  <a:pt x="99284" y="0"/>
                  <a:pt x="68580" y="30704"/>
                  <a:pt x="68580" y="68580"/>
                </a:cubicBezTo>
                <a:lnTo>
                  <a:pt x="68580" y="68580"/>
                </a:lnTo>
                <a:moveTo>
                  <a:pt x="102870" y="189131"/>
                </a:moveTo>
                <a:cubicBezTo>
                  <a:pt x="105656" y="188756"/>
                  <a:pt x="108549" y="188595"/>
                  <a:pt x="111443" y="188595"/>
                </a:cubicBezTo>
                <a:lnTo>
                  <a:pt x="162878" y="188595"/>
                </a:lnTo>
                <a:cubicBezTo>
                  <a:pt x="165771" y="188595"/>
                  <a:pt x="168664" y="188756"/>
                  <a:pt x="171450" y="189131"/>
                </a:cubicBezTo>
                <a:lnTo>
                  <a:pt x="171450" y="215384"/>
                </a:lnTo>
                <a:cubicBezTo>
                  <a:pt x="156662" y="219188"/>
                  <a:pt x="145733" y="232636"/>
                  <a:pt x="145733" y="248603"/>
                </a:cubicBezTo>
                <a:lnTo>
                  <a:pt x="145733" y="265748"/>
                </a:lnTo>
                <a:cubicBezTo>
                  <a:pt x="145733" y="270462"/>
                  <a:pt x="149590" y="274320"/>
                  <a:pt x="154305" y="274320"/>
                </a:cubicBezTo>
                <a:lnTo>
                  <a:pt x="167164" y="274320"/>
                </a:lnTo>
                <a:cubicBezTo>
                  <a:pt x="171879" y="274320"/>
                  <a:pt x="175736" y="270462"/>
                  <a:pt x="175736" y="265748"/>
                </a:cubicBezTo>
                <a:cubicBezTo>
                  <a:pt x="175736" y="261033"/>
                  <a:pt x="171879" y="257175"/>
                  <a:pt x="167164" y="257175"/>
                </a:cubicBezTo>
                <a:lnTo>
                  <a:pt x="162878" y="257175"/>
                </a:lnTo>
                <a:lnTo>
                  <a:pt x="162878" y="248603"/>
                </a:lnTo>
                <a:cubicBezTo>
                  <a:pt x="162878" y="239119"/>
                  <a:pt x="170539" y="231458"/>
                  <a:pt x="180023" y="231458"/>
                </a:cubicBezTo>
                <a:cubicBezTo>
                  <a:pt x="189506" y="231458"/>
                  <a:pt x="197168" y="239119"/>
                  <a:pt x="197168" y="248603"/>
                </a:cubicBezTo>
                <a:lnTo>
                  <a:pt x="197168" y="257175"/>
                </a:lnTo>
                <a:lnTo>
                  <a:pt x="192881" y="257175"/>
                </a:lnTo>
                <a:cubicBezTo>
                  <a:pt x="188166" y="257175"/>
                  <a:pt x="184309" y="261033"/>
                  <a:pt x="184309" y="265748"/>
                </a:cubicBezTo>
                <a:cubicBezTo>
                  <a:pt x="184309" y="270462"/>
                  <a:pt x="188166" y="274320"/>
                  <a:pt x="192881" y="274320"/>
                </a:cubicBezTo>
                <a:lnTo>
                  <a:pt x="205740" y="274320"/>
                </a:lnTo>
                <a:cubicBezTo>
                  <a:pt x="210455" y="274320"/>
                  <a:pt x="214313" y="270462"/>
                  <a:pt x="214313" y="265748"/>
                </a:cubicBezTo>
                <a:lnTo>
                  <a:pt x="214313" y="248603"/>
                </a:lnTo>
                <a:cubicBezTo>
                  <a:pt x="214313" y="232636"/>
                  <a:pt x="203383" y="219188"/>
                  <a:pt x="188595" y="215384"/>
                </a:cubicBezTo>
                <a:lnTo>
                  <a:pt x="188595" y="193578"/>
                </a:lnTo>
                <a:cubicBezTo>
                  <a:pt x="213723" y="203758"/>
                  <a:pt x="231458" y="228403"/>
                  <a:pt x="231458" y="257175"/>
                </a:cubicBezTo>
                <a:lnTo>
                  <a:pt x="231458" y="261461"/>
                </a:lnTo>
                <a:cubicBezTo>
                  <a:pt x="231458" y="268587"/>
                  <a:pt x="237190" y="274320"/>
                  <a:pt x="244316" y="274320"/>
                </a:cubicBezTo>
                <a:cubicBezTo>
                  <a:pt x="251442" y="274320"/>
                  <a:pt x="257175" y="268587"/>
                  <a:pt x="257175" y="261461"/>
                </a:cubicBezTo>
                <a:lnTo>
                  <a:pt x="257175" y="257175"/>
                </a:lnTo>
                <a:cubicBezTo>
                  <a:pt x="257175" y="205097"/>
                  <a:pt x="214955" y="162878"/>
                  <a:pt x="162878" y="162878"/>
                </a:cubicBezTo>
                <a:lnTo>
                  <a:pt x="111443" y="162878"/>
                </a:lnTo>
                <a:cubicBezTo>
                  <a:pt x="59365" y="162878"/>
                  <a:pt x="17145" y="205097"/>
                  <a:pt x="17145" y="257175"/>
                </a:cubicBezTo>
                <a:lnTo>
                  <a:pt x="17145" y="261461"/>
                </a:lnTo>
                <a:cubicBezTo>
                  <a:pt x="17145" y="268587"/>
                  <a:pt x="22878" y="274320"/>
                  <a:pt x="30004" y="274320"/>
                </a:cubicBezTo>
                <a:cubicBezTo>
                  <a:pt x="37130" y="274320"/>
                  <a:pt x="42863" y="268587"/>
                  <a:pt x="42863" y="261461"/>
                </a:cubicBezTo>
                <a:lnTo>
                  <a:pt x="42863" y="257175"/>
                </a:lnTo>
                <a:cubicBezTo>
                  <a:pt x="42863" y="228403"/>
                  <a:pt x="60597" y="203758"/>
                  <a:pt x="85725" y="193578"/>
                </a:cubicBezTo>
                <a:lnTo>
                  <a:pt x="85725" y="215545"/>
                </a:lnTo>
                <a:cubicBezTo>
                  <a:pt x="73349" y="219242"/>
                  <a:pt x="64294" y="230707"/>
                  <a:pt x="64294" y="244316"/>
                </a:cubicBezTo>
                <a:cubicBezTo>
                  <a:pt x="64294" y="260872"/>
                  <a:pt x="77742" y="274320"/>
                  <a:pt x="94298" y="274320"/>
                </a:cubicBezTo>
                <a:cubicBezTo>
                  <a:pt x="110853" y="274320"/>
                  <a:pt x="124301" y="260872"/>
                  <a:pt x="124301" y="244316"/>
                </a:cubicBezTo>
                <a:cubicBezTo>
                  <a:pt x="124301" y="230707"/>
                  <a:pt x="115246" y="219242"/>
                  <a:pt x="102870" y="215545"/>
                </a:cubicBezTo>
                <a:lnTo>
                  <a:pt x="102870" y="189131"/>
                </a:lnTo>
                <a:moveTo>
                  <a:pt x="94298" y="231458"/>
                </a:moveTo>
                <a:cubicBezTo>
                  <a:pt x="101399" y="231458"/>
                  <a:pt x="107156" y="237215"/>
                  <a:pt x="107156" y="244316"/>
                </a:cubicBezTo>
                <a:cubicBezTo>
                  <a:pt x="107156" y="251418"/>
                  <a:pt x="101399" y="257175"/>
                  <a:pt x="94298" y="257175"/>
                </a:cubicBezTo>
                <a:cubicBezTo>
                  <a:pt x="87196" y="257175"/>
                  <a:pt x="81439" y="251418"/>
                  <a:pt x="81439" y="244316"/>
                </a:cubicBezTo>
                <a:cubicBezTo>
                  <a:pt x="81439" y="237215"/>
                  <a:pt x="87196" y="231458"/>
                  <a:pt x="94298" y="231458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Continue to practice good skin care habits daily.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Maintain a healthy lifestyle by eating well and staying hydrated.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Skincare Routine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31350" y="142143"/>
                </a:moveTo>
                <a:cubicBezTo>
                  <a:pt x="209330" y="159984"/>
                  <a:pt x="175361" y="171450"/>
                  <a:pt x="137160" y="171450"/>
                </a:cubicBezTo>
                <a:cubicBezTo>
                  <a:pt x="98959" y="171450"/>
                  <a:pt x="64990" y="159984"/>
                  <a:pt x="42970" y="142143"/>
                </a:cubicBezTo>
                <a:cubicBezTo>
                  <a:pt x="45595" y="191917"/>
                  <a:pt x="86743" y="231458"/>
                  <a:pt x="137160" y="231458"/>
                </a:cubicBezTo>
                <a:cubicBezTo>
                  <a:pt x="187577" y="231458"/>
                  <a:pt x="228725" y="191917"/>
                  <a:pt x="231350" y="142143"/>
                </a:cubicBezTo>
                <a:moveTo>
                  <a:pt x="257175" y="94298"/>
                </a:moveTo>
                <a:lnTo>
                  <a:pt x="257175" y="137160"/>
                </a:lnTo>
                <a:cubicBezTo>
                  <a:pt x="257175" y="203436"/>
                  <a:pt x="203436" y="257175"/>
                  <a:pt x="137160" y="257175"/>
                </a:cubicBezTo>
                <a:cubicBezTo>
                  <a:pt x="70884" y="257175"/>
                  <a:pt x="17145" y="203436"/>
                  <a:pt x="17145" y="137160"/>
                </a:cubicBezTo>
                <a:lnTo>
                  <a:pt x="17145" y="94298"/>
                </a:lnTo>
                <a:cubicBezTo>
                  <a:pt x="17145" y="51703"/>
                  <a:pt x="70884" y="17145"/>
                  <a:pt x="137160" y="17145"/>
                </a:cubicBezTo>
                <a:cubicBezTo>
                  <a:pt x="203436" y="17145"/>
                  <a:pt x="257175" y="51703"/>
                  <a:pt x="257175" y="94298"/>
                </a:cubicBezTo>
                <a:moveTo>
                  <a:pt x="137160" y="34290"/>
                </a:moveTo>
                <a:cubicBezTo>
                  <a:pt x="132445" y="34290"/>
                  <a:pt x="128588" y="38148"/>
                  <a:pt x="128588" y="42863"/>
                </a:cubicBezTo>
                <a:lnTo>
                  <a:pt x="128588" y="55721"/>
                </a:lnTo>
                <a:cubicBezTo>
                  <a:pt x="128588" y="60436"/>
                  <a:pt x="132445" y="64294"/>
                  <a:pt x="137160" y="64294"/>
                </a:cubicBezTo>
                <a:cubicBezTo>
                  <a:pt x="141875" y="64294"/>
                  <a:pt x="145733" y="60436"/>
                  <a:pt x="145733" y="55721"/>
                </a:cubicBezTo>
                <a:lnTo>
                  <a:pt x="145733" y="42863"/>
                </a:lnTo>
                <a:cubicBezTo>
                  <a:pt x="145733" y="38148"/>
                  <a:pt x="141875" y="34290"/>
                  <a:pt x="137160" y="34290"/>
                </a:cubicBezTo>
                <a:moveTo>
                  <a:pt x="51435" y="94298"/>
                </a:moveTo>
                <a:cubicBezTo>
                  <a:pt x="51435" y="99012"/>
                  <a:pt x="55293" y="102870"/>
                  <a:pt x="60008" y="102870"/>
                </a:cubicBezTo>
                <a:lnTo>
                  <a:pt x="77153" y="102870"/>
                </a:lnTo>
                <a:cubicBezTo>
                  <a:pt x="81867" y="102870"/>
                  <a:pt x="85725" y="99012"/>
                  <a:pt x="85725" y="94298"/>
                </a:cubicBezTo>
                <a:cubicBezTo>
                  <a:pt x="85725" y="89583"/>
                  <a:pt x="81867" y="85725"/>
                  <a:pt x="77153" y="85725"/>
                </a:cubicBezTo>
                <a:lnTo>
                  <a:pt x="60008" y="85725"/>
                </a:lnTo>
                <a:cubicBezTo>
                  <a:pt x="55293" y="85725"/>
                  <a:pt x="51435" y="89583"/>
                  <a:pt x="51435" y="94298"/>
                </a:cubicBezTo>
                <a:lnTo>
                  <a:pt x="51435" y="94298"/>
                </a:lnTo>
                <a:moveTo>
                  <a:pt x="188595" y="94298"/>
                </a:moveTo>
                <a:cubicBezTo>
                  <a:pt x="188595" y="99012"/>
                  <a:pt x="192453" y="102870"/>
                  <a:pt x="197167" y="102870"/>
                </a:cubicBezTo>
                <a:lnTo>
                  <a:pt x="214313" y="102870"/>
                </a:lnTo>
                <a:cubicBezTo>
                  <a:pt x="219027" y="102870"/>
                  <a:pt x="222885" y="99012"/>
                  <a:pt x="222885" y="94298"/>
                </a:cubicBezTo>
                <a:cubicBezTo>
                  <a:pt x="222885" y="89583"/>
                  <a:pt x="219027" y="85725"/>
                  <a:pt x="214313" y="85725"/>
                </a:cubicBezTo>
                <a:lnTo>
                  <a:pt x="197167" y="85725"/>
                </a:lnTo>
                <a:cubicBezTo>
                  <a:pt x="192453" y="85725"/>
                  <a:pt x="188595" y="89583"/>
                  <a:pt x="188595" y="94298"/>
                </a:cubicBezTo>
                <a:moveTo>
                  <a:pt x="137160" y="124301"/>
                </a:moveTo>
                <a:cubicBezTo>
                  <a:pt x="132445" y="124301"/>
                  <a:pt x="128588" y="128159"/>
                  <a:pt x="128588" y="132874"/>
                </a:cubicBezTo>
                <a:lnTo>
                  <a:pt x="128588" y="145733"/>
                </a:lnTo>
                <a:cubicBezTo>
                  <a:pt x="128588" y="150447"/>
                  <a:pt x="132445" y="154305"/>
                  <a:pt x="137160" y="154305"/>
                </a:cubicBezTo>
                <a:cubicBezTo>
                  <a:pt x="141875" y="154305"/>
                  <a:pt x="145733" y="150447"/>
                  <a:pt x="145733" y="145733"/>
                </a:cubicBezTo>
                <a:lnTo>
                  <a:pt x="145733" y="132874"/>
                </a:lnTo>
                <a:cubicBezTo>
                  <a:pt x="145733" y="128159"/>
                  <a:pt x="141875" y="124301"/>
                  <a:pt x="137160" y="124301"/>
                </a:cubicBezTo>
                <a:lnTo>
                  <a:pt x="137160" y="124301"/>
                </a:lnTo>
                <a:moveTo>
                  <a:pt x="91779" y="49667"/>
                </a:moveTo>
                <a:cubicBezTo>
                  <a:pt x="88458" y="46345"/>
                  <a:pt x="82993" y="46345"/>
                  <a:pt x="79671" y="49667"/>
                </a:cubicBezTo>
                <a:cubicBezTo>
                  <a:pt x="76349" y="52989"/>
                  <a:pt x="76349" y="58454"/>
                  <a:pt x="79671" y="61776"/>
                </a:cubicBezTo>
                <a:lnTo>
                  <a:pt x="88243" y="70348"/>
                </a:lnTo>
                <a:cubicBezTo>
                  <a:pt x="91565" y="73670"/>
                  <a:pt x="97030" y="73670"/>
                  <a:pt x="100352" y="70348"/>
                </a:cubicBezTo>
                <a:cubicBezTo>
                  <a:pt x="103674" y="67026"/>
                  <a:pt x="103674" y="61561"/>
                  <a:pt x="100352" y="58239"/>
                </a:cubicBezTo>
                <a:lnTo>
                  <a:pt x="91779" y="49667"/>
                </a:lnTo>
                <a:moveTo>
                  <a:pt x="194649" y="49667"/>
                </a:moveTo>
                <a:cubicBezTo>
                  <a:pt x="191328" y="46345"/>
                  <a:pt x="185863" y="46345"/>
                  <a:pt x="182541" y="49667"/>
                </a:cubicBezTo>
                <a:lnTo>
                  <a:pt x="173968" y="58239"/>
                </a:lnTo>
                <a:cubicBezTo>
                  <a:pt x="170646" y="61561"/>
                  <a:pt x="170646" y="67026"/>
                  <a:pt x="173968" y="70348"/>
                </a:cubicBezTo>
                <a:cubicBezTo>
                  <a:pt x="177290" y="73670"/>
                  <a:pt x="182755" y="73670"/>
                  <a:pt x="186077" y="70348"/>
                </a:cubicBezTo>
                <a:lnTo>
                  <a:pt x="194649" y="61776"/>
                </a:lnTo>
                <a:cubicBezTo>
                  <a:pt x="197971" y="58454"/>
                  <a:pt x="197971" y="52989"/>
                  <a:pt x="194649" y="49667"/>
                </a:cubicBezTo>
                <a:moveTo>
                  <a:pt x="100352" y="130356"/>
                </a:moveTo>
                <a:cubicBezTo>
                  <a:pt x="103674" y="127034"/>
                  <a:pt x="103674" y="121569"/>
                  <a:pt x="100352" y="118247"/>
                </a:cubicBezTo>
                <a:cubicBezTo>
                  <a:pt x="97030" y="114925"/>
                  <a:pt x="91565" y="114925"/>
                  <a:pt x="88243" y="118247"/>
                </a:cubicBezTo>
                <a:lnTo>
                  <a:pt x="79671" y="126819"/>
                </a:lnTo>
                <a:cubicBezTo>
                  <a:pt x="76349" y="130141"/>
                  <a:pt x="76349" y="135606"/>
                  <a:pt x="79671" y="138928"/>
                </a:cubicBezTo>
                <a:cubicBezTo>
                  <a:pt x="82993" y="142250"/>
                  <a:pt x="88458" y="142250"/>
                  <a:pt x="91779" y="138928"/>
                </a:cubicBezTo>
                <a:lnTo>
                  <a:pt x="100352" y="130356"/>
                </a:lnTo>
                <a:moveTo>
                  <a:pt x="186077" y="118247"/>
                </a:moveTo>
                <a:cubicBezTo>
                  <a:pt x="182755" y="114925"/>
                  <a:pt x="177290" y="114925"/>
                  <a:pt x="173968" y="118247"/>
                </a:cubicBezTo>
                <a:cubicBezTo>
                  <a:pt x="170646" y="121569"/>
                  <a:pt x="170646" y="127034"/>
                  <a:pt x="173968" y="130356"/>
                </a:cubicBezTo>
                <a:lnTo>
                  <a:pt x="182541" y="138928"/>
                </a:lnTo>
                <a:cubicBezTo>
                  <a:pt x="185863" y="142250"/>
                  <a:pt x="191328" y="142250"/>
                  <a:pt x="194649" y="138928"/>
                </a:cubicBezTo>
                <a:cubicBezTo>
                  <a:pt x="197971" y="135606"/>
                  <a:pt x="197971" y="130141"/>
                  <a:pt x="194649" y="126819"/>
                </a:cubicBezTo>
                <a:lnTo>
                  <a:pt x="186077" y="118247"/>
                </a:lnTo>
                <a:moveTo>
                  <a:pt x="167164" y="94298"/>
                </a:moveTo>
                <a:cubicBezTo>
                  <a:pt x="167164" y="87172"/>
                  <a:pt x="153716" y="81439"/>
                  <a:pt x="137160" y="81439"/>
                </a:cubicBezTo>
                <a:cubicBezTo>
                  <a:pt x="120604" y="81439"/>
                  <a:pt x="107156" y="87172"/>
                  <a:pt x="107156" y="94298"/>
                </a:cubicBezTo>
                <a:cubicBezTo>
                  <a:pt x="107156" y="101423"/>
                  <a:pt x="120604" y="107156"/>
                  <a:pt x="137160" y="107156"/>
                </a:cubicBezTo>
                <a:cubicBezTo>
                  <a:pt x="153716" y="107156"/>
                  <a:pt x="167164" y="101423"/>
                  <a:pt x="167164" y="94298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Comprehensive Guide to Skin Hygiene and Care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601" b="5601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Remember to be patient and consistent, and don't hesitate to seek help if you have concerns about your skin.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Seek Help When Needed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5752" y="85698"/>
                </a:moveTo>
                <a:cubicBezTo>
                  <a:pt x="85752" y="62017"/>
                  <a:pt x="104933" y="42836"/>
                  <a:pt x="128614" y="42836"/>
                </a:cubicBezTo>
                <a:lnTo>
                  <a:pt x="145759" y="42836"/>
                </a:lnTo>
                <a:cubicBezTo>
                  <a:pt x="169441" y="42836"/>
                  <a:pt x="188622" y="62017"/>
                  <a:pt x="188622" y="85698"/>
                </a:cubicBezTo>
                <a:lnTo>
                  <a:pt x="188622" y="88163"/>
                </a:lnTo>
                <a:cubicBezTo>
                  <a:pt x="188622" y="101075"/>
                  <a:pt x="182192" y="113130"/>
                  <a:pt x="171423" y="120256"/>
                </a:cubicBezTo>
                <a:lnTo>
                  <a:pt x="143402" y="138955"/>
                </a:lnTo>
                <a:cubicBezTo>
                  <a:pt x="131507" y="146884"/>
                  <a:pt x="124328" y="160279"/>
                  <a:pt x="124328" y="174638"/>
                </a:cubicBezTo>
                <a:lnTo>
                  <a:pt x="124328" y="175709"/>
                </a:lnTo>
                <a:cubicBezTo>
                  <a:pt x="124328" y="182835"/>
                  <a:pt x="130061" y="188568"/>
                  <a:pt x="137187" y="188568"/>
                </a:cubicBezTo>
                <a:cubicBezTo>
                  <a:pt x="144313" y="188568"/>
                  <a:pt x="150046" y="182835"/>
                  <a:pt x="150046" y="175709"/>
                </a:cubicBezTo>
                <a:lnTo>
                  <a:pt x="150046" y="174638"/>
                </a:lnTo>
                <a:cubicBezTo>
                  <a:pt x="150046" y="168905"/>
                  <a:pt x="152885" y="163547"/>
                  <a:pt x="157654" y="160386"/>
                </a:cubicBezTo>
                <a:lnTo>
                  <a:pt x="185675" y="141687"/>
                </a:lnTo>
                <a:cubicBezTo>
                  <a:pt x="203570" y="129739"/>
                  <a:pt x="214286" y="109701"/>
                  <a:pt x="214286" y="88216"/>
                </a:cubicBezTo>
                <a:lnTo>
                  <a:pt x="214286" y="85752"/>
                </a:lnTo>
                <a:cubicBezTo>
                  <a:pt x="214286" y="47872"/>
                  <a:pt x="183585" y="17172"/>
                  <a:pt x="145706" y="17172"/>
                </a:cubicBezTo>
                <a:lnTo>
                  <a:pt x="128561" y="17172"/>
                </a:lnTo>
                <a:cubicBezTo>
                  <a:pt x="90734" y="17118"/>
                  <a:pt x="60034" y="47819"/>
                  <a:pt x="60034" y="85698"/>
                </a:cubicBezTo>
                <a:cubicBezTo>
                  <a:pt x="60034" y="92824"/>
                  <a:pt x="65767" y="98557"/>
                  <a:pt x="72893" y="98557"/>
                </a:cubicBezTo>
                <a:cubicBezTo>
                  <a:pt x="80019" y="98557"/>
                  <a:pt x="85752" y="92824"/>
                  <a:pt x="85752" y="85698"/>
                </a:cubicBezTo>
                <a:lnTo>
                  <a:pt x="85752" y="85698"/>
                </a:lnTo>
                <a:moveTo>
                  <a:pt x="137187" y="257148"/>
                </a:moveTo>
                <a:cubicBezTo>
                  <a:pt x="146656" y="257148"/>
                  <a:pt x="154332" y="249472"/>
                  <a:pt x="154332" y="240003"/>
                </a:cubicBezTo>
                <a:cubicBezTo>
                  <a:pt x="154332" y="230534"/>
                  <a:pt x="146656" y="222858"/>
                  <a:pt x="137187" y="222858"/>
                </a:cubicBezTo>
                <a:cubicBezTo>
                  <a:pt x="127718" y="222858"/>
                  <a:pt x="120042" y="230534"/>
                  <a:pt x="120042" y="240003"/>
                </a:cubicBezTo>
                <a:cubicBezTo>
                  <a:pt x="120042" y="249472"/>
                  <a:pt x="127718" y="257148"/>
                  <a:pt x="137187" y="257148"/>
                </a:cubicBezTo>
                <a:lnTo>
                  <a:pt x="137187" y="25714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By following the tips and strategies outlined in this presentation, you can maintain healthy and glowing skin.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Healthy Skin Tips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0153" y="125607"/>
                </a:moveTo>
                <a:cubicBezTo>
                  <a:pt x="91351" y="122018"/>
                  <a:pt x="103299" y="120035"/>
                  <a:pt x="115729" y="120035"/>
                </a:cubicBezTo>
                <a:lnTo>
                  <a:pt x="158591" y="120035"/>
                </a:lnTo>
                <a:cubicBezTo>
                  <a:pt x="165717" y="120035"/>
                  <a:pt x="171450" y="125768"/>
                  <a:pt x="171450" y="132894"/>
                </a:cubicBezTo>
                <a:cubicBezTo>
                  <a:pt x="171450" y="140020"/>
                  <a:pt x="165717" y="145753"/>
                  <a:pt x="158591" y="145753"/>
                </a:cubicBezTo>
                <a:lnTo>
                  <a:pt x="115729" y="145753"/>
                </a:lnTo>
                <a:cubicBezTo>
                  <a:pt x="102120" y="145753"/>
                  <a:pt x="89208" y="148753"/>
                  <a:pt x="77688" y="154165"/>
                </a:cubicBezTo>
                <a:cubicBezTo>
                  <a:pt x="81814" y="188079"/>
                  <a:pt x="110692" y="214333"/>
                  <a:pt x="145679" y="214333"/>
                </a:cubicBezTo>
                <a:cubicBezTo>
                  <a:pt x="145679" y="214333"/>
                  <a:pt x="145679" y="214333"/>
                  <a:pt x="145732" y="214333"/>
                </a:cubicBezTo>
                <a:lnTo>
                  <a:pt x="146161" y="214333"/>
                </a:lnTo>
                <a:cubicBezTo>
                  <a:pt x="146161" y="214333"/>
                  <a:pt x="146161" y="214333"/>
                  <a:pt x="146215" y="214333"/>
                </a:cubicBezTo>
                <a:cubicBezTo>
                  <a:pt x="198346" y="214065"/>
                  <a:pt x="248602" y="160594"/>
                  <a:pt x="248602" y="83924"/>
                </a:cubicBezTo>
                <a:cubicBezTo>
                  <a:pt x="248602" y="77066"/>
                  <a:pt x="248174" y="70368"/>
                  <a:pt x="247370" y="63832"/>
                </a:cubicBezTo>
                <a:cubicBezTo>
                  <a:pt x="234136" y="72297"/>
                  <a:pt x="218384" y="77173"/>
                  <a:pt x="201454" y="77173"/>
                </a:cubicBezTo>
                <a:lnTo>
                  <a:pt x="145732" y="77173"/>
                </a:lnTo>
                <a:cubicBezTo>
                  <a:pt x="114871" y="77173"/>
                  <a:pt x="88779" y="97586"/>
                  <a:pt x="80153" y="125607"/>
                </a:cubicBezTo>
                <a:lnTo>
                  <a:pt x="80153" y="125607"/>
                </a:lnTo>
                <a:moveTo>
                  <a:pt x="51649" y="139377"/>
                </a:moveTo>
                <a:cubicBezTo>
                  <a:pt x="54918" y="90299"/>
                  <a:pt x="95798" y="51455"/>
                  <a:pt x="145733" y="51455"/>
                </a:cubicBezTo>
                <a:lnTo>
                  <a:pt x="201454" y="51455"/>
                </a:lnTo>
                <a:cubicBezTo>
                  <a:pt x="216831" y="51455"/>
                  <a:pt x="230815" y="45669"/>
                  <a:pt x="241423" y="36185"/>
                </a:cubicBezTo>
                <a:cubicBezTo>
                  <a:pt x="241798" y="35864"/>
                  <a:pt x="242173" y="35489"/>
                  <a:pt x="242548" y="35167"/>
                </a:cubicBezTo>
                <a:cubicBezTo>
                  <a:pt x="246084" y="31845"/>
                  <a:pt x="249245" y="28095"/>
                  <a:pt x="251871" y="23969"/>
                </a:cubicBezTo>
                <a:cubicBezTo>
                  <a:pt x="252728" y="22630"/>
                  <a:pt x="253585" y="21237"/>
                  <a:pt x="254335" y="19790"/>
                </a:cubicBezTo>
                <a:cubicBezTo>
                  <a:pt x="256210" y="16308"/>
                  <a:pt x="261622" y="16147"/>
                  <a:pt x="263015" y="19844"/>
                </a:cubicBezTo>
                <a:cubicBezTo>
                  <a:pt x="263712" y="21719"/>
                  <a:pt x="264354" y="23594"/>
                  <a:pt x="264997" y="25523"/>
                </a:cubicBezTo>
                <a:cubicBezTo>
                  <a:pt x="266551" y="30292"/>
                  <a:pt x="267944" y="35114"/>
                  <a:pt x="269176" y="40097"/>
                </a:cubicBezTo>
                <a:cubicBezTo>
                  <a:pt x="269444" y="41115"/>
                  <a:pt x="269659" y="42133"/>
                  <a:pt x="269873" y="43097"/>
                </a:cubicBezTo>
                <a:cubicBezTo>
                  <a:pt x="272766" y="56116"/>
                  <a:pt x="274320" y="69779"/>
                  <a:pt x="274320" y="83923"/>
                </a:cubicBezTo>
                <a:cubicBezTo>
                  <a:pt x="274320" y="169916"/>
                  <a:pt x="217045" y="239675"/>
                  <a:pt x="146268" y="240050"/>
                </a:cubicBezTo>
                <a:lnTo>
                  <a:pt x="145732" y="240050"/>
                </a:lnTo>
                <a:cubicBezTo>
                  <a:pt x="101959" y="240050"/>
                  <a:pt x="65151" y="210207"/>
                  <a:pt x="54542" y="169756"/>
                </a:cubicBezTo>
                <a:cubicBezTo>
                  <a:pt x="36808" y="186204"/>
                  <a:pt x="25717" y="209671"/>
                  <a:pt x="25717" y="235764"/>
                </a:cubicBezTo>
                <a:lnTo>
                  <a:pt x="25717" y="244336"/>
                </a:lnTo>
                <a:cubicBezTo>
                  <a:pt x="25717" y="251462"/>
                  <a:pt x="19985" y="257195"/>
                  <a:pt x="12859" y="257195"/>
                </a:cubicBezTo>
                <a:cubicBezTo>
                  <a:pt x="5733" y="257195"/>
                  <a:pt x="0" y="251462"/>
                  <a:pt x="0" y="244336"/>
                </a:cubicBezTo>
                <a:lnTo>
                  <a:pt x="0" y="235764"/>
                </a:lnTo>
                <a:cubicBezTo>
                  <a:pt x="0" y="195527"/>
                  <a:pt x="20520" y="160112"/>
                  <a:pt x="51649" y="139377"/>
                </a:cubicBezTo>
                <a:lnTo>
                  <a:pt x="51649" y="13937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Taking care of your skin is an investment in your overall health and well-being.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Skin Investment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43529" y="92535"/>
                </a:moveTo>
                <a:cubicBezTo>
                  <a:pt x="29051" y="105013"/>
                  <a:pt x="22860" y="122491"/>
                  <a:pt x="22860" y="144780"/>
                </a:cubicBezTo>
                <a:cubicBezTo>
                  <a:pt x="22860" y="165687"/>
                  <a:pt x="30147" y="180403"/>
                  <a:pt x="40386" y="190024"/>
                </a:cubicBezTo>
                <a:cubicBezTo>
                  <a:pt x="50864" y="199835"/>
                  <a:pt x="65961" y="205740"/>
                  <a:pt x="83820" y="205740"/>
                </a:cubicBezTo>
                <a:lnTo>
                  <a:pt x="87821" y="205740"/>
                </a:lnTo>
                <a:cubicBezTo>
                  <a:pt x="90726" y="205740"/>
                  <a:pt x="93345" y="204121"/>
                  <a:pt x="94631" y="201549"/>
                </a:cubicBezTo>
                <a:lnTo>
                  <a:pt x="105680" y="179499"/>
                </a:lnTo>
                <a:lnTo>
                  <a:pt x="124254" y="188785"/>
                </a:lnTo>
                <a:lnTo>
                  <a:pt x="105680" y="179499"/>
                </a:lnTo>
                <a:cubicBezTo>
                  <a:pt x="111633" y="167545"/>
                  <a:pt x="123825" y="160020"/>
                  <a:pt x="137160" y="160020"/>
                </a:cubicBezTo>
                <a:cubicBezTo>
                  <a:pt x="150495" y="160020"/>
                  <a:pt x="162687" y="167545"/>
                  <a:pt x="168640" y="179451"/>
                </a:cubicBezTo>
                <a:lnTo>
                  <a:pt x="179689" y="201501"/>
                </a:lnTo>
                <a:cubicBezTo>
                  <a:pt x="180975" y="204073"/>
                  <a:pt x="183594" y="205692"/>
                  <a:pt x="186500" y="205692"/>
                </a:cubicBezTo>
                <a:lnTo>
                  <a:pt x="190500" y="205692"/>
                </a:lnTo>
                <a:cubicBezTo>
                  <a:pt x="208312" y="205692"/>
                  <a:pt x="223457" y="199787"/>
                  <a:pt x="233934" y="189976"/>
                </a:cubicBezTo>
                <a:cubicBezTo>
                  <a:pt x="244173" y="180356"/>
                  <a:pt x="251460" y="165640"/>
                  <a:pt x="251460" y="144732"/>
                </a:cubicBezTo>
                <a:cubicBezTo>
                  <a:pt x="251460" y="122444"/>
                  <a:pt x="245269" y="104966"/>
                  <a:pt x="230791" y="92488"/>
                </a:cubicBezTo>
                <a:cubicBezTo>
                  <a:pt x="215694" y="79486"/>
                  <a:pt x="187785" y="68580"/>
                  <a:pt x="137160" y="68580"/>
                </a:cubicBezTo>
                <a:cubicBezTo>
                  <a:pt x="86535" y="68580"/>
                  <a:pt x="58626" y="79486"/>
                  <a:pt x="43529" y="92535"/>
                </a:cubicBezTo>
                <a:lnTo>
                  <a:pt x="43529" y="92535"/>
                </a:lnTo>
                <a:moveTo>
                  <a:pt x="0" y="144780"/>
                </a:moveTo>
                <a:cubicBezTo>
                  <a:pt x="0" y="91440"/>
                  <a:pt x="30480" y="45720"/>
                  <a:pt x="137160" y="45720"/>
                </a:cubicBezTo>
                <a:cubicBezTo>
                  <a:pt x="243840" y="45720"/>
                  <a:pt x="274320" y="91440"/>
                  <a:pt x="274320" y="144780"/>
                </a:cubicBezTo>
                <a:cubicBezTo>
                  <a:pt x="274320" y="198120"/>
                  <a:pt x="236220" y="228600"/>
                  <a:pt x="190500" y="228600"/>
                </a:cubicBezTo>
                <a:lnTo>
                  <a:pt x="186500" y="228600"/>
                </a:lnTo>
                <a:cubicBezTo>
                  <a:pt x="174974" y="228600"/>
                  <a:pt x="164402" y="222075"/>
                  <a:pt x="159258" y="211741"/>
                </a:cubicBezTo>
                <a:lnTo>
                  <a:pt x="148209" y="189690"/>
                </a:lnTo>
                <a:cubicBezTo>
                  <a:pt x="146113" y="185499"/>
                  <a:pt x="141875" y="182880"/>
                  <a:pt x="137160" y="182880"/>
                </a:cubicBezTo>
                <a:cubicBezTo>
                  <a:pt x="132445" y="182880"/>
                  <a:pt x="128206" y="185499"/>
                  <a:pt x="126111" y="189690"/>
                </a:cubicBezTo>
                <a:lnTo>
                  <a:pt x="115062" y="211741"/>
                </a:lnTo>
                <a:cubicBezTo>
                  <a:pt x="109918" y="222075"/>
                  <a:pt x="99346" y="228600"/>
                  <a:pt x="87820" y="228600"/>
                </a:cubicBezTo>
                <a:lnTo>
                  <a:pt x="83820" y="228600"/>
                </a:lnTo>
                <a:cubicBezTo>
                  <a:pt x="38100" y="228600"/>
                  <a:pt x="0" y="198120"/>
                  <a:pt x="0" y="144780"/>
                </a:cubicBezTo>
                <a:lnTo>
                  <a:pt x="0" y="144780"/>
                </a:lnTo>
                <a:moveTo>
                  <a:pt x="45720" y="137160"/>
                </a:moveTo>
                <a:cubicBezTo>
                  <a:pt x="45720" y="120326"/>
                  <a:pt x="59366" y="106680"/>
                  <a:pt x="76200" y="106680"/>
                </a:cubicBezTo>
                <a:cubicBezTo>
                  <a:pt x="93034" y="106680"/>
                  <a:pt x="106680" y="120326"/>
                  <a:pt x="106680" y="137160"/>
                </a:cubicBezTo>
                <a:cubicBezTo>
                  <a:pt x="106680" y="153994"/>
                  <a:pt x="93034" y="167640"/>
                  <a:pt x="76200" y="167640"/>
                </a:cubicBezTo>
                <a:cubicBezTo>
                  <a:pt x="59366" y="167640"/>
                  <a:pt x="45720" y="153994"/>
                  <a:pt x="45720" y="137160"/>
                </a:cubicBezTo>
                <a:lnTo>
                  <a:pt x="45720" y="137160"/>
                </a:lnTo>
                <a:moveTo>
                  <a:pt x="198120" y="106680"/>
                </a:moveTo>
                <a:cubicBezTo>
                  <a:pt x="214954" y="106680"/>
                  <a:pt x="228600" y="120326"/>
                  <a:pt x="228600" y="137160"/>
                </a:cubicBezTo>
                <a:cubicBezTo>
                  <a:pt x="228600" y="153994"/>
                  <a:pt x="214954" y="167640"/>
                  <a:pt x="198120" y="167640"/>
                </a:cubicBezTo>
                <a:cubicBezTo>
                  <a:pt x="181286" y="167640"/>
                  <a:pt x="167640" y="153994"/>
                  <a:pt x="167640" y="137160"/>
                </a:cubicBezTo>
                <a:cubicBezTo>
                  <a:pt x="167640" y="120326"/>
                  <a:pt x="181286" y="106680"/>
                  <a:pt x="198120" y="10668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Comprehensive Guide to Skin Hygiene and Care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Final Thoughts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601" b="5601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Identifying your skin type is crucial for personalized skincare. Baumann's guide provides insights into different skin types and appropriate care routines.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Skin Type Guide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576" y="138339"/>
                </a:moveTo>
                <a:cubicBezTo>
                  <a:pt x="248576" y="139785"/>
                  <a:pt x="248040" y="141125"/>
                  <a:pt x="246325" y="142625"/>
                </a:cubicBezTo>
                <a:cubicBezTo>
                  <a:pt x="244289" y="144286"/>
                  <a:pt x="240914" y="145733"/>
                  <a:pt x="236789" y="145733"/>
                </a:cubicBezTo>
                <a:lnTo>
                  <a:pt x="184282" y="145733"/>
                </a:lnTo>
                <a:cubicBezTo>
                  <a:pt x="155886" y="145733"/>
                  <a:pt x="132847" y="168771"/>
                  <a:pt x="132847" y="197167"/>
                </a:cubicBezTo>
                <a:cubicBezTo>
                  <a:pt x="132847" y="200811"/>
                  <a:pt x="133222" y="204347"/>
                  <a:pt x="133972" y="207776"/>
                </a:cubicBezTo>
                <a:cubicBezTo>
                  <a:pt x="135740" y="216188"/>
                  <a:pt x="139437" y="224439"/>
                  <a:pt x="141687" y="229529"/>
                </a:cubicBezTo>
                <a:lnTo>
                  <a:pt x="141687" y="229529"/>
                </a:lnTo>
                <a:cubicBezTo>
                  <a:pt x="142063" y="230386"/>
                  <a:pt x="142438" y="231136"/>
                  <a:pt x="142705" y="231832"/>
                </a:cubicBezTo>
                <a:cubicBezTo>
                  <a:pt x="145384" y="237994"/>
                  <a:pt x="145706" y="240084"/>
                  <a:pt x="145706" y="240994"/>
                </a:cubicBezTo>
                <a:cubicBezTo>
                  <a:pt x="145706" y="243834"/>
                  <a:pt x="144688" y="246084"/>
                  <a:pt x="143670" y="247317"/>
                </a:cubicBezTo>
                <a:cubicBezTo>
                  <a:pt x="143188" y="247906"/>
                  <a:pt x="142813" y="248174"/>
                  <a:pt x="142598" y="248281"/>
                </a:cubicBezTo>
                <a:cubicBezTo>
                  <a:pt x="142438" y="248388"/>
                  <a:pt x="142170" y="248442"/>
                  <a:pt x="141741" y="248495"/>
                </a:cubicBezTo>
                <a:cubicBezTo>
                  <a:pt x="140187" y="248549"/>
                  <a:pt x="138687" y="248603"/>
                  <a:pt x="137133" y="248603"/>
                </a:cubicBezTo>
                <a:cubicBezTo>
                  <a:pt x="75572" y="248603"/>
                  <a:pt x="25691" y="198721"/>
                  <a:pt x="25691" y="137160"/>
                </a:cubicBezTo>
                <a:cubicBezTo>
                  <a:pt x="25691" y="75599"/>
                  <a:pt x="75572" y="25718"/>
                  <a:pt x="137133" y="25718"/>
                </a:cubicBezTo>
                <a:cubicBezTo>
                  <a:pt x="198695" y="25718"/>
                  <a:pt x="248576" y="75599"/>
                  <a:pt x="248576" y="137160"/>
                </a:cubicBezTo>
                <a:cubicBezTo>
                  <a:pt x="248576" y="137535"/>
                  <a:pt x="248576" y="137910"/>
                  <a:pt x="248576" y="138339"/>
                </a:cubicBezTo>
                <a:lnTo>
                  <a:pt x="248576" y="138339"/>
                </a:lnTo>
                <a:moveTo>
                  <a:pt x="274293" y="138607"/>
                </a:moveTo>
                <a:cubicBezTo>
                  <a:pt x="274293" y="138124"/>
                  <a:pt x="274293" y="137642"/>
                  <a:pt x="274293" y="137160"/>
                </a:cubicBezTo>
                <a:cubicBezTo>
                  <a:pt x="274293" y="61401"/>
                  <a:pt x="212893" y="0"/>
                  <a:pt x="137133" y="0"/>
                </a:cubicBezTo>
                <a:cubicBezTo>
                  <a:pt x="61374" y="0"/>
                  <a:pt x="-27" y="61401"/>
                  <a:pt x="-27" y="137160"/>
                </a:cubicBezTo>
                <a:cubicBezTo>
                  <a:pt x="-27" y="212919"/>
                  <a:pt x="61374" y="274320"/>
                  <a:pt x="137133" y="274320"/>
                </a:cubicBezTo>
                <a:cubicBezTo>
                  <a:pt x="139008" y="274320"/>
                  <a:pt x="140937" y="274266"/>
                  <a:pt x="142813" y="274213"/>
                </a:cubicBezTo>
                <a:cubicBezTo>
                  <a:pt x="159850" y="273516"/>
                  <a:pt x="171423" y="258086"/>
                  <a:pt x="171423" y="240994"/>
                </a:cubicBezTo>
                <a:cubicBezTo>
                  <a:pt x="171423" y="233226"/>
                  <a:pt x="168155" y="225832"/>
                  <a:pt x="164940" y="218492"/>
                </a:cubicBezTo>
                <a:cubicBezTo>
                  <a:pt x="162637" y="213241"/>
                  <a:pt x="160279" y="207937"/>
                  <a:pt x="159154" y="202472"/>
                </a:cubicBezTo>
                <a:cubicBezTo>
                  <a:pt x="158779" y="200757"/>
                  <a:pt x="158618" y="198989"/>
                  <a:pt x="158618" y="197168"/>
                </a:cubicBezTo>
                <a:cubicBezTo>
                  <a:pt x="158618" y="182969"/>
                  <a:pt x="170137" y="171450"/>
                  <a:pt x="184336" y="171450"/>
                </a:cubicBezTo>
                <a:lnTo>
                  <a:pt x="236789" y="171450"/>
                </a:lnTo>
                <a:cubicBezTo>
                  <a:pt x="256345" y="171450"/>
                  <a:pt x="274133" y="158163"/>
                  <a:pt x="274347" y="138607"/>
                </a:cubicBezTo>
                <a:lnTo>
                  <a:pt x="274293" y="138607"/>
                </a:lnTo>
                <a:moveTo>
                  <a:pt x="85698" y="137160"/>
                </a:moveTo>
                <a:cubicBezTo>
                  <a:pt x="85698" y="127691"/>
                  <a:pt x="78022" y="120015"/>
                  <a:pt x="68553" y="120015"/>
                </a:cubicBezTo>
                <a:cubicBezTo>
                  <a:pt x="59084" y="120015"/>
                  <a:pt x="51408" y="127691"/>
                  <a:pt x="51408" y="137160"/>
                </a:cubicBezTo>
                <a:cubicBezTo>
                  <a:pt x="51408" y="146629"/>
                  <a:pt x="59084" y="154305"/>
                  <a:pt x="68553" y="154305"/>
                </a:cubicBezTo>
                <a:cubicBezTo>
                  <a:pt x="78022" y="154305"/>
                  <a:pt x="85698" y="146629"/>
                  <a:pt x="85698" y="137160"/>
                </a:cubicBezTo>
                <a:lnTo>
                  <a:pt x="85698" y="137160"/>
                </a:lnTo>
                <a:moveTo>
                  <a:pt x="85698" y="102870"/>
                </a:moveTo>
                <a:cubicBezTo>
                  <a:pt x="95167" y="102870"/>
                  <a:pt x="102843" y="95194"/>
                  <a:pt x="102843" y="85725"/>
                </a:cubicBezTo>
                <a:cubicBezTo>
                  <a:pt x="102843" y="76256"/>
                  <a:pt x="95167" y="68580"/>
                  <a:pt x="85698" y="68580"/>
                </a:cubicBezTo>
                <a:cubicBezTo>
                  <a:pt x="76229" y="68580"/>
                  <a:pt x="68553" y="76256"/>
                  <a:pt x="68553" y="85725"/>
                </a:cubicBezTo>
                <a:cubicBezTo>
                  <a:pt x="68553" y="95194"/>
                  <a:pt x="76229" y="102870"/>
                  <a:pt x="85698" y="102870"/>
                </a:cubicBezTo>
                <a:moveTo>
                  <a:pt x="154278" y="68580"/>
                </a:moveTo>
                <a:cubicBezTo>
                  <a:pt x="154278" y="59111"/>
                  <a:pt x="146602" y="51435"/>
                  <a:pt x="137133" y="51435"/>
                </a:cubicBezTo>
                <a:cubicBezTo>
                  <a:pt x="127664" y="51435"/>
                  <a:pt x="119988" y="59111"/>
                  <a:pt x="119988" y="68580"/>
                </a:cubicBezTo>
                <a:cubicBezTo>
                  <a:pt x="119988" y="78049"/>
                  <a:pt x="127664" y="85725"/>
                  <a:pt x="137133" y="85725"/>
                </a:cubicBezTo>
                <a:cubicBezTo>
                  <a:pt x="146602" y="85725"/>
                  <a:pt x="154278" y="78049"/>
                  <a:pt x="154278" y="68580"/>
                </a:cubicBezTo>
                <a:moveTo>
                  <a:pt x="188568" y="102870"/>
                </a:moveTo>
                <a:cubicBezTo>
                  <a:pt x="198037" y="102870"/>
                  <a:pt x="205713" y="95194"/>
                  <a:pt x="205713" y="85725"/>
                </a:cubicBezTo>
                <a:cubicBezTo>
                  <a:pt x="205713" y="76256"/>
                  <a:pt x="198037" y="68580"/>
                  <a:pt x="188568" y="68580"/>
                </a:cubicBezTo>
                <a:cubicBezTo>
                  <a:pt x="179099" y="68580"/>
                  <a:pt x="171423" y="76256"/>
                  <a:pt x="171423" y="85725"/>
                </a:cubicBezTo>
                <a:cubicBezTo>
                  <a:pt x="171423" y="95194"/>
                  <a:pt x="179099" y="102870"/>
                  <a:pt x="188568" y="10287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Regular skin checks and sun protection are vital in reducing skin cancer risk. The Skin Cancer Foundation highlights these strategies as key preventive measures.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Cancer Prevention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15264"/>
                </a:moveTo>
                <a:cubicBezTo>
                  <a:pt x="143494" y="15264"/>
                  <a:pt x="148590" y="20360"/>
                  <a:pt x="148590" y="26694"/>
                </a:cubicBezTo>
                <a:lnTo>
                  <a:pt x="148590" y="38552"/>
                </a:lnTo>
                <a:cubicBezTo>
                  <a:pt x="207502" y="43124"/>
                  <a:pt x="256270" y="82844"/>
                  <a:pt x="270272" y="135898"/>
                </a:cubicBezTo>
                <a:cubicBezTo>
                  <a:pt x="270462" y="136565"/>
                  <a:pt x="270605" y="137279"/>
                  <a:pt x="270796" y="137946"/>
                </a:cubicBezTo>
                <a:cubicBezTo>
                  <a:pt x="271463" y="140708"/>
                  <a:pt x="272082" y="143518"/>
                  <a:pt x="272558" y="146328"/>
                </a:cubicBezTo>
                <a:cubicBezTo>
                  <a:pt x="272844" y="147995"/>
                  <a:pt x="273082" y="149709"/>
                  <a:pt x="273320" y="151424"/>
                </a:cubicBezTo>
                <a:cubicBezTo>
                  <a:pt x="274272" y="158853"/>
                  <a:pt x="265081" y="163044"/>
                  <a:pt x="260080" y="157472"/>
                </a:cubicBezTo>
                <a:cubicBezTo>
                  <a:pt x="258889" y="156139"/>
                  <a:pt x="257461" y="154853"/>
                  <a:pt x="255889" y="153662"/>
                </a:cubicBezTo>
                <a:cubicBezTo>
                  <a:pt x="254270" y="152471"/>
                  <a:pt x="252508" y="151328"/>
                  <a:pt x="250603" y="150328"/>
                </a:cubicBezTo>
                <a:lnTo>
                  <a:pt x="250269" y="150138"/>
                </a:lnTo>
                <a:lnTo>
                  <a:pt x="249984" y="149995"/>
                </a:lnTo>
                <a:cubicBezTo>
                  <a:pt x="243554" y="146756"/>
                  <a:pt x="235839" y="144756"/>
                  <a:pt x="228600" y="144756"/>
                </a:cubicBezTo>
                <a:cubicBezTo>
                  <a:pt x="214265" y="144756"/>
                  <a:pt x="201787" y="152662"/>
                  <a:pt x="195262" y="164378"/>
                </a:cubicBezTo>
                <a:cubicBezTo>
                  <a:pt x="195024" y="164806"/>
                  <a:pt x="194786" y="165187"/>
                  <a:pt x="194596" y="165616"/>
                </a:cubicBezTo>
                <a:cubicBezTo>
                  <a:pt x="193596" y="167569"/>
                  <a:pt x="192786" y="169569"/>
                  <a:pt x="192167" y="171712"/>
                </a:cubicBezTo>
                <a:cubicBezTo>
                  <a:pt x="191833" y="172855"/>
                  <a:pt x="191500" y="174046"/>
                  <a:pt x="191262" y="175284"/>
                </a:cubicBezTo>
                <a:cubicBezTo>
                  <a:pt x="190452" y="179427"/>
                  <a:pt x="187119" y="182856"/>
                  <a:pt x="182880" y="182856"/>
                </a:cubicBezTo>
                <a:cubicBezTo>
                  <a:pt x="178641" y="182856"/>
                  <a:pt x="175355" y="179427"/>
                  <a:pt x="174498" y="175284"/>
                </a:cubicBezTo>
                <a:cubicBezTo>
                  <a:pt x="174260" y="174093"/>
                  <a:pt x="173974" y="172903"/>
                  <a:pt x="173593" y="171712"/>
                </a:cubicBezTo>
                <a:cubicBezTo>
                  <a:pt x="172926" y="169616"/>
                  <a:pt x="172117" y="167569"/>
                  <a:pt x="171164" y="165616"/>
                </a:cubicBezTo>
                <a:cubicBezTo>
                  <a:pt x="170926" y="165187"/>
                  <a:pt x="170736" y="164759"/>
                  <a:pt x="170497" y="164378"/>
                </a:cubicBezTo>
                <a:cubicBezTo>
                  <a:pt x="163973" y="152662"/>
                  <a:pt x="151495" y="144756"/>
                  <a:pt x="137160" y="144756"/>
                </a:cubicBezTo>
                <a:cubicBezTo>
                  <a:pt x="122825" y="144756"/>
                  <a:pt x="110347" y="152662"/>
                  <a:pt x="103822" y="164378"/>
                </a:cubicBezTo>
                <a:cubicBezTo>
                  <a:pt x="103584" y="164806"/>
                  <a:pt x="103394" y="165187"/>
                  <a:pt x="103156" y="165616"/>
                </a:cubicBezTo>
                <a:cubicBezTo>
                  <a:pt x="102156" y="167569"/>
                  <a:pt x="101346" y="169569"/>
                  <a:pt x="100727" y="171712"/>
                </a:cubicBezTo>
                <a:cubicBezTo>
                  <a:pt x="100393" y="172855"/>
                  <a:pt x="100060" y="174046"/>
                  <a:pt x="99822" y="175284"/>
                </a:cubicBezTo>
                <a:cubicBezTo>
                  <a:pt x="99012" y="179427"/>
                  <a:pt x="95679" y="182856"/>
                  <a:pt x="91440" y="182856"/>
                </a:cubicBezTo>
                <a:cubicBezTo>
                  <a:pt x="87201" y="182856"/>
                  <a:pt x="83915" y="179427"/>
                  <a:pt x="83058" y="175284"/>
                </a:cubicBezTo>
                <a:cubicBezTo>
                  <a:pt x="82820" y="174093"/>
                  <a:pt x="82534" y="172903"/>
                  <a:pt x="82153" y="171712"/>
                </a:cubicBezTo>
                <a:cubicBezTo>
                  <a:pt x="81486" y="169616"/>
                  <a:pt x="80677" y="167569"/>
                  <a:pt x="79724" y="165616"/>
                </a:cubicBezTo>
                <a:cubicBezTo>
                  <a:pt x="79486" y="165187"/>
                  <a:pt x="79296" y="164759"/>
                  <a:pt x="79057" y="164378"/>
                </a:cubicBezTo>
                <a:cubicBezTo>
                  <a:pt x="72533" y="152710"/>
                  <a:pt x="60055" y="144804"/>
                  <a:pt x="45720" y="144804"/>
                </a:cubicBezTo>
                <a:cubicBezTo>
                  <a:pt x="38481" y="144804"/>
                  <a:pt x="30766" y="146804"/>
                  <a:pt x="24336" y="150043"/>
                </a:cubicBezTo>
                <a:cubicBezTo>
                  <a:pt x="24146" y="150138"/>
                  <a:pt x="23908" y="150281"/>
                  <a:pt x="23717" y="150376"/>
                </a:cubicBezTo>
                <a:cubicBezTo>
                  <a:pt x="21812" y="151376"/>
                  <a:pt x="20050" y="152471"/>
                  <a:pt x="18431" y="153710"/>
                </a:cubicBezTo>
                <a:cubicBezTo>
                  <a:pt x="16859" y="154900"/>
                  <a:pt x="15430" y="156186"/>
                  <a:pt x="14240" y="157520"/>
                </a:cubicBezTo>
                <a:cubicBezTo>
                  <a:pt x="9239" y="163092"/>
                  <a:pt x="48" y="158853"/>
                  <a:pt x="1000" y="151424"/>
                </a:cubicBezTo>
                <a:cubicBezTo>
                  <a:pt x="1238" y="149709"/>
                  <a:pt x="1476" y="147995"/>
                  <a:pt x="1762" y="146328"/>
                </a:cubicBezTo>
                <a:cubicBezTo>
                  <a:pt x="2238" y="143518"/>
                  <a:pt x="2857" y="140708"/>
                  <a:pt x="3524" y="137946"/>
                </a:cubicBezTo>
                <a:cubicBezTo>
                  <a:pt x="3715" y="137279"/>
                  <a:pt x="3858" y="136565"/>
                  <a:pt x="4048" y="135898"/>
                </a:cubicBezTo>
                <a:cubicBezTo>
                  <a:pt x="18050" y="82844"/>
                  <a:pt x="66818" y="43172"/>
                  <a:pt x="125730" y="38552"/>
                </a:cubicBezTo>
                <a:lnTo>
                  <a:pt x="125730" y="26694"/>
                </a:lnTo>
                <a:cubicBezTo>
                  <a:pt x="125730" y="20360"/>
                  <a:pt x="130826" y="15264"/>
                  <a:pt x="137160" y="15264"/>
                </a:cubicBezTo>
                <a:lnTo>
                  <a:pt x="137160" y="15264"/>
                </a:lnTo>
                <a:moveTo>
                  <a:pt x="182880" y="142565"/>
                </a:moveTo>
                <a:cubicBezTo>
                  <a:pt x="194024" y="129897"/>
                  <a:pt x="210360" y="121944"/>
                  <a:pt x="228600" y="121944"/>
                </a:cubicBezTo>
                <a:cubicBezTo>
                  <a:pt x="232696" y="121944"/>
                  <a:pt x="236934" y="122372"/>
                  <a:pt x="241173" y="123182"/>
                </a:cubicBezTo>
                <a:cubicBezTo>
                  <a:pt x="223314" y="86797"/>
                  <a:pt x="183880" y="60984"/>
                  <a:pt x="137160" y="60984"/>
                </a:cubicBezTo>
                <a:cubicBezTo>
                  <a:pt x="90440" y="60984"/>
                  <a:pt x="51006" y="86797"/>
                  <a:pt x="33147" y="123182"/>
                </a:cubicBezTo>
                <a:cubicBezTo>
                  <a:pt x="37386" y="122372"/>
                  <a:pt x="41624" y="121944"/>
                  <a:pt x="45720" y="121944"/>
                </a:cubicBezTo>
                <a:cubicBezTo>
                  <a:pt x="63960" y="121944"/>
                  <a:pt x="80296" y="129945"/>
                  <a:pt x="91440" y="142565"/>
                </a:cubicBezTo>
                <a:cubicBezTo>
                  <a:pt x="102584" y="129897"/>
                  <a:pt x="118920" y="121944"/>
                  <a:pt x="137160" y="121944"/>
                </a:cubicBezTo>
                <a:cubicBezTo>
                  <a:pt x="155400" y="121944"/>
                  <a:pt x="171736" y="129945"/>
                  <a:pt x="182880" y="142565"/>
                </a:cubicBezTo>
                <a:lnTo>
                  <a:pt x="182880" y="142565"/>
                </a:lnTo>
                <a:moveTo>
                  <a:pt x="137160" y="160044"/>
                </a:moveTo>
                <a:cubicBezTo>
                  <a:pt x="141303" y="160044"/>
                  <a:pt x="145209" y="161139"/>
                  <a:pt x="148590" y="163092"/>
                </a:cubicBezTo>
                <a:lnTo>
                  <a:pt x="148590" y="224099"/>
                </a:lnTo>
                <a:cubicBezTo>
                  <a:pt x="148590" y="243435"/>
                  <a:pt x="132921" y="259056"/>
                  <a:pt x="113633" y="259056"/>
                </a:cubicBezTo>
                <a:cubicBezTo>
                  <a:pt x="100394" y="259056"/>
                  <a:pt x="88297" y="251579"/>
                  <a:pt x="82344" y="239720"/>
                </a:cubicBezTo>
                <a:lnTo>
                  <a:pt x="81248" y="237482"/>
                </a:lnTo>
                <a:cubicBezTo>
                  <a:pt x="78438" y="231815"/>
                  <a:pt x="80724" y="224957"/>
                  <a:pt x="86344" y="222147"/>
                </a:cubicBezTo>
                <a:cubicBezTo>
                  <a:pt x="91964" y="219337"/>
                  <a:pt x="98869" y="221623"/>
                  <a:pt x="101679" y="227243"/>
                </a:cubicBezTo>
                <a:lnTo>
                  <a:pt x="102775" y="229481"/>
                </a:lnTo>
                <a:cubicBezTo>
                  <a:pt x="104823" y="233577"/>
                  <a:pt x="109014" y="236196"/>
                  <a:pt x="113633" y="236196"/>
                </a:cubicBezTo>
                <a:cubicBezTo>
                  <a:pt x="120348" y="236196"/>
                  <a:pt x="125730" y="230767"/>
                  <a:pt x="125730" y="224099"/>
                </a:cubicBezTo>
                <a:lnTo>
                  <a:pt x="125730" y="163092"/>
                </a:lnTo>
                <a:cubicBezTo>
                  <a:pt x="129111" y="161139"/>
                  <a:pt x="133017" y="160044"/>
                  <a:pt x="137160" y="160044"/>
                </a:cubicBezTo>
                <a:lnTo>
                  <a:pt x="137160" y="16004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skin conditions is essential for effective skincare. The American Academy of Dermatology emphasizes the importance of tailored skincare practices.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Dermatology Insights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Comprehensive Guide to Skin Hygiene and Care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References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2025-03-11T21:26:09Z</dcterms:created>
  <dcterms:modified xsi:type="dcterms:W3CDTF">2025-03-11T21:26:09Z</dcterms:modified>
</cp:coreProperties>
</file>