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5dc66f336fd70e82e37577443f82a69dbaa669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8e0d172338915fa28ece406c23f605665de6cc7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dc6bbf216d637d7f4cad475c29897c847f377a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0edd17aefc00bdf054b3e06e0968a2a860d207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f74da4fe67ad1902a08378fe60f4edf6f8db55a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5344ec14655a2eabda0bf1c328a8617d70dcc6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e9e139d1a0b5c12e61cc9bb9e7e5694ab389c5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575b3ed6d6c32162dc5a4ad782c7bfec03420d0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ffc8e88fac902445410234c3ded8e6b37acfe8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a52f786df79b6ca0927d2f08458f9d86494bbb6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071e597ceadcfc36c5b51071c7e15663124cf5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b3a3c8fc6f3d251b98ed9992904f35eb3a9452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88c9164b7a06aa21c8a8321f15df5a82bec03db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Icebreaker Activities to Foster Community, Communication, and Collaboration in the Classroom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Social Skills and Teamwork in 9-Year-Old Students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Getting to Know You Icebreaker…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Social Skills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of Teamwork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Icebreaker Activity 1: Human Bingo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Icebreaker Activity 2: The Name Game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Mural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Classroom Scavenger Hunt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Interview a Classmate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presentation, we will explore fun and interactive icebreaker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are specifically designed for 9-year-old students.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on 9-Year-Old Students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Icebreaker activities help students connect with one another.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create a positive and inclusive environment for learning.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Icebreaker Activities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our classroom community!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Icebreaker activities are an excellent way to build social skills, promote teamwork, and foster a sense of community.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Our Classroom Community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Getting to Know You Icebreaker Activities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916" r="-11191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Social Skills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Social skills are essential for building relationships and achieving academic success.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building strong relationships with peers and teachers.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Role of Social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Icebreaker activities help students develop social skills, such as communication, active listening, and cooperation.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participating in icebreaker activities, students can develop the social skills they need to succeed in school and beyond.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Icebreaker Activities for Skill Development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Social skills are vital for fostering connections with peers and educators.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Strong relationships are foundational for both personal and academic growth.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Relationships Through Social Skills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Icebreaker activities serve as a practical method to enhance communication and teamwork.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prepare students for collaborative success in educational and social settings.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Icebreaker Activities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Teamwork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benefit from the opportunity to learn from each other's weaknesses.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collaborative environment fosters mutual understanding and growth.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Through Collaboration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Teamwork helps students develop essential skills, such as leadership, decision-making, and conflict resolution.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personal and professional growth.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Leadership and Decision-Making Skills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445"/>
            <a:ext cx="365760" cy="365617"/>
          </a:xfrm>
          <a:custGeom>
            <a:avLst/>
            <a:gdLst/>
            <a:ahLst/>
            <a:cxnLst/>
            <a:rect l="l" t="t" r="r" b="b"/>
            <a:pathLst>
              <a:path w="365760" h="365617">
                <a:moveTo>
                  <a:pt x="223626" y="5035"/>
                </a:moveTo>
                <a:cubicBezTo>
                  <a:pt x="230268" y="11674"/>
                  <a:pt x="230337" y="22387"/>
                  <a:pt x="223768" y="29099"/>
                </a:cubicBezTo>
                <a:lnTo>
                  <a:pt x="336660" y="141991"/>
                </a:lnTo>
                <a:cubicBezTo>
                  <a:pt x="343372" y="135421"/>
                  <a:pt x="354085" y="135494"/>
                  <a:pt x="360724" y="142134"/>
                </a:cubicBezTo>
                <a:cubicBezTo>
                  <a:pt x="367435" y="148846"/>
                  <a:pt x="367435" y="159698"/>
                  <a:pt x="360724" y="166341"/>
                </a:cubicBezTo>
                <a:lnTo>
                  <a:pt x="348800" y="178337"/>
                </a:lnTo>
                <a:lnTo>
                  <a:pt x="280750" y="246386"/>
                </a:lnTo>
                <a:lnTo>
                  <a:pt x="269324" y="257811"/>
                </a:lnTo>
                <a:cubicBezTo>
                  <a:pt x="262612" y="264524"/>
                  <a:pt x="251756" y="264524"/>
                  <a:pt x="245118" y="257811"/>
                </a:cubicBezTo>
                <a:cubicBezTo>
                  <a:pt x="238691" y="251384"/>
                  <a:pt x="238406" y="241029"/>
                  <a:pt x="244474" y="234320"/>
                </a:cubicBezTo>
                <a:lnTo>
                  <a:pt x="131509" y="121356"/>
                </a:lnTo>
                <a:cubicBezTo>
                  <a:pt x="124797" y="127355"/>
                  <a:pt x="114443" y="127140"/>
                  <a:pt x="108016" y="120712"/>
                </a:cubicBezTo>
                <a:cubicBezTo>
                  <a:pt x="101305" y="113999"/>
                  <a:pt x="101305" y="103148"/>
                  <a:pt x="108016" y="96505"/>
                </a:cubicBezTo>
                <a:lnTo>
                  <a:pt x="119443" y="85079"/>
                </a:lnTo>
                <a:lnTo>
                  <a:pt x="187423" y="17030"/>
                </a:lnTo>
                <a:lnTo>
                  <a:pt x="199347" y="5034"/>
                </a:lnTo>
                <a:cubicBezTo>
                  <a:pt x="206058" y="-1678"/>
                  <a:pt x="216914" y="-1678"/>
                  <a:pt x="223553" y="5034"/>
                </a:cubicBezTo>
                <a:lnTo>
                  <a:pt x="223626" y="5035"/>
                </a:lnTo>
                <a:moveTo>
                  <a:pt x="199489" y="53376"/>
                </a:moveTo>
                <a:lnTo>
                  <a:pt x="155719" y="97148"/>
                </a:lnTo>
                <a:lnTo>
                  <a:pt x="268610" y="210040"/>
                </a:lnTo>
                <a:lnTo>
                  <a:pt x="312381" y="166268"/>
                </a:lnTo>
                <a:lnTo>
                  <a:pt x="199489" y="53376"/>
                </a:lnTo>
                <a:moveTo>
                  <a:pt x="159647" y="181836"/>
                </a:moveTo>
                <a:lnTo>
                  <a:pt x="183853" y="206044"/>
                </a:lnTo>
                <a:lnTo>
                  <a:pt x="148294" y="241604"/>
                </a:lnTo>
                <a:lnTo>
                  <a:pt x="153294" y="246601"/>
                </a:lnTo>
                <a:cubicBezTo>
                  <a:pt x="162218" y="255526"/>
                  <a:pt x="162218" y="270023"/>
                  <a:pt x="153294" y="278948"/>
                </a:cubicBezTo>
                <a:lnTo>
                  <a:pt x="73320" y="358923"/>
                </a:lnTo>
                <a:cubicBezTo>
                  <a:pt x="64396" y="367847"/>
                  <a:pt x="49901" y="367847"/>
                  <a:pt x="40972" y="358923"/>
                </a:cubicBezTo>
                <a:lnTo>
                  <a:pt x="6697" y="324646"/>
                </a:lnTo>
                <a:cubicBezTo>
                  <a:pt x="-2228" y="315721"/>
                  <a:pt x="-2228" y="301225"/>
                  <a:pt x="6697" y="292300"/>
                </a:cubicBezTo>
                <a:lnTo>
                  <a:pt x="86670" y="212325"/>
                </a:lnTo>
                <a:cubicBezTo>
                  <a:pt x="95595" y="203400"/>
                  <a:pt x="110090" y="203400"/>
                  <a:pt x="119018" y="212325"/>
                </a:cubicBezTo>
                <a:lnTo>
                  <a:pt x="124018" y="217323"/>
                </a:lnTo>
                <a:lnTo>
                  <a:pt x="159577" y="181763"/>
                </a:lnTo>
                <a:lnTo>
                  <a:pt x="159647" y="181836"/>
                </a:lnTo>
                <a:moveTo>
                  <a:pt x="102950" y="244675"/>
                </a:moveTo>
                <a:lnTo>
                  <a:pt x="39114" y="308511"/>
                </a:lnTo>
                <a:lnTo>
                  <a:pt x="57252" y="326650"/>
                </a:lnTo>
                <a:lnTo>
                  <a:pt x="121089" y="262813"/>
                </a:lnTo>
                <a:lnTo>
                  <a:pt x="102950" y="244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Teamwork promotes communication, problem-solving, and creativity.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When students work together, they can share ideas, build on each other's strengths, and learn from each other's weaknesses.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2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Communication and Creativity</a:t>
            </a:r>
            <a:endParaRPr lang="en-US" sz="1524" dirty="0"/>
          </a:p>
        </p:txBody>
      </p:sp>
      <p:sp>
        <p:nvSpPr>
          <p:cNvPr id="20" name="Text 18"/>
          <p:cNvSpPr/>
          <p:nvPr/>
        </p:nvSpPr>
        <p:spPr>
          <a:xfrm>
            <a:off x="75941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1429" r="-1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Icebreaker Activity 1: Human Bingo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Distribute bingo cards with different traits, characteristics, or interests.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sets the stage for an engaging and interactive activity.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Human Bingo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mingle and find someone who fits each of the characteristics.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students to step out of their comfort zones and interact.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Mingling and Interaction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When students find someone, they need to get that person to sign the corresponding square.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adds a fun and competitive element to the activity.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Signing the Bingo Squares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students to ask questions and build connections.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a sense of community and collaboration among participants.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Connections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3408" r="-8340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Icebreaker Activity 2: The Name Game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activity continues around the circle with each student participating.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practice memory and social interaction throughout the game.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Continuation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next student introduces themselves and recalls the name of the previous student.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helps students learn each other's names and build connections.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Connections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stand in a circle with a ball or small object.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first student introduces themselves and passes the ball to another student.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Activity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Mural Activity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Teamwork and Creativity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work together, share ideas, and build on each other's contributions.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collaboration and enhances creativity within the groups.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the Collaborative Mural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4"/>
              </a:spcBef>
              <a:buNone/>
            </a:pPr>
            <a:r>
              <a:rPr lang="en-US" sz="122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each group to create a collaborative mural that represents their shared interests, hobbies, or goals.</a:t>
            </a:r>
            <a:endParaRPr lang="en-US" sz="1224" dirty="0"/>
          </a:p>
          <a:p>
            <a:pPr algn="l" marL="0" indent="0">
              <a:lnSpc>
                <a:spcPct val="90000"/>
              </a:lnSpc>
              <a:spcBef>
                <a:spcPts val="874"/>
              </a:spcBef>
              <a:buNone/>
            </a:pPr>
            <a:r>
              <a:rPr lang="en-US" sz="122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allows students to visually express their collective ideas and aspirations.</a:t>
            </a:r>
            <a:endParaRPr lang="en-US" sz="1224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Formation and Materials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1"/>
              </a:spcBef>
              <a:buNone/>
            </a:pPr>
            <a:r>
              <a:rPr lang="en-US" sz="109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the class into small groups and provide each group with a large piece of paper, markers, and colored pencils.</a:t>
            </a:r>
            <a:endParaRPr lang="en-US" sz="1094" dirty="0"/>
          </a:p>
          <a:p>
            <a:pPr algn="l" marL="0" indent="0">
              <a:lnSpc>
                <a:spcPct val="90000"/>
              </a:lnSpc>
              <a:spcBef>
                <a:spcPts val="781"/>
              </a:spcBef>
              <a:buNone/>
            </a:pPr>
            <a:r>
              <a:rPr lang="en-US" sz="109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each group has the necessary tools to create their collaborative mural.</a:t>
            </a:r>
            <a:endParaRPr lang="en-US" sz="10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Scavenger Hunt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work together to complete the challenges and find the items on the list.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active participation and problem-solving skills.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Completing the Challenges</a:t>
            </a:r>
            <a:endParaRPr lang="en-US" sz="1519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3660" y="40932"/>
                </a:moveTo>
                <a:cubicBezTo>
                  <a:pt x="138660" y="44648"/>
                  <a:pt x="137160" y="48577"/>
                  <a:pt x="137160" y="51433"/>
                </a:cubicBezTo>
                <a:cubicBezTo>
                  <a:pt x="137160" y="54432"/>
                  <a:pt x="138875" y="58650"/>
                  <a:pt x="144589" y="62578"/>
                </a:cubicBezTo>
                <a:cubicBezTo>
                  <a:pt x="150159" y="66363"/>
                  <a:pt x="154303" y="73009"/>
                  <a:pt x="154303" y="80866"/>
                </a:cubicBezTo>
                <a:cubicBezTo>
                  <a:pt x="154303" y="93009"/>
                  <a:pt x="144446" y="102797"/>
                  <a:pt x="132372" y="102797"/>
                </a:cubicBezTo>
                <a:lnTo>
                  <a:pt x="40003" y="102870"/>
                </a:lnTo>
                <a:cubicBezTo>
                  <a:pt x="36861" y="102870"/>
                  <a:pt x="34290" y="105441"/>
                  <a:pt x="34290" y="108587"/>
                </a:cubicBezTo>
                <a:lnTo>
                  <a:pt x="34290" y="146092"/>
                </a:lnTo>
                <a:cubicBezTo>
                  <a:pt x="39575" y="144022"/>
                  <a:pt x="45361" y="142877"/>
                  <a:pt x="51437" y="142877"/>
                </a:cubicBezTo>
                <a:cubicBezTo>
                  <a:pt x="82226" y="142877"/>
                  <a:pt x="102874" y="171022"/>
                  <a:pt x="102874" y="200027"/>
                </a:cubicBezTo>
                <a:cubicBezTo>
                  <a:pt x="102874" y="229031"/>
                  <a:pt x="82226" y="257177"/>
                  <a:pt x="51440" y="257177"/>
                </a:cubicBezTo>
                <a:cubicBezTo>
                  <a:pt x="45369" y="257177"/>
                  <a:pt x="39582" y="256032"/>
                  <a:pt x="34297" y="253962"/>
                </a:cubicBezTo>
                <a:lnTo>
                  <a:pt x="34297" y="325757"/>
                </a:lnTo>
                <a:cubicBezTo>
                  <a:pt x="34297" y="328899"/>
                  <a:pt x="36868" y="331474"/>
                  <a:pt x="40014" y="331474"/>
                </a:cubicBezTo>
                <a:lnTo>
                  <a:pt x="111809" y="331474"/>
                </a:lnTo>
                <a:cubicBezTo>
                  <a:pt x="109739" y="326188"/>
                  <a:pt x="108594" y="320402"/>
                  <a:pt x="108594" y="314330"/>
                </a:cubicBezTo>
                <a:cubicBezTo>
                  <a:pt x="108594" y="283541"/>
                  <a:pt x="136739" y="262897"/>
                  <a:pt x="165744" y="262897"/>
                </a:cubicBezTo>
                <a:cubicBezTo>
                  <a:pt x="194749" y="262897"/>
                  <a:pt x="222894" y="283544"/>
                  <a:pt x="222894" y="314334"/>
                </a:cubicBezTo>
                <a:cubicBezTo>
                  <a:pt x="222894" y="320406"/>
                  <a:pt x="221749" y="326192"/>
                  <a:pt x="219679" y="331481"/>
                </a:cubicBezTo>
                <a:lnTo>
                  <a:pt x="257184" y="331481"/>
                </a:lnTo>
                <a:cubicBezTo>
                  <a:pt x="260326" y="331481"/>
                  <a:pt x="262901" y="328909"/>
                  <a:pt x="262901" y="325768"/>
                </a:cubicBezTo>
                <a:lnTo>
                  <a:pt x="262901" y="233399"/>
                </a:lnTo>
                <a:cubicBezTo>
                  <a:pt x="262901" y="221255"/>
                  <a:pt x="272758" y="211468"/>
                  <a:pt x="284832" y="211468"/>
                </a:cubicBezTo>
                <a:cubicBezTo>
                  <a:pt x="292761" y="211468"/>
                  <a:pt x="299334" y="215612"/>
                  <a:pt x="303120" y="221182"/>
                </a:cubicBezTo>
                <a:cubicBezTo>
                  <a:pt x="307048" y="226899"/>
                  <a:pt x="311265" y="228611"/>
                  <a:pt x="314264" y="228611"/>
                </a:cubicBezTo>
                <a:cubicBezTo>
                  <a:pt x="317121" y="228611"/>
                  <a:pt x="321049" y="227111"/>
                  <a:pt x="324765" y="222111"/>
                </a:cubicBezTo>
                <a:cubicBezTo>
                  <a:pt x="328481" y="217111"/>
                  <a:pt x="331408" y="209324"/>
                  <a:pt x="331408" y="200037"/>
                </a:cubicBezTo>
                <a:cubicBezTo>
                  <a:pt x="331408" y="190751"/>
                  <a:pt x="328551" y="183037"/>
                  <a:pt x="324765" y="177964"/>
                </a:cubicBezTo>
                <a:cubicBezTo>
                  <a:pt x="320980" y="172891"/>
                  <a:pt x="317121" y="171464"/>
                  <a:pt x="314264" y="171464"/>
                </a:cubicBezTo>
                <a:cubicBezTo>
                  <a:pt x="311265" y="171464"/>
                  <a:pt x="307048" y="173180"/>
                  <a:pt x="303120" y="178893"/>
                </a:cubicBezTo>
                <a:cubicBezTo>
                  <a:pt x="299334" y="184463"/>
                  <a:pt x="292688" y="188607"/>
                  <a:pt x="284832" y="188607"/>
                </a:cubicBezTo>
                <a:cubicBezTo>
                  <a:pt x="272688" y="188607"/>
                  <a:pt x="262901" y="178750"/>
                  <a:pt x="262901" y="166676"/>
                </a:cubicBezTo>
                <a:lnTo>
                  <a:pt x="262901" y="108597"/>
                </a:lnTo>
                <a:cubicBezTo>
                  <a:pt x="262901" y="105455"/>
                  <a:pt x="260329" y="102884"/>
                  <a:pt x="257188" y="102884"/>
                </a:cubicBezTo>
                <a:lnTo>
                  <a:pt x="199109" y="102884"/>
                </a:lnTo>
                <a:cubicBezTo>
                  <a:pt x="186965" y="102884"/>
                  <a:pt x="177178" y="93027"/>
                  <a:pt x="177178" y="80953"/>
                </a:cubicBezTo>
                <a:cubicBezTo>
                  <a:pt x="177178" y="73024"/>
                  <a:pt x="181322" y="66451"/>
                  <a:pt x="186892" y="62665"/>
                </a:cubicBezTo>
                <a:cubicBezTo>
                  <a:pt x="192609" y="58737"/>
                  <a:pt x="194321" y="54520"/>
                  <a:pt x="194321" y="51521"/>
                </a:cubicBezTo>
                <a:cubicBezTo>
                  <a:pt x="194321" y="48664"/>
                  <a:pt x="192821" y="44736"/>
                  <a:pt x="187821" y="41020"/>
                </a:cubicBezTo>
                <a:cubicBezTo>
                  <a:pt x="182821" y="37304"/>
                  <a:pt x="175034" y="34304"/>
                  <a:pt x="165747" y="34304"/>
                </a:cubicBezTo>
                <a:cubicBezTo>
                  <a:pt x="156461" y="34304"/>
                  <a:pt x="148747" y="37161"/>
                  <a:pt x="143674" y="40946"/>
                </a:cubicBezTo>
                <a:lnTo>
                  <a:pt x="143660" y="40932"/>
                </a:lnTo>
                <a:moveTo>
                  <a:pt x="123086" y="13500"/>
                </a:moveTo>
                <a:cubicBezTo>
                  <a:pt x="134658" y="4857"/>
                  <a:pt x="149731" y="0"/>
                  <a:pt x="165733" y="0"/>
                </a:cubicBezTo>
                <a:cubicBezTo>
                  <a:pt x="181735" y="0"/>
                  <a:pt x="196808" y="4857"/>
                  <a:pt x="208381" y="13500"/>
                </a:cubicBezTo>
                <a:cubicBezTo>
                  <a:pt x="219953" y="22143"/>
                  <a:pt x="228596" y="35362"/>
                  <a:pt x="228596" y="51433"/>
                </a:cubicBezTo>
                <a:cubicBezTo>
                  <a:pt x="228596" y="57578"/>
                  <a:pt x="227309" y="63364"/>
                  <a:pt x="225096" y="68580"/>
                </a:cubicBezTo>
                <a:lnTo>
                  <a:pt x="257173" y="68580"/>
                </a:lnTo>
                <a:cubicBezTo>
                  <a:pt x="279247" y="68580"/>
                  <a:pt x="297180" y="86509"/>
                  <a:pt x="297180" y="108587"/>
                </a:cubicBezTo>
                <a:lnTo>
                  <a:pt x="297180" y="140664"/>
                </a:lnTo>
                <a:cubicBezTo>
                  <a:pt x="302396" y="138451"/>
                  <a:pt x="308182" y="137164"/>
                  <a:pt x="314327" y="137164"/>
                </a:cubicBezTo>
                <a:cubicBezTo>
                  <a:pt x="330402" y="137164"/>
                  <a:pt x="343617" y="145880"/>
                  <a:pt x="352260" y="157379"/>
                </a:cubicBezTo>
                <a:cubicBezTo>
                  <a:pt x="360903" y="168882"/>
                  <a:pt x="365760" y="184025"/>
                  <a:pt x="365760" y="200027"/>
                </a:cubicBezTo>
                <a:cubicBezTo>
                  <a:pt x="365760" y="216029"/>
                  <a:pt x="360903" y="231102"/>
                  <a:pt x="352260" y="242674"/>
                </a:cubicBezTo>
                <a:cubicBezTo>
                  <a:pt x="343617" y="254247"/>
                  <a:pt x="330398" y="262890"/>
                  <a:pt x="314327" y="262890"/>
                </a:cubicBezTo>
                <a:cubicBezTo>
                  <a:pt x="308182" y="262890"/>
                  <a:pt x="302396" y="261602"/>
                  <a:pt x="297184" y="259390"/>
                </a:cubicBezTo>
                <a:lnTo>
                  <a:pt x="297184" y="325757"/>
                </a:lnTo>
                <a:cubicBezTo>
                  <a:pt x="297184" y="347830"/>
                  <a:pt x="279254" y="365764"/>
                  <a:pt x="257180" y="365764"/>
                </a:cubicBezTo>
                <a:lnTo>
                  <a:pt x="201387" y="365764"/>
                </a:lnTo>
                <a:cubicBezTo>
                  <a:pt x="188030" y="365764"/>
                  <a:pt x="177170" y="354904"/>
                  <a:pt x="177170" y="341547"/>
                </a:cubicBezTo>
                <a:cubicBezTo>
                  <a:pt x="177170" y="334330"/>
                  <a:pt x="180385" y="328332"/>
                  <a:pt x="184244" y="324257"/>
                </a:cubicBezTo>
                <a:cubicBezTo>
                  <a:pt x="187243" y="321185"/>
                  <a:pt x="188600" y="317684"/>
                  <a:pt x="188600" y="314327"/>
                </a:cubicBezTo>
                <a:cubicBezTo>
                  <a:pt x="188600" y="307253"/>
                  <a:pt x="180956" y="297184"/>
                  <a:pt x="165740" y="297184"/>
                </a:cubicBezTo>
                <a:cubicBezTo>
                  <a:pt x="150525" y="297184"/>
                  <a:pt x="142880" y="307257"/>
                  <a:pt x="142880" y="314330"/>
                </a:cubicBezTo>
                <a:cubicBezTo>
                  <a:pt x="142880" y="317688"/>
                  <a:pt x="144237" y="321115"/>
                  <a:pt x="147237" y="324261"/>
                </a:cubicBezTo>
                <a:cubicBezTo>
                  <a:pt x="151165" y="328332"/>
                  <a:pt x="154310" y="334334"/>
                  <a:pt x="154310" y="341550"/>
                </a:cubicBezTo>
                <a:cubicBezTo>
                  <a:pt x="154310" y="354908"/>
                  <a:pt x="143451" y="365767"/>
                  <a:pt x="130093" y="365767"/>
                </a:cubicBezTo>
                <a:lnTo>
                  <a:pt x="40010" y="365767"/>
                </a:lnTo>
                <a:cubicBezTo>
                  <a:pt x="17937" y="365767"/>
                  <a:pt x="7" y="347838"/>
                  <a:pt x="7" y="325764"/>
                </a:cubicBezTo>
                <a:lnTo>
                  <a:pt x="7" y="235681"/>
                </a:lnTo>
                <a:cubicBezTo>
                  <a:pt x="7" y="222323"/>
                  <a:pt x="10867" y="211464"/>
                  <a:pt x="24224" y="211464"/>
                </a:cubicBezTo>
                <a:cubicBezTo>
                  <a:pt x="31441" y="211464"/>
                  <a:pt x="37439" y="214679"/>
                  <a:pt x="41514" y="218538"/>
                </a:cubicBezTo>
                <a:cubicBezTo>
                  <a:pt x="44586" y="221537"/>
                  <a:pt x="48086" y="222894"/>
                  <a:pt x="51444" y="222894"/>
                </a:cubicBezTo>
                <a:cubicBezTo>
                  <a:pt x="58518" y="222894"/>
                  <a:pt x="68591" y="215250"/>
                  <a:pt x="68591" y="200034"/>
                </a:cubicBezTo>
                <a:cubicBezTo>
                  <a:pt x="68591" y="184818"/>
                  <a:pt x="58518" y="177174"/>
                  <a:pt x="51448" y="177174"/>
                </a:cubicBezTo>
                <a:cubicBezTo>
                  <a:pt x="48090" y="177174"/>
                  <a:pt x="44663" y="178531"/>
                  <a:pt x="41517" y="181530"/>
                </a:cubicBezTo>
                <a:cubicBezTo>
                  <a:pt x="37446" y="185389"/>
                  <a:pt x="31444" y="188604"/>
                  <a:pt x="24228" y="188604"/>
                </a:cubicBezTo>
                <a:cubicBezTo>
                  <a:pt x="10870" y="188604"/>
                  <a:pt x="11" y="177745"/>
                  <a:pt x="11" y="164387"/>
                </a:cubicBezTo>
                <a:lnTo>
                  <a:pt x="11" y="108594"/>
                </a:lnTo>
                <a:cubicBezTo>
                  <a:pt x="11" y="86520"/>
                  <a:pt x="17940" y="68591"/>
                  <a:pt x="40018" y="68591"/>
                </a:cubicBezTo>
                <a:lnTo>
                  <a:pt x="106385" y="68591"/>
                </a:lnTo>
                <a:cubicBezTo>
                  <a:pt x="104172" y="63375"/>
                  <a:pt x="102884" y="57589"/>
                  <a:pt x="102884" y="51448"/>
                </a:cubicBezTo>
                <a:cubicBezTo>
                  <a:pt x="102884" y="35372"/>
                  <a:pt x="111601" y="22158"/>
                  <a:pt x="123100" y="13515"/>
                </a:cubicBezTo>
                <a:lnTo>
                  <a:pt x="123086" y="135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the class into small groups and provide each group with a copy of the scavenger hunt list.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collaboration and teamwork among students.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Organizing Students into Groups</a:t>
            </a:r>
            <a:endParaRPr lang="en-US" sz="1256" dirty="0"/>
          </a:p>
        </p:txBody>
      </p:sp>
      <p:sp>
        <p:nvSpPr>
          <p:cNvPr id="14" name="Text 12"/>
          <p:cNvSpPr/>
          <p:nvPr/>
        </p:nvSpPr>
        <p:spPr>
          <a:xfrm>
            <a:off x="6482351" y="1656392"/>
            <a:ext cx="365760" cy="365724"/>
          </a:xfrm>
          <a:custGeom>
            <a:avLst/>
            <a:gdLst/>
            <a:ahLst/>
            <a:cxnLst/>
            <a:rect l="l" t="t" r="r" b="b"/>
            <a:pathLst>
              <a:path w="365760" h="365724">
                <a:moveTo>
                  <a:pt x="241965" y="79018"/>
                </a:moveTo>
                <a:lnTo>
                  <a:pt x="162686" y="158297"/>
                </a:lnTo>
                <a:lnTo>
                  <a:pt x="207401" y="203014"/>
                </a:lnTo>
                <a:lnTo>
                  <a:pt x="321891" y="88454"/>
                </a:lnTo>
                <a:cubicBezTo>
                  <a:pt x="334202" y="76140"/>
                  <a:pt x="334202" y="56124"/>
                  <a:pt x="321891" y="43737"/>
                </a:cubicBezTo>
                <a:cubicBezTo>
                  <a:pt x="309579" y="31354"/>
                  <a:pt x="289561" y="31423"/>
                  <a:pt x="277177" y="43737"/>
                </a:cubicBezTo>
                <a:lnTo>
                  <a:pt x="266376" y="54537"/>
                </a:lnTo>
                <a:lnTo>
                  <a:pt x="241965" y="79018"/>
                </a:lnTo>
                <a:moveTo>
                  <a:pt x="138276" y="182705"/>
                </a:moveTo>
                <a:lnTo>
                  <a:pt x="96151" y="224829"/>
                </a:lnTo>
                <a:cubicBezTo>
                  <a:pt x="68214" y="252767"/>
                  <a:pt x="48628" y="287832"/>
                  <a:pt x="39553" y="326142"/>
                </a:cubicBezTo>
                <a:cubicBezTo>
                  <a:pt x="77859" y="316999"/>
                  <a:pt x="112928" y="297411"/>
                  <a:pt x="140865" y="269546"/>
                </a:cubicBezTo>
                <a:lnTo>
                  <a:pt x="182990" y="227422"/>
                </a:lnTo>
                <a:lnTo>
                  <a:pt x="138276" y="182705"/>
                </a:lnTo>
                <a:moveTo>
                  <a:pt x="167368" y="14069"/>
                </a:moveTo>
                <a:cubicBezTo>
                  <a:pt x="187459" y="819"/>
                  <a:pt x="214818" y="2981"/>
                  <a:pt x="232532" y="20693"/>
                </a:cubicBezTo>
                <a:lnTo>
                  <a:pt x="232532" y="20693"/>
                </a:lnTo>
                <a:lnTo>
                  <a:pt x="241965" y="30198"/>
                </a:lnTo>
                <a:lnTo>
                  <a:pt x="252766" y="19398"/>
                </a:lnTo>
                <a:lnTo>
                  <a:pt x="252766" y="19398"/>
                </a:lnTo>
                <a:cubicBezTo>
                  <a:pt x="278614" y="-6451"/>
                  <a:pt x="320523" y="-6451"/>
                  <a:pt x="346371" y="19325"/>
                </a:cubicBezTo>
                <a:cubicBezTo>
                  <a:pt x="372219" y="45174"/>
                  <a:pt x="372219" y="87083"/>
                  <a:pt x="346371" y="112859"/>
                </a:cubicBezTo>
                <a:lnTo>
                  <a:pt x="165276" y="294024"/>
                </a:lnTo>
                <a:cubicBezTo>
                  <a:pt x="130712" y="328585"/>
                  <a:pt x="86645" y="352204"/>
                  <a:pt x="38690" y="361782"/>
                </a:cubicBezTo>
                <a:lnTo>
                  <a:pt x="20687" y="365381"/>
                </a:lnTo>
                <a:cubicBezTo>
                  <a:pt x="15000" y="366533"/>
                  <a:pt x="9166" y="364733"/>
                  <a:pt x="5062" y="360630"/>
                </a:cubicBezTo>
                <a:cubicBezTo>
                  <a:pt x="958" y="356527"/>
                  <a:pt x="-772" y="350693"/>
                  <a:pt x="311" y="345006"/>
                </a:cubicBezTo>
                <a:lnTo>
                  <a:pt x="3910" y="327005"/>
                </a:lnTo>
                <a:cubicBezTo>
                  <a:pt x="13485" y="279052"/>
                  <a:pt x="37103" y="234982"/>
                  <a:pt x="71667" y="200421"/>
                </a:cubicBezTo>
                <a:lnTo>
                  <a:pt x="129271" y="142815"/>
                </a:lnTo>
                <a:lnTo>
                  <a:pt x="143312" y="128775"/>
                </a:lnTo>
                <a:lnTo>
                  <a:pt x="193066" y="79019"/>
                </a:lnTo>
                <a:lnTo>
                  <a:pt x="197532" y="74553"/>
                </a:lnTo>
                <a:lnTo>
                  <a:pt x="205308" y="66847"/>
                </a:lnTo>
                <a:lnTo>
                  <a:pt x="217550" y="54606"/>
                </a:lnTo>
                <a:lnTo>
                  <a:pt x="208117" y="45174"/>
                </a:lnTo>
                <a:lnTo>
                  <a:pt x="208117" y="45174"/>
                </a:lnTo>
                <a:cubicBezTo>
                  <a:pt x="201347" y="38405"/>
                  <a:pt x="190404" y="38478"/>
                  <a:pt x="183706" y="45174"/>
                </a:cubicBezTo>
                <a:lnTo>
                  <a:pt x="121710" y="107172"/>
                </a:lnTo>
                <a:cubicBezTo>
                  <a:pt x="118758" y="110123"/>
                  <a:pt x="115013" y="111780"/>
                  <a:pt x="111125" y="112142"/>
                </a:cubicBezTo>
                <a:cubicBezTo>
                  <a:pt x="106158" y="112647"/>
                  <a:pt x="101045" y="110917"/>
                  <a:pt x="97230" y="107172"/>
                </a:cubicBezTo>
                <a:cubicBezTo>
                  <a:pt x="90460" y="100403"/>
                  <a:pt x="90460" y="89460"/>
                  <a:pt x="97230" y="82764"/>
                </a:cubicBezTo>
                <a:lnTo>
                  <a:pt x="159226" y="20766"/>
                </a:lnTo>
                <a:cubicBezTo>
                  <a:pt x="161746" y="18246"/>
                  <a:pt x="164482" y="16015"/>
                  <a:pt x="167364" y="14143"/>
                </a:cubicBezTo>
                <a:lnTo>
                  <a:pt x="167368" y="1406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list of items or challenges that can be completed in the classroom.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list will serve as the foundation for the scavenger hunt activity.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the Scavenger Hunt List</a:t>
            </a:r>
            <a:endParaRPr lang="en-US" sz="1238" dirty="0"/>
          </a:p>
        </p:txBody>
      </p:sp>
      <p:sp>
        <p:nvSpPr>
          <p:cNvPr id="17" name="Text 15"/>
          <p:cNvSpPr/>
          <p:nvPr/>
        </p:nvSpPr>
        <p:spPr>
          <a:xfrm>
            <a:off x="3722683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Interview a Classmate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Open-Ended Questions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ask open-ended questions and listen actively to their partner's responses.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enhances communication skills and ensures meaningful conversations.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Conducting the Interview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each student to interview their partner and find out as much as they can about them.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promotes curiosity and engagement in learning about others.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Pairing Up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Pair students up with a classmate they don't know well.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foster new connections and encourages interaction among students.</a:t>
            </a:r>
            <a:endParaRPr lang="en-US" sz="1292" dirty="0"/>
          </a:p>
        </p:txBody>
      </p:sp>
      <p:sp>
        <p:nvSpPr>
          <p:cNvPr id="21" name="Text 19"/>
          <p:cNvSpPr/>
          <p:nvPr/>
        </p:nvSpPr>
        <p:spPr>
          <a:xfrm>
            <a:off x="3926501" y="4912586"/>
            <a:ext cx="146939" cy="228600"/>
          </a:xfrm>
          <a:custGeom>
            <a:avLst/>
            <a:gdLst/>
            <a:ahLst/>
            <a:cxnLst/>
            <a:rect l="l" t="t" r="r" b="b"/>
            <a:pathLst>
              <a:path w="146939" h="228600">
                <a:moveTo>
                  <a:pt x="24498" y="65279"/>
                </a:moveTo>
                <a:cubicBezTo>
                  <a:pt x="24498" y="42721"/>
                  <a:pt x="42769" y="24449"/>
                  <a:pt x="65327" y="24449"/>
                </a:cubicBezTo>
                <a:lnTo>
                  <a:pt x="81660" y="24449"/>
                </a:lnTo>
                <a:cubicBezTo>
                  <a:pt x="104219" y="24449"/>
                  <a:pt x="122490" y="42721"/>
                  <a:pt x="122490" y="65279"/>
                </a:cubicBezTo>
                <a:lnTo>
                  <a:pt x="122490" y="67627"/>
                </a:lnTo>
                <a:cubicBezTo>
                  <a:pt x="122490" y="79928"/>
                  <a:pt x="116365" y="91410"/>
                  <a:pt x="106106" y="98200"/>
                </a:cubicBezTo>
                <a:lnTo>
                  <a:pt x="79413" y="116012"/>
                </a:lnTo>
                <a:cubicBezTo>
                  <a:pt x="68083" y="123565"/>
                  <a:pt x="61244" y="136326"/>
                  <a:pt x="61244" y="150003"/>
                </a:cubicBezTo>
                <a:lnTo>
                  <a:pt x="61244" y="151025"/>
                </a:lnTo>
                <a:cubicBezTo>
                  <a:pt x="61244" y="157812"/>
                  <a:pt x="66706" y="163273"/>
                  <a:pt x="73493" y="163273"/>
                </a:cubicBezTo>
                <a:cubicBezTo>
                  <a:pt x="80281" y="163273"/>
                  <a:pt x="85742" y="157812"/>
                  <a:pt x="85742" y="151025"/>
                </a:cubicBezTo>
                <a:lnTo>
                  <a:pt x="85742" y="150003"/>
                </a:lnTo>
                <a:cubicBezTo>
                  <a:pt x="85742" y="144541"/>
                  <a:pt x="88447" y="139437"/>
                  <a:pt x="92989" y="136426"/>
                </a:cubicBezTo>
                <a:lnTo>
                  <a:pt x="119682" y="118614"/>
                </a:lnTo>
                <a:cubicBezTo>
                  <a:pt x="136728" y="107232"/>
                  <a:pt x="146936" y="88144"/>
                  <a:pt x="146936" y="67677"/>
                </a:cubicBezTo>
                <a:lnTo>
                  <a:pt x="146936" y="65329"/>
                </a:lnTo>
                <a:cubicBezTo>
                  <a:pt x="146936" y="29245"/>
                  <a:pt x="117691" y="0"/>
                  <a:pt x="81607" y="0"/>
                </a:cubicBezTo>
                <a:lnTo>
                  <a:pt x="65275" y="0"/>
                </a:lnTo>
                <a:cubicBezTo>
                  <a:pt x="29242" y="-50"/>
                  <a:pt x="-3" y="29195"/>
                  <a:pt x="-3" y="65277"/>
                </a:cubicBezTo>
                <a:cubicBezTo>
                  <a:pt x="-3" y="72064"/>
                  <a:pt x="5459" y="77525"/>
                  <a:pt x="12246" y="77525"/>
                </a:cubicBezTo>
                <a:cubicBezTo>
                  <a:pt x="19034" y="77525"/>
                  <a:pt x="24495" y="72064"/>
                  <a:pt x="24495" y="65277"/>
                </a:cubicBezTo>
                <a:lnTo>
                  <a:pt x="24498" y="65279"/>
                </a:lnTo>
                <a:moveTo>
                  <a:pt x="73494" y="228600"/>
                </a:moveTo>
                <a:cubicBezTo>
                  <a:pt x="82515" y="228600"/>
                  <a:pt x="89827" y="221287"/>
                  <a:pt x="89827" y="212269"/>
                </a:cubicBezTo>
                <a:cubicBezTo>
                  <a:pt x="89827" y="203248"/>
                  <a:pt x="82515" y="195938"/>
                  <a:pt x="73494" y="195938"/>
                </a:cubicBezTo>
                <a:cubicBezTo>
                  <a:pt x="64474" y="195938"/>
                  <a:pt x="57162" y="203251"/>
                  <a:pt x="57162" y="212269"/>
                </a:cubicBezTo>
                <a:cubicBezTo>
                  <a:pt x="57162" y="221289"/>
                  <a:pt x="64474" y="228600"/>
                  <a:pt x="73494" y="228600"/>
                </a:cubicBezTo>
                <a:lnTo>
                  <a:pt x="73494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21389" y="3340517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00012" y="42863"/>
                </a:moveTo>
                <a:lnTo>
                  <a:pt x="100012" y="114300"/>
                </a:lnTo>
                <a:cubicBezTo>
                  <a:pt x="100012" y="126132"/>
                  <a:pt x="90412" y="135731"/>
                  <a:pt x="78581" y="135731"/>
                </a:cubicBezTo>
                <a:cubicBezTo>
                  <a:pt x="66750" y="135731"/>
                  <a:pt x="57151" y="126132"/>
                  <a:pt x="57151" y="114300"/>
                </a:cubicBezTo>
                <a:lnTo>
                  <a:pt x="57151" y="42863"/>
                </a:lnTo>
                <a:cubicBezTo>
                  <a:pt x="57151" y="31030"/>
                  <a:pt x="66750" y="21431"/>
                  <a:pt x="78581" y="21431"/>
                </a:cubicBezTo>
                <a:cubicBezTo>
                  <a:pt x="90412" y="21431"/>
                  <a:pt x="100012" y="31030"/>
                  <a:pt x="100012" y="42863"/>
                </a:cubicBezTo>
                <a:moveTo>
                  <a:pt x="35718" y="42863"/>
                </a:moveTo>
                <a:lnTo>
                  <a:pt x="35718" y="114300"/>
                </a:lnTo>
                <a:cubicBezTo>
                  <a:pt x="35718" y="137965"/>
                  <a:pt x="54917" y="157163"/>
                  <a:pt x="78581" y="157163"/>
                </a:cubicBezTo>
                <a:cubicBezTo>
                  <a:pt x="102245" y="157163"/>
                  <a:pt x="121444" y="137965"/>
                  <a:pt x="121444" y="114300"/>
                </a:cubicBezTo>
                <a:lnTo>
                  <a:pt x="121444" y="42863"/>
                </a:lnTo>
                <a:cubicBezTo>
                  <a:pt x="121444" y="19198"/>
                  <a:pt x="102245" y="0"/>
                  <a:pt x="78581" y="0"/>
                </a:cubicBezTo>
                <a:cubicBezTo>
                  <a:pt x="54917" y="0"/>
                  <a:pt x="35718" y="19198"/>
                  <a:pt x="35718" y="42863"/>
                </a:cubicBezTo>
                <a:lnTo>
                  <a:pt x="35718" y="42863"/>
                </a:lnTo>
                <a:moveTo>
                  <a:pt x="21431" y="96442"/>
                </a:moveTo>
                <a:cubicBezTo>
                  <a:pt x="21431" y="90503"/>
                  <a:pt x="16653" y="85727"/>
                  <a:pt x="10715" y="85727"/>
                </a:cubicBezTo>
                <a:cubicBezTo>
                  <a:pt x="4778" y="85727"/>
                  <a:pt x="0" y="90505"/>
                  <a:pt x="0" y="96444"/>
                </a:cubicBezTo>
                <a:lnTo>
                  <a:pt x="0" y="114305"/>
                </a:lnTo>
                <a:cubicBezTo>
                  <a:pt x="0" y="154086"/>
                  <a:pt x="29558" y="186947"/>
                  <a:pt x="67866" y="192170"/>
                </a:cubicBezTo>
                <a:lnTo>
                  <a:pt x="67866" y="207173"/>
                </a:lnTo>
                <a:lnTo>
                  <a:pt x="46435" y="207173"/>
                </a:lnTo>
                <a:cubicBezTo>
                  <a:pt x="40498" y="207173"/>
                  <a:pt x="35720" y="211951"/>
                  <a:pt x="35720" y="217890"/>
                </a:cubicBezTo>
                <a:cubicBezTo>
                  <a:pt x="35720" y="223829"/>
                  <a:pt x="40498" y="228607"/>
                  <a:pt x="46435" y="228607"/>
                </a:cubicBezTo>
                <a:lnTo>
                  <a:pt x="78583" y="228607"/>
                </a:lnTo>
                <a:lnTo>
                  <a:pt x="110731" y="228607"/>
                </a:lnTo>
                <a:cubicBezTo>
                  <a:pt x="116668" y="228607"/>
                  <a:pt x="121446" y="223829"/>
                  <a:pt x="121446" y="217892"/>
                </a:cubicBezTo>
                <a:cubicBezTo>
                  <a:pt x="121446" y="211953"/>
                  <a:pt x="116668" y="207178"/>
                  <a:pt x="110731" y="207178"/>
                </a:cubicBezTo>
                <a:lnTo>
                  <a:pt x="89300" y="207178"/>
                </a:lnTo>
                <a:lnTo>
                  <a:pt x="89300" y="192175"/>
                </a:lnTo>
                <a:cubicBezTo>
                  <a:pt x="127608" y="186951"/>
                  <a:pt x="157166" y="154090"/>
                  <a:pt x="157166" y="114309"/>
                </a:cubicBezTo>
                <a:lnTo>
                  <a:pt x="157166" y="96451"/>
                </a:lnTo>
                <a:cubicBezTo>
                  <a:pt x="157166" y="90512"/>
                  <a:pt x="152388" y="85736"/>
                  <a:pt x="146450" y="85736"/>
                </a:cubicBezTo>
                <a:cubicBezTo>
                  <a:pt x="140513" y="85736"/>
                  <a:pt x="135735" y="90514"/>
                  <a:pt x="135735" y="96453"/>
                </a:cubicBezTo>
                <a:lnTo>
                  <a:pt x="135735" y="114314"/>
                </a:lnTo>
                <a:cubicBezTo>
                  <a:pt x="135735" y="145881"/>
                  <a:pt x="110152" y="171464"/>
                  <a:pt x="78584" y="171464"/>
                </a:cubicBezTo>
                <a:cubicBezTo>
                  <a:pt x="47018" y="171464"/>
                  <a:pt x="21434" y="145881"/>
                  <a:pt x="21434" y="114314"/>
                </a:cubicBezTo>
                <a:lnTo>
                  <a:pt x="21431" y="964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803003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699" r="-1106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Pair students up with a classmate they don't know well.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them to interview each other to learn more about their partner.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Classmate Interview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Mural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the class into small groups and provide each group with a large piece of paper.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Give them markers and colored pencils to create a collaborative artwork.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Scavenger Hunt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list of items or challenges that can be completed in the classroom.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work together to find or complete the tasks.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Knot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the class into small groups and ask them to stand in a circle.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them put their hands in the center and untangle themselves without letting go.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02043" r="-1020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Integration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Virtual Scavenger Hunt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virtual scavenger hunt that takes students on a tour of the school's website or an educational platform.</a:t>
            </a:r>
            <a:endParaRPr lang="en-US" sz="1079" dirty="0"/>
          </a:p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familiarizes students with important resources while making the process enjoyable.</a:t>
            </a:r>
            <a:endParaRPr lang="en-US" sz="1079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Document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60"/>
              </a:spcBef>
              <a:buNone/>
            </a:pPr>
            <a:r>
              <a:rPr lang="en-US" sz="92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collaborative document tool to create a shared document where students can introduce themselves and share their interests.</a:t>
            </a:r>
            <a:endParaRPr lang="en-US" sz="924" dirty="0"/>
          </a:p>
          <a:p>
            <a:pPr algn="l" marL="0" indent="0">
              <a:lnSpc>
                <a:spcPct val="90000"/>
              </a:lnSpc>
              <a:spcBef>
                <a:spcPts val="660"/>
              </a:spcBef>
              <a:buNone/>
            </a:pPr>
            <a:r>
              <a:rPr lang="en-US" sz="92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sense of community and encourages students to learn about each other.</a:t>
            </a:r>
            <a:endParaRPr lang="en-US" sz="924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Icebreaker Game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an online platform to create a digital icebreaker game.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students connect and engage in a fun and interactive way.</a:t>
            </a:r>
            <a:endParaRPr lang="en-US" sz="12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self-assessment checklists to evaluate students' learning and understanding.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checklists empower students to reflect on their own progress and areas for improvement.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Self-Assessment Checklists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310" y="16292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Monitor group work and provide feedback to students on their ability to work together and communicate effectively.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collaborative skills are developed and improved.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Work Monitoring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57796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Observe students' participation and engagement during the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understanding their involvement and interest in the learning process.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Participation and Engagement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4390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25" r="-90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Getting to know you icebreaker activities and fun games are an excellent way to build social skills, promote teamwork, and foster a sense of community.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these activities into the classroom, teachers can create a positive and inclusive learning environment that supports the academic and social development of their students.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a Positive Learning Environment</a:t>
            </a:r>
            <a:endParaRPr lang="en-US" sz="1668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Getting to know you icebreaker activities and fun games are an excellent way to build social skills, promote teamwork, and foster a sense of community.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these activities into the classroom, teachers can create a positive and inclusive learning environment that supports the academic and social development of their students.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Social Skills and Teamwork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Reflection and Active Listening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active listening and provide opportunities for students to reflect on their learning.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enhances understanding and allows students to engage deeply with the material.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Relationships Through Icebreakers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icebreaker activities to build relationships and promote teamwork.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encourage collaboration and help students connect with one another.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Respect and Empathy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positive classroom environment by promoting respect, empathy, and kindness.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feel valued and fosters a sense of community within the classroom.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939550" y="4912586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85725"/>
                </a:moveTo>
                <a:cubicBezTo>
                  <a:pt x="150019" y="50230"/>
                  <a:pt x="121220" y="21431"/>
                  <a:pt x="85725" y="21431"/>
                </a:cubicBezTo>
                <a:cubicBezTo>
                  <a:pt x="50230" y="21431"/>
                  <a:pt x="21431" y="50230"/>
                  <a:pt x="21431" y="85725"/>
                </a:cubicBezTo>
                <a:lnTo>
                  <a:pt x="21431" y="164306"/>
                </a:lnTo>
                <a:cubicBezTo>
                  <a:pt x="21431" y="187971"/>
                  <a:pt x="40630" y="207169"/>
                  <a:pt x="64294" y="207169"/>
                </a:cubicBezTo>
                <a:cubicBezTo>
                  <a:pt x="87957" y="207169"/>
                  <a:pt x="107156" y="187971"/>
                  <a:pt x="107156" y="164306"/>
                </a:cubicBezTo>
                <a:cubicBezTo>
                  <a:pt x="107156" y="154618"/>
                  <a:pt x="112024" y="145287"/>
                  <a:pt x="120461" y="139839"/>
                </a:cubicBezTo>
                <a:cubicBezTo>
                  <a:pt x="138276" y="128363"/>
                  <a:pt x="150019" y="108407"/>
                  <a:pt x="150019" y="85725"/>
                </a:cubicBezTo>
                <a:moveTo>
                  <a:pt x="171450" y="85725"/>
                </a:moveTo>
                <a:cubicBezTo>
                  <a:pt x="171450" y="115996"/>
                  <a:pt x="155778" y="142608"/>
                  <a:pt x="132070" y="157832"/>
                </a:cubicBezTo>
                <a:cubicBezTo>
                  <a:pt x="129882" y="159261"/>
                  <a:pt x="128588" y="161673"/>
                  <a:pt x="128588" y="164306"/>
                </a:cubicBezTo>
                <a:cubicBezTo>
                  <a:pt x="128588" y="199801"/>
                  <a:pt x="99789" y="228600"/>
                  <a:pt x="64294" y="228600"/>
                </a:cubicBezTo>
                <a:cubicBezTo>
                  <a:pt x="28798" y="228600"/>
                  <a:pt x="0" y="199801"/>
                  <a:pt x="0" y="164306"/>
                </a:cubicBezTo>
                <a:lnTo>
                  <a:pt x="0" y="85725"/>
                </a:lnTo>
                <a:cubicBezTo>
                  <a:pt x="0" y="38398"/>
                  <a:pt x="38398" y="0"/>
                  <a:pt x="85725" y="0"/>
                </a:cubicBezTo>
                <a:cubicBezTo>
                  <a:pt x="133052" y="0"/>
                  <a:pt x="171450" y="38398"/>
                  <a:pt x="171450" y="85725"/>
                </a:cubicBezTo>
                <a:moveTo>
                  <a:pt x="57149" y="85725"/>
                </a:moveTo>
                <a:lnTo>
                  <a:pt x="57149" y="94743"/>
                </a:lnTo>
                <a:cubicBezTo>
                  <a:pt x="57149" y="96083"/>
                  <a:pt x="57909" y="97333"/>
                  <a:pt x="59114" y="97957"/>
                </a:cubicBezTo>
                <a:lnTo>
                  <a:pt x="65365" y="101082"/>
                </a:lnTo>
                <a:cubicBezTo>
                  <a:pt x="73447" y="105145"/>
                  <a:pt x="78536" y="113406"/>
                  <a:pt x="78536" y="122424"/>
                </a:cubicBezTo>
                <a:cubicBezTo>
                  <a:pt x="78536" y="129522"/>
                  <a:pt x="75411" y="136220"/>
                  <a:pt x="69964" y="140774"/>
                </a:cubicBezTo>
                <a:lnTo>
                  <a:pt x="53264" y="154705"/>
                </a:lnTo>
                <a:cubicBezTo>
                  <a:pt x="48711" y="158500"/>
                  <a:pt x="41968" y="157876"/>
                  <a:pt x="38173" y="153322"/>
                </a:cubicBezTo>
                <a:cubicBezTo>
                  <a:pt x="34377" y="148768"/>
                  <a:pt x="35003" y="142027"/>
                  <a:pt x="39557" y="138230"/>
                </a:cubicBezTo>
                <a:lnTo>
                  <a:pt x="56256" y="124299"/>
                </a:lnTo>
                <a:cubicBezTo>
                  <a:pt x="56791" y="123853"/>
                  <a:pt x="57149" y="123138"/>
                  <a:pt x="57149" y="122424"/>
                </a:cubicBezTo>
                <a:cubicBezTo>
                  <a:pt x="57149" y="121487"/>
                  <a:pt x="56615" y="120639"/>
                  <a:pt x="55810" y="120237"/>
                </a:cubicBezTo>
                <a:lnTo>
                  <a:pt x="49559" y="117112"/>
                </a:lnTo>
                <a:cubicBezTo>
                  <a:pt x="41076" y="112871"/>
                  <a:pt x="35718" y="104207"/>
                  <a:pt x="35718" y="94743"/>
                </a:cubicBezTo>
                <a:lnTo>
                  <a:pt x="35718" y="85725"/>
                </a:lnTo>
                <a:cubicBezTo>
                  <a:pt x="35718" y="58087"/>
                  <a:pt x="58087" y="35719"/>
                  <a:pt x="85725" y="35719"/>
                </a:cubicBezTo>
                <a:cubicBezTo>
                  <a:pt x="113363" y="35719"/>
                  <a:pt x="135732" y="58087"/>
                  <a:pt x="135732" y="85725"/>
                </a:cubicBezTo>
                <a:lnTo>
                  <a:pt x="135732" y="89298"/>
                </a:lnTo>
                <a:cubicBezTo>
                  <a:pt x="135732" y="95237"/>
                  <a:pt x="130955" y="100015"/>
                  <a:pt x="125016" y="100015"/>
                </a:cubicBezTo>
                <a:cubicBezTo>
                  <a:pt x="119077" y="100015"/>
                  <a:pt x="114301" y="95237"/>
                  <a:pt x="114301" y="89300"/>
                </a:cubicBezTo>
                <a:lnTo>
                  <a:pt x="114301" y="85730"/>
                </a:lnTo>
                <a:cubicBezTo>
                  <a:pt x="114301" y="69968"/>
                  <a:pt x="101486" y="57155"/>
                  <a:pt x="85725" y="57155"/>
                </a:cubicBezTo>
                <a:cubicBezTo>
                  <a:pt x="69964" y="57155"/>
                  <a:pt x="57149" y="69968"/>
                  <a:pt x="57149" y="85730"/>
                </a:cubicBezTo>
                <a:lnTo>
                  <a:pt x="57149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803003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25" r="-90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assess the effectiveness of the icebreaker activities and games in building social skills and promoting teamwork among my students?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methods can I use to measure the impact of these activities on student interaction and collaboration?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Icebreaker Effectiveness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3660" y="40932"/>
                </a:moveTo>
                <a:cubicBezTo>
                  <a:pt x="138660" y="44648"/>
                  <a:pt x="137160" y="48577"/>
                  <a:pt x="137160" y="51433"/>
                </a:cubicBezTo>
                <a:cubicBezTo>
                  <a:pt x="137160" y="54432"/>
                  <a:pt x="138875" y="58650"/>
                  <a:pt x="144589" y="62578"/>
                </a:cubicBezTo>
                <a:cubicBezTo>
                  <a:pt x="150159" y="66363"/>
                  <a:pt x="154303" y="73009"/>
                  <a:pt x="154303" y="80866"/>
                </a:cubicBezTo>
                <a:cubicBezTo>
                  <a:pt x="154303" y="93009"/>
                  <a:pt x="144446" y="102797"/>
                  <a:pt x="132372" y="102797"/>
                </a:cubicBezTo>
                <a:lnTo>
                  <a:pt x="40003" y="102870"/>
                </a:lnTo>
                <a:cubicBezTo>
                  <a:pt x="36861" y="102870"/>
                  <a:pt x="34290" y="105441"/>
                  <a:pt x="34290" y="108587"/>
                </a:cubicBezTo>
                <a:lnTo>
                  <a:pt x="34290" y="146092"/>
                </a:lnTo>
                <a:cubicBezTo>
                  <a:pt x="39575" y="144022"/>
                  <a:pt x="45361" y="142877"/>
                  <a:pt x="51437" y="142877"/>
                </a:cubicBezTo>
                <a:cubicBezTo>
                  <a:pt x="82226" y="142877"/>
                  <a:pt x="102874" y="171022"/>
                  <a:pt x="102874" y="200027"/>
                </a:cubicBezTo>
                <a:cubicBezTo>
                  <a:pt x="102874" y="229031"/>
                  <a:pt x="82226" y="257177"/>
                  <a:pt x="51440" y="257177"/>
                </a:cubicBezTo>
                <a:cubicBezTo>
                  <a:pt x="45369" y="257177"/>
                  <a:pt x="39582" y="256032"/>
                  <a:pt x="34297" y="253962"/>
                </a:cubicBezTo>
                <a:lnTo>
                  <a:pt x="34297" y="325757"/>
                </a:lnTo>
                <a:cubicBezTo>
                  <a:pt x="34297" y="328899"/>
                  <a:pt x="36868" y="331474"/>
                  <a:pt x="40014" y="331474"/>
                </a:cubicBezTo>
                <a:lnTo>
                  <a:pt x="111809" y="331474"/>
                </a:lnTo>
                <a:cubicBezTo>
                  <a:pt x="109739" y="326188"/>
                  <a:pt x="108594" y="320402"/>
                  <a:pt x="108594" y="314330"/>
                </a:cubicBezTo>
                <a:cubicBezTo>
                  <a:pt x="108594" y="283541"/>
                  <a:pt x="136739" y="262897"/>
                  <a:pt x="165744" y="262897"/>
                </a:cubicBezTo>
                <a:cubicBezTo>
                  <a:pt x="194749" y="262897"/>
                  <a:pt x="222894" y="283544"/>
                  <a:pt x="222894" y="314334"/>
                </a:cubicBezTo>
                <a:cubicBezTo>
                  <a:pt x="222894" y="320406"/>
                  <a:pt x="221749" y="326192"/>
                  <a:pt x="219679" y="331481"/>
                </a:cubicBezTo>
                <a:lnTo>
                  <a:pt x="257184" y="331481"/>
                </a:lnTo>
                <a:cubicBezTo>
                  <a:pt x="260326" y="331481"/>
                  <a:pt x="262901" y="328909"/>
                  <a:pt x="262901" y="325768"/>
                </a:cubicBezTo>
                <a:lnTo>
                  <a:pt x="262901" y="233399"/>
                </a:lnTo>
                <a:cubicBezTo>
                  <a:pt x="262901" y="221255"/>
                  <a:pt x="272758" y="211468"/>
                  <a:pt x="284832" y="211468"/>
                </a:cubicBezTo>
                <a:cubicBezTo>
                  <a:pt x="292761" y="211468"/>
                  <a:pt x="299334" y="215612"/>
                  <a:pt x="303120" y="221182"/>
                </a:cubicBezTo>
                <a:cubicBezTo>
                  <a:pt x="307048" y="226899"/>
                  <a:pt x="311265" y="228611"/>
                  <a:pt x="314264" y="228611"/>
                </a:cubicBezTo>
                <a:cubicBezTo>
                  <a:pt x="317121" y="228611"/>
                  <a:pt x="321049" y="227111"/>
                  <a:pt x="324765" y="222111"/>
                </a:cubicBezTo>
                <a:cubicBezTo>
                  <a:pt x="328481" y="217111"/>
                  <a:pt x="331408" y="209324"/>
                  <a:pt x="331408" y="200037"/>
                </a:cubicBezTo>
                <a:cubicBezTo>
                  <a:pt x="331408" y="190751"/>
                  <a:pt x="328551" y="183037"/>
                  <a:pt x="324765" y="177964"/>
                </a:cubicBezTo>
                <a:cubicBezTo>
                  <a:pt x="320980" y="172891"/>
                  <a:pt x="317121" y="171464"/>
                  <a:pt x="314264" y="171464"/>
                </a:cubicBezTo>
                <a:cubicBezTo>
                  <a:pt x="311265" y="171464"/>
                  <a:pt x="307048" y="173180"/>
                  <a:pt x="303120" y="178893"/>
                </a:cubicBezTo>
                <a:cubicBezTo>
                  <a:pt x="299334" y="184463"/>
                  <a:pt x="292688" y="188607"/>
                  <a:pt x="284832" y="188607"/>
                </a:cubicBezTo>
                <a:cubicBezTo>
                  <a:pt x="272688" y="188607"/>
                  <a:pt x="262901" y="178750"/>
                  <a:pt x="262901" y="166676"/>
                </a:cubicBezTo>
                <a:lnTo>
                  <a:pt x="262901" y="108597"/>
                </a:lnTo>
                <a:cubicBezTo>
                  <a:pt x="262901" y="105455"/>
                  <a:pt x="260329" y="102884"/>
                  <a:pt x="257188" y="102884"/>
                </a:cubicBezTo>
                <a:lnTo>
                  <a:pt x="199109" y="102884"/>
                </a:lnTo>
                <a:cubicBezTo>
                  <a:pt x="186965" y="102884"/>
                  <a:pt x="177178" y="93027"/>
                  <a:pt x="177178" y="80953"/>
                </a:cubicBezTo>
                <a:cubicBezTo>
                  <a:pt x="177178" y="73024"/>
                  <a:pt x="181322" y="66451"/>
                  <a:pt x="186892" y="62665"/>
                </a:cubicBezTo>
                <a:cubicBezTo>
                  <a:pt x="192609" y="58737"/>
                  <a:pt x="194321" y="54520"/>
                  <a:pt x="194321" y="51521"/>
                </a:cubicBezTo>
                <a:cubicBezTo>
                  <a:pt x="194321" y="48664"/>
                  <a:pt x="192821" y="44736"/>
                  <a:pt x="187821" y="41020"/>
                </a:cubicBezTo>
                <a:cubicBezTo>
                  <a:pt x="182821" y="37304"/>
                  <a:pt x="175034" y="34304"/>
                  <a:pt x="165747" y="34304"/>
                </a:cubicBezTo>
                <a:cubicBezTo>
                  <a:pt x="156461" y="34304"/>
                  <a:pt x="148747" y="37161"/>
                  <a:pt x="143674" y="40946"/>
                </a:cubicBezTo>
                <a:lnTo>
                  <a:pt x="143660" y="40932"/>
                </a:lnTo>
                <a:moveTo>
                  <a:pt x="123086" y="13500"/>
                </a:moveTo>
                <a:cubicBezTo>
                  <a:pt x="134658" y="4857"/>
                  <a:pt x="149731" y="0"/>
                  <a:pt x="165733" y="0"/>
                </a:cubicBezTo>
                <a:cubicBezTo>
                  <a:pt x="181735" y="0"/>
                  <a:pt x="196808" y="4857"/>
                  <a:pt x="208381" y="13500"/>
                </a:cubicBezTo>
                <a:cubicBezTo>
                  <a:pt x="219953" y="22143"/>
                  <a:pt x="228596" y="35362"/>
                  <a:pt x="228596" y="51433"/>
                </a:cubicBezTo>
                <a:cubicBezTo>
                  <a:pt x="228596" y="57578"/>
                  <a:pt x="227309" y="63364"/>
                  <a:pt x="225096" y="68580"/>
                </a:cubicBezTo>
                <a:lnTo>
                  <a:pt x="257173" y="68580"/>
                </a:lnTo>
                <a:cubicBezTo>
                  <a:pt x="279247" y="68580"/>
                  <a:pt x="297180" y="86509"/>
                  <a:pt x="297180" y="108587"/>
                </a:cubicBezTo>
                <a:lnTo>
                  <a:pt x="297180" y="140664"/>
                </a:lnTo>
                <a:cubicBezTo>
                  <a:pt x="302396" y="138451"/>
                  <a:pt x="308182" y="137164"/>
                  <a:pt x="314327" y="137164"/>
                </a:cubicBezTo>
                <a:cubicBezTo>
                  <a:pt x="330402" y="137164"/>
                  <a:pt x="343617" y="145880"/>
                  <a:pt x="352260" y="157379"/>
                </a:cubicBezTo>
                <a:cubicBezTo>
                  <a:pt x="360903" y="168882"/>
                  <a:pt x="365760" y="184025"/>
                  <a:pt x="365760" y="200027"/>
                </a:cubicBezTo>
                <a:cubicBezTo>
                  <a:pt x="365760" y="216029"/>
                  <a:pt x="360903" y="231102"/>
                  <a:pt x="352260" y="242674"/>
                </a:cubicBezTo>
                <a:cubicBezTo>
                  <a:pt x="343617" y="254247"/>
                  <a:pt x="330398" y="262890"/>
                  <a:pt x="314327" y="262890"/>
                </a:cubicBezTo>
                <a:cubicBezTo>
                  <a:pt x="308182" y="262890"/>
                  <a:pt x="302396" y="261602"/>
                  <a:pt x="297184" y="259390"/>
                </a:cubicBezTo>
                <a:lnTo>
                  <a:pt x="297184" y="325757"/>
                </a:lnTo>
                <a:cubicBezTo>
                  <a:pt x="297184" y="347830"/>
                  <a:pt x="279254" y="365764"/>
                  <a:pt x="257180" y="365764"/>
                </a:cubicBezTo>
                <a:lnTo>
                  <a:pt x="201387" y="365764"/>
                </a:lnTo>
                <a:cubicBezTo>
                  <a:pt x="188030" y="365764"/>
                  <a:pt x="177170" y="354904"/>
                  <a:pt x="177170" y="341547"/>
                </a:cubicBezTo>
                <a:cubicBezTo>
                  <a:pt x="177170" y="334330"/>
                  <a:pt x="180385" y="328332"/>
                  <a:pt x="184244" y="324257"/>
                </a:cubicBezTo>
                <a:cubicBezTo>
                  <a:pt x="187243" y="321185"/>
                  <a:pt x="188600" y="317684"/>
                  <a:pt x="188600" y="314327"/>
                </a:cubicBezTo>
                <a:cubicBezTo>
                  <a:pt x="188600" y="307253"/>
                  <a:pt x="180956" y="297184"/>
                  <a:pt x="165740" y="297184"/>
                </a:cubicBezTo>
                <a:cubicBezTo>
                  <a:pt x="150525" y="297184"/>
                  <a:pt x="142880" y="307257"/>
                  <a:pt x="142880" y="314330"/>
                </a:cubicBezTo>
                <a:cubicBezTo>
                  <a:pt x="142880" y="317688"/>
                  <a:pt x="144237" y="321115"/>
                  <a:pt x="147237" y="324261"/>
                </a:cubicBezTo>
                <a:cubicBezTo>
                  <a:pt x="151165" y="328332"/>
                  <a:pt x="154310" y="334334"/>
                  <a:pt x="154310" y="341550"/>
                </a:cubicBezTo>
                <a:cubicBezTo>
                  <a:pt x="154310" y="354908"/>
                  <a:pt x="143451" y="365767"/>
                  <a:pt x="130093" y="365767"/>
                </a:cubicBezTo>
                <a:lnTo>
                  <a:pt x="40010" y="365767"/>
                </a:lnTo>
                <a:cubicBezTo>
                  <a:pt x="17937" y="365767"/>
                  <a:pt x="7" y="347838"/>
                  <a:pt x="7" y="325764"/>
                </a:cubicBezTo>
                <a:lnTo>
                  <a:pt x="7" y="235681"/>
                </a:lnTo>
                <a:cubicBezTo>
                  <a:pt x="7" y="222323"/>
                  <a:pt x="10867" y="211464"/>
                  <a:pt x="24224" y="211464"/>
                </a:cubicBezTo>
                <a:cubicBezTo>
                  <a:pt x="31441" y="211464"/>
                  <a:pt x="37439" y="214679"/>
                  <a:pt x="41514" y="218538"/>
                </a:cubicBezTo>
                <a:cubicBezTo>
                  <a:pt x="44586" y="221537"/>
                  <a:pt x="48086" y="222894"/>
                  <a:pt x="51444" y="222894"/>
                </a:cubicBezTo>
                <a:cubicBezTo>
                  <a:pt x="58518" y="222894"/>
                  <a:pt x="68591" y="215250"/>
                  <a:pt x="68591" y="200034"/>
                </a:cubicBezTo>
                <a:cubicBezTo>
                  <a:pt x="68591" y="184818"/>
                  <a:pt x="58518" y="177174"/>
                  <a:pt x="51448" y="177174"/>
                </a:cubicBezTo>
                <a:cubicBezTo>
                  <a:pt x="48090" y="177174"/>
                  <a:pt x="44663" y="178531"/>
                  <a:pt x="41517" y="181530"/>
                </a:cubicBezTo>
                <a:cubicBezTo>
                  <a:pt x="37446" y="185389"/>
                  <a:pt x="31444" y="188604"/>
                  <a:pt x="24228" y="188604"/>
                </a:cubicBezTo>
                <a:cubicBezTo>
                  <a:pt x="10870" y="188604"/>
                  <a:pt x="11" y="177745"/>
                  <a:pt x="11" y="164387"/>
                </a:cubicBezTo>
                <a:lnTo>
                  <a:pt x="11" y="108594"/>
                </a:lnTo>
                <a:cubicBezTo>
                  <a:pt x="11" y="86520"/>
                  <a:pt x="17940" y="68591"/>
                  <a:pt x="40018" y="68591"/>
                </a:cubicBezTo>
                <a:lnTo>
                  <a:pt x="106385" y="68591"/>
                </a:lnTo>
                <a:cubicBezTo>
                  <a:pt x="104172" y="63375"/>
                  <a:pt x="102884" y="57589"/>
                  <a:pt x="102884" y="51448"/>
                </a:cubicBezTo>
                <a:cubicBezTo>
                  <a:pt x="102884" y="35372"/>
                  <a:pt x="111601" y="22158"/>
                  <a:pt x="123100" y="13515"/>
                </a:cubicBezTo>
                <a:lnTo>
                  <a:pt x="123086" y="1350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can I use to ensure that all students feel included and valued in the classroom?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create an environment where diversity is celebrated and every student feels a sense of belonging?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Classroom Strategies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650264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3 introduces a classroom community service project.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initiative encourages students to contribute positively to their local community.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Community Service Project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48122" y="1663097"/>
            <a:ext cx="640080" cy="546666"/>
          </a:xfrm>
          <a:custGeom>
            <a:avLst/>
            <a:gdLst/>
            <a:ahLst/>
            <a:cxnLst/>
            <a:rect l="l" t="t" r="r" b="b"/>
            <a:pathLst>
              <a:path w="640080" h="546666">
                <a:moveTo>
                  <a:pt x="282288" y="531791"/>
                </a:moveTo>
                <a:lnTo>
                  <a:pt x="279164" y="528916"/>
                </a:lnTo>
                <a:lnTo>
                  <a:pt x="60135" y="325518"/>
                </a:lnTo>
                <a:cubicBezTo>
                  <a:pt x="21756" y="289886"/>
                  <a:pt x="0" y="239883"/>
                  <a:pt x="0" y="187501"/>
                </a:cubicBezTo>
                <a:lnTo>
                  <a:pt x="0" y="183374"/>
                </a:lnTo>
                <a:cubicBezTo>
                  <a:pt x="0" y="95360"/>
                  <a:pt x="62510" y="19855"/>
                  <a:pt x="149017" y="3351"/>
                </a:cubicBezTo>
                <a:cubicBezTo>
                  <a:pt x="198271" y="-6150"/>
                  <a:pt x="248652" y="5226"/>
                  <a:pt x="288785" y="33478"/>
                </a:cubicBezTo>
                <a:cubicBezTo>
                  <a:pt x="300037" y="41481"/>
                  <a:pt x="310535" y="50731"/>
                  <a:pt x="320040" y="61358"/>
                </a:cubicBezTo>
                <a:cubicBezTo>
                  <a:pt x="325289" y="55355"/>
                  <a:pt x="330915" y="49856"/>
                  <a:pt x="336919" y="44728"/>
                </a:cubicBezTo>
                <a:cubicBezTo>
                  <a:pt x="341547" y="40726"/>
                  <a:pt x="346296" y="36976"/>
                  <a:pt x="351295" y="33478"/>
                </a:cubicBezTo>
                <a:lnTo>
                  <a:pt x="351295" y="33478"/>
                </a:lnTo>
                <a:cubicBezTo>
                  <a:pt x="391428" y="5226"/>
                  <a:pt x="441809" y="-6150"/>
                  <a:pt x="491063" y="3225"/>
                </a:cubicBezTo>
                <a:cubicBezTo>
                  <a:pt x="577576" y="19729"/>
                  <a:pt x="640080" y="95360"/>
                  <a:pt x="640080" y="183374"/>
                </a:cubicBezTo>
                <a:lnTo>
                  <a:pt x="640080" y="187501"/>
                </a:lnTo>
                <a:cubicBezTo>
                  <a:pt x="640080" y="239883"/>
                  <a:pt x="618330" y="289886"/>
                  <a:pt x="579944" y="325518"/>
                </a:cubicBezTo>
                <a:lnTo>
                  <a:pt x="360915" y="528916"/>
                </a:lnTo>
                <a:lnTo>
                  <a:pt x="357792" y="531791"/>
                </a:lnTo>
                <a:cubicBezTo>
                  <a:pt x="347538" y="541293"/>
                  <a:pt x="334038" y="546666"/>
                  <a:pt x="320040" y="546666"/>
                </a:cubicBezTo>
                <a:cubicBezTo>
                  <a:pt x="306041" y="546666"/>
                  <a:pt x="292536" y="541418"/>
                  <a:pt x="282288" y="531791"/>
                </a:cubicBezTo>
                <a:lnTo>
                  <a:pt x="282288" y="531791"/>
                </a:lnTo>
                <a:moveTo>
                  <a:pt x="298911" y="127739"/>
                </a:moveTo>
                <a:cubicBezTo>
                  <a:pt x="298412" y="127362"/>
                  <a:pt x="298034" y="126865"/>
                  <a:pt x="297663" y="126362"/>
                </a:cubicBezTo>
                <a:lnTo>
                  <a:pt x="275407" y="101357"/>
                </a:lnTo>
                <a:lnTo>
                  <a:pt x="275279" y="101232"/>
                </a:lnTo>
                <a:lnTo>
                  <a:pt x="275279" y="101232"/>
                </a:lnTo>
                <a:cubicBezTo>
                  <a:pt x="246399" y="68853"/>
                  <a:pt x="202771" y="54098"/>
                  <a:pt x="160263" y="62227"/>
                </a:cubicBezTo>
                <a:cubicBezTo>
                  <a:pt x="102003" y="73352"/>
                  <a:pt x="60001" y="124110"/>
                  <a:pt x="60001" y="183368"/>
                </a:cubicBezTo>
                <a:lnTo>
                  <a:pt x="60001" y="187496"/>
                </a:lnTo>
                <a:cubicBezTo>
                  <a:pt x="60001" y="223127"/>
                  <a:pt x="74877" y="257256"/>
                  <a:pt x="101005" y="281506"/>
                </a:cubicBezTo>
                <a:lnTo>
                  <a:pt x="320034" y="484904"/>
                </a:lnTo>
                <a:lnTo>
                  <a:pt x="539063" y="281506"/>
                </a:lnTo>
                <a:cubicBezTo>
                  <a:pt x="565191" y="257250"/>
                  <a:pt x="580066" y="223122"/>
                  <a:pt x="580066" y="187496"/>
                </a:cubicBezTo>
                <a:lnTo>
                  <a:pt x="580066" y="183368"/>
                </a:lnTo>
                <a:cubicBezTo>
                  <a:pt x="580066" y="124235"/>
                  <a:pt x="538058" y="73357"/>
                  <a:pt x="479926" y="62227"/>
                </a:cubicBezTo>
                <a:cubicBezTo>
                  <a:pt x="437418" y="54104"/>
                  <a:pt x="393662" y="68978"/>
                  <a:pt x="364910" y="101232"/>
                </a:cubicBezTo>
                <a:cubicBezTo>
                  <a:pt x="364910" y="101232"/>
                  <a:pt x="364910" y="101232"/>
                  <a:pt x="364782" y="101357"/>
                </a:cubicBezTo>
                <a:cubicBezTo>
                  <a:pt x="364654" y="101483"/>
                  <a:pt x="364782" y="101357"/>
                  <a:pt x="364654" y="101483"/>
                </a:cubicBezTo>
                <a:lnTo>
                  <a:pt x="342398" y="126488"/>
                </a:lnTo>
                <a:cubicBezTo>
                  <a:pt x="342020" y="126985"/>
                  <a:pt x="341521" y="127362"/>
                  <a:pt x="341150" y="127865"/>
                </a:cubicBezTo>
                <a:cubicBezTo>
                  <a:pt x="335524" y="133490"/>
                  <a:pt x="327900" y="136617"/>
                  <a:pt x="320021" y="136617"/>
                </a:cubicBezTo>
                <a:cubicBezTo>
                  <a:pt x="312148" y="136617"/>
                  <a:pt x="304518" y="133490"/>
                  <a:pt x="298892" y="127865"/>
                </a:cubicBezTo>
                <a:lnTo>
                  <a:pt x="298911" y="127739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2 focuses on team-building challenges.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aims to enhance collaboration and problem-solving skills among participants.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Team-Building Challenges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38200" y="1616390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560070" y="0"/>
                </a:moveTo>
                <a:cubicBezTo>
                  <a:pt x="604204" y="0"/>
                  <a:pt x="640080" y="35876"/>
                  <a:pt x="640080" y="80010"/>
                </a:cubicBezTo>
                <a:lnTo>
                  <a:pt x="640080" y="240030"/>
                </a:lnTo>
                <a:cubicBezTo>
                  <a:pt x="640080" y="251033"/>
                  <a:pt x="631080" y="260033"/>
                  <a:pt x="620078" y="260033"/>
                </a:cubicBezTo>
                <a:lnTo>
                  <a:pt x="555071" y="260033"/>
                </a:lnTo>
                <a:cubicBezTo>
                  <a:pt x="546820" y="260033"/>
                  <a:pt x="540068" y="266785"/>
                  <a:pt x="540068" y="275036"/>
                </a:cubicBezTo>
                <a:lnTo>
                  <a:pt x="540068" y="280035"/>
                </a:lnTo>
                <a:cubicBezTo>
                  <a:pt x="540068" y="302163"/>
                  <a:pt x="522190" y="320040"/>
                  <a:pt x="500063" y="320040"/>
                </a:cubicBezTo>
                <a:cubicBezTo>
                  <a:pt x="477935" y="320040"/>
                  <a:pt x="460058" y="302163"/>
                  <a:pt x="460058" y="280035"/>
                </a:cubicBezTo>
                <a:lnTo>
                  <a:pt x="460058" y="275036"/>
                </a:lnTo>
                <a:cubicBezTo>
                  <a:pt x="460058" y="266785"/>
                  <a:pt x="453305" y="260033"/>
                  <a:pt x="445054" y="260033"/>
                </a:cubicBezTo>
                <a:lnTo>
                  <a:pt x="400050" y="260033"/>
                </a:lnTo>
                <a:cubicBezTo>
                  <a:pt x="389047" y="260033"/>
                  <a:pt x="380048" y="251033"/>
                  <a:pt x="380048" y="240030"/>
                </a:cubicBezTo>
                <a:lnTo>
                  <a:pt x="380048" y="200025"/>
                </a:lnTo>
                <a:cubicBezTo>
                  <a:pt x="380048" y="189022"/>
                  <a:pt x="389047" y="180023"/>
                  <a:pt x="400050" y="180023"/>
                </a:cubicBezTo>
                <a:lnTo>
                  <a:pt x="420053" y="180023"/>
                </a:lnTo>
                <a:cubicBezTo>
                  <a:pt x="442180" y="180023"/>
                  <a:pt x="460058" y="162145"/>
                  <a:pt x="460058" y="140018"/>
                </a:cubicBezTo>
                <a:cubicBezTo>
                  <a:pt x="460058" y="117890"/>
                  <a:pt x="442180" y="100013"/>
                  <a:pt x="420053" y="100013"/>
                </a:cubicBezTo>
                <a:lnTo>
                  <a:pt x="400050" y="100013"/>
                </a:lnTo>
                <a:cubicBezTo>
                  <a:pt x="389047" y="100013"/>
                  <a:pt x="380048" y="91013"/>
                  <a:pt x="380048" y="80010"/>
                </a:cubicBezTo>
                <a:lnTo>
                  <a:pt x="380048" y="20003"/>
                </a:lnTo>
                <a:cubicBezTo>
                  <a:pt x="380048" y="9000"/>
                  <a:pt x="389047" y="0"/>
                  <a:pt x="400050" y="0"/>
                </a:cubicBezTo>
                <a:lnTo>
                  <a:pt x="560070" y="0"/>
                </a:lnTo>
              </a:path>
              <a:path w="640080" h="640080">
                <a:moveTo>
                  <a:pt x="0" y="300038"/>
                </a:moveTo>
                <a:lnTo>
                  <a:pt x="0" y="160020"/>
                </a:lnTo>
                <a:cubicBezTo>
                  <a:pt x="0" y="115886"/>
                  <a:pt x="35876" y="80010"/>
                  <a:pt x="80010" y="80010"/>
                </a:cubicBezTo>
                <a:lnTo>
                  <a:pt x="260033" y="80010"/>
                </a:lnTo>
                <a:cubicBezTo>
                  <a:pt x="271035" y="80010"/>
                  <a:pt x="280035" y="89010"/>
                  <a:pt x="280035" y="100013"/>
                </a:cubicBezTo>
                <a:lnTo>
                  <a:pt x="280035" y="165019"/>
                </a:lnTo>
                <a:cubicBezTo>
                  <a:pt x="280035" y="173270"/>
                  <a:pt x="286788" y="180023"/>
                  <a:pt x="295038" y="180023"/>
                </a:cubicBezTo>
                <a:lnTo>
                  <a:pt x="300038" y="180023"/>
                </a:lnTo>
                <a:cubicBezTo>
                  <a:pt x="322165" y="180023"/>
                  <a:pt x="340043" y="197900"/>
                  <a:pt x="340043" y="220027"/>
                </a:cubicBezTo>
                <a:cubicBezTo>
                  <a:pt x="340043" y="242155"/>
                  <a:pt x="322165" y="260033"/>
                  <a:pt x="300038" y="260033"/>
                </a:cubicBezTo>
                <a:lnTo>
                  <a:pt x="295038" y="260033"/>
                </a:lnTo>
                <a:cubicBezTo>
                  <a:pt x="286788" y="260033"/>
                  <a:pt x="280035" y="266785"/>
                  <a:pt x="280035" y="275036"/>
                </a:cubicBezTo>
                <a:lnTo>
                  <a:pt x="280035" y="340042"/>
                </a:lnTo>
                <a:cubicBezTo>
                  <a:pt x="280035" y="351045"/>
                  <a:pt x="271035" y="360045"/>
                  <a:pt x="260033" y="360045"/>
                </a:cubicBezTo>
                <a:lnTo>
                  <a:pt x="220028" y="360045"/>
                </a:lnTo>
                <a:cubicBezTo>
                  <a:pt x="209025" y="360045"/>
                  <a:pt x="200025" y="351045"/>
                  <a:pt x="200025" y="340042"/>
                </a:cubicBezTo>
                <a:lnTo>
                  <a:pt x="200025" y="320040"/>
                </a:lnTo>
                <a:cubicBezTo>
                  <a:pt x="200025" y="297912"/>
                  <a:pt x="182148" y="280035"/>
                  <a:pt x="160020" y="280035"/>
                </a:cubicBezTo>
                <a:cubicBezTo>
                  <a:pt x="137892" y="280035"/>
                  <a:pt x="120015" y="297912"/>
                  <a:pt x="120015" y="320040"/>
                </a:cubicBezTo>
                <a:lnTo>
                  <a:pt x="120015" y="340042"/>
                </a:lnTo>
                <a:cubicBezTo>
                  <a:pt x="120015" y="351045"/>
                  <a:pt x="111015" y="360045"/>
                  <a:pt x="100013" y="360045"/>
                </a:cubicBezTo>
                <a:lnTo>
                  <a:pt x="60008" y="360045"/>
                </a:lnTo>
                <a:lnTo>
                  <a:pt x="60008" y="550072"/>
                </a:lnTo>
                <a:cubicBezTo>
                  <a:pt x="60008" y="566701"/>
                  <a:pt x="73385" y="580079"/>
                  <a:pt x="90014" y="580079"/>
                </a:cubicBezTo>
                <a:lnTo>
                  <a:pt x="280041" y="580079"/>
                </a:lnTo>
                <a:lnTo>
                  <a:pt x="280041" y="535075"/>
                </a:lnTo>
                <a:cubicBezTo>
                  <a:pt x="280041" y="526824"/>
                  <a:pt x="273289" y="520071"/>
                  <a:pt x="265038" y="520071"/>
                </a:cubicBezTo>
                <a:lnTo>
                  <a:pt x="260039" y="520071"/>
                </a:lnTo>
                <a:cubicBezTo>
                  <a:pt x="237911" y="520071"/>
                  <a:pt x="220034" y="502194"/>
                  <a:pt x="220034" y="480066"/>
                </a:cubicBezTo>
                <a:cubicBezTo>
                  <a:pt x="220034" y="457939"/>
                  <a:pt x="237911" y="440061"/>
                  <a:pt x="260039" y="440061"/>
                </a:cubicBezTo>
                <a:lnTo>
                  <a:pt x="265038" y="440061"/>
                </a:lnTo>
                <a:cubicBezTo>
                  <a:pt x="273289" y="440061"/>
                  <a:pt x="280041" y="433309"/>
                  <a:pt x="280041" y="425058"/>
                </a:cubicBezTo>
                <a:lnTo>
                  <a:pt x="280041" y="380054"/>
                </a:lnTo>
                <a:cubicBezTo>
                  <a:pt x="280041" y="369051"/>
                  <a:pt x="289041" y="360051"/>
                  <a:pt x="300044" y="360051"/>
                </a:cubicBezTo>
                <a:lnTo>
                  <a:pt x="360051" y="360051"/>
                </a:lnTo>
                <a:cubicBezTo>
                  <a:pt x="371054" y="360051"/>
                  <a:pt x="380054" y="369051"/>
                  <a:pt x="380054" y="380054"/>
                </a:cubicBezTo>
                <a:lnTo>
                  <a:pt x="380054" y="400056"/>
                </a:lnTo>
                <a:cubicBezTo>
                  <a:pt x="380054" y="422184"/>
                  <a:pt x="397931" y="440061"/>
                  <a:pt x="420059" y="440061"/>
                </a:cubicBezTo>
                <a:cubicBezTo>
                  <a:pt x="442187" y="440061"/>
                  <a:pt x="460064" y="422184"/>
                  <a:pt x="460064" y="400056"/>
                </a:cubicBezTo>
                <a:lnTo>
                  <a:pt x="460064" y="380054"/>
                </a:lnTo>
                <a:cubicBezTo>
                  <a:pt x="460064" y="369051"/>
                  <a:pt x="469063" y="360051"/>
                  <a:pt x="480066" y="360051"/>
                </a:cubicBezTo>
                <a:lnTo>
                  <a:pt x="540074" y="360051"/>
                </a:lnTo>
                <a:cubicBezTo>
                  <a:pt x="551077" y="360051"/>
                  <a:pt x="560076" y="369051"/>
                  <a:pt x="560076" y="380054"/>
                </a:cubicBezTo>
                <a:lnTo>
                  <a:pt x="560076" y="560076"/>
                </a:lnTo>
                <a:cubicBezTo>
                  <a:pt x="560076" y="604210"/>
                  <a:pt x="524200" y="640086"/>
                  <a:pt x="480066" y="640086"/>
                </a:cubicBezTo>
                <a:lnTo>
                  <a:pt x="320046" y="640086"/>
                </a:lnTo>
                <a:lnTo>
                  <a:pt x="300044" y="640086"/>
                </a:lnTo>
                <a:lnTo>
                  <a:pt x="90021" y="640086"/>
                </a:lnTo>
                <a:cubicBezTo>
                  <a:pt x="40268" y="640086"/>
                  <a:pt x="13" y="599832"/>
                  <a:pt x="13" y="550078"/>
                </a:cubicBezTo>
                <a:lnTo>
                  <a:pt x="13" y="340055"/>
                </a:lnTo>
                <a:lnTo>
                  <a:pt x="0" y="300038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these activities into the classroom, teachers can create a positive and inclusive learning environment.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supports both the academic and social development of their students.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Positive Learning Environment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activities and games included in this presentation are tailored to meet the needs of 9-year-old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designed to be age-appropriate and engaging for this specific group.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7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Tailored for 9-Year-Old Students</a:t>
            </a:r>
            <a:endParaRPr lang="en-US" sz="1671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Icebreaker activities are an excellent way to build social skills, promote teamwork, and foster a sense of community.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help students connect with their peers and create a collaborative environment.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Social Skills and Teamwork</a:t>
            </a:r>
            <a:endParaRPr lang="en-US" sz="16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take risks, share their thoughts and feelings, and develop essential social skills.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supportive environment for personal and social development.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Student Growth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8200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be flexible and adaptable when implementing icebreaker activities and games.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the activities remain engaging and suitable for all students.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8200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Flexibility in Icebreaker Activities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34639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96544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802284" y="1936730"/>
            <a:ext cx="320040" cy="192905"/>
          </a:xfrm>
          <a:custGeom>
            <a:avLst/>
            <a:gdLst/>
            <a:ahLst/>
            <a:cxnLst/>
            <a:rect l="l" t="t" r="r" b="b"/>
            <a:pathLst>
              <a:path w="320040" h="192905">
                <a:moveTo>
                  <a:pt x="136116" y="301"/>
                </a:moveTo>
                <a:lnTo>
                  <a:pt x="110564" y="25855"/>
                </a:lnTo>
                <a:cubicBezTo>
                  <a:pt x="102912" y="27956"/>
                  <a:pt x="95814" y="31806"/>
                  <a:pt x="89813" y="37107"/>
                </a:cubicBezTo>
                <a:lnTo>
                  <a:pt x="76512" y="48959"/>
                </a:lnTo>
                <a:cubicBezTo>
                  <a:pt x="71411" y="53510"/>
                  <a:pt x="64760" y="56010"/>
                  <a:pt x="57908" y="56010"/>
                </a:cubicBezTo>
                <a:lnTo>
                  <a:pt x="48006" y="56010"/>
                </a:lnTo>
                <a:lnTo>
                  <a:pt x="48006" y="120018"/>
                </a:lnTo>
                <a:cubicBezTo>
                  <a:pt x="58206" y="120319"/>
                  <a:pt x="67909" y="124468"/>
                  <a:pt x="75158" y="131719"/>
                </a:cubicBezTo>
                <a:lnTo>
                  <a:pt x="92959" y="149521"/>
                </a:lnTo>
                <a:lnTo>
                  <a:pt x="96460" y="153022"/>
                </a:lnTo>
                <a:lnTo>
                  <a:pt x="96460" y="153022"/>
                </a:lnTo>
                <a:lnTo>
                  <a:pt x="109963" y="166523"/>
                </a:lnTo>
                <a:cubicBezTo>
                  <a:pt x="113064" y="169623"/>
                  <a:pt x="118165" y="169623"/>
                  <a:pt x="121263" y="166523"/>
                </a:cubicBezTo>
                <a:cubicBezTo>
                  <a:pt x="122115" y="165673"/>
                  <a:pt x="122764" y="164673"/>
                  <a:pt x="123113" y="163622"/>
                </a:cubicBezTo>
                <a:cubicBezTo>
                  <a:pt x="124515" y="159772"/>
                  <a:pt x="127763" y="156870"/>
                  <a:pt x="131764" y="155971"/>
                </a:cubicBezTo>
                <a:cubicBezTo>
                  <a:pt x="135764" y="155071"/>
                  <a:pt x="139963" y="156272"/>
                  <a:pt x="142866" y="159222"/>
                </a:cubicBezTo>
                <a:lnTo>
                  <a:pt x="148268" y="164523"/>
                </a:lnTo>
                <a:cubicBezTo>
                  <a:pt x="154070" y="170323"/>
                  <a:pt x="163470" y="170323"/>
                  <a:pt x="169221" y="164523"/>
                </a:cubicBezTo>
                <a:cubicBezTo>
                  <a:pt x="171922" y="161822"/>
                  <a:pt x="173372" y="158373"/>
                  <a:pt x="173522" y="154822"/>
                </a:cubicBezTo>
                <a:cubicBezTo>
                  <a:pt x="173721" y="150421"/>
                  <a:pt x="176323" y="146521"/>
                  <a:pt x="180323" y="144621"/>
                </a:cubicBezTo>
                <a:cubicBezTo>
                  <a:pt x="184324" y="142721"/>
                  <a:pt x="188974" y="143120"/>
                  <a:pt x="192523" y="145670"/>
                </a:cubicBezTo>
                <a:cubicBezTo>
                  <a:pt x="197225" y="149021"/>
                  <a:pt x="203776" y="148572"/>
                  <a:pt x="207975" y="144370"/>
                </a:cubicBezTo>
                <a:cubicBezTo>
                  <a:pt x="212676" y="139669"/>
                  <a:pt x="212676" y="132069"/>
                  <a:pt x="207975" y="127418"/>
                </a:cubicBezTo>
                <a:lnTo>
                  <a:pt x="170069" y="89514"/>
                </a:lnTo>
                <a:lnTo>
                  <a:pt x="152166" y="106017"/>
                </a:lnTo>
                <a:cubicBezTo>
                  <a:pt x="138513" y="118619"/>
                  <a:pt x="117564" y="118818"/>
                  <a:pt x="103661" y="106466"/>
                </a:cubicBezTo>
                <a:cubicBezTo>
                  <a:pt x="87809" y="92365"/>
                  <a:pt x="87457" y="67762"/>
                  <a:pt x="102861" y="53209"/>
                </a:cubicBezTo>
                <a:lnTo>
                  <a:pt x="137915" y="20105"/>
                </a:lnTo>
                <a:cubicBezTo>
                  <a:pt x="151616" y="7203"/>
                  <a:pt x="169717" y="2"/>
                  <a:pt x="188571" y="2"/>
                </a:cubicBezTo>
                <a:cubicBezTo>
                  <a:pt x="206624" y="2"/>
                  <a:pt x="224076" y="6653"/>
                  <a:pt x="237527" y="18604"/>
                </a:cubicBezTo>
                <a:lnTo>
                  <a:pt x="252579" y="32005"/>
                </a:lnTo>
                <a:lnTo>
                  <a:pt x="272031" y="32005"/>
                </a:lnTo>
                <a:lnTo>
                  <a:pt x="292033" y="32005"/>
                </a:lnTo>
                <a:lnTo>
                  <a:pt x="312036" y="32005"/>
                </a:lnTo>
                <a:cubicBezTo>
                  <a:pt x="316436" y="32005"/>
                  <a:pt x="320037" y="35604"/>
                  <a:pt x="320037" y="40007"/>
                </a:cubicBezTo>
                <a:lnTo>
                  <a:pt x="320037" y="144019"/>
                </a:lnTo>
                <a:cubicBezTo>
                  <a:pt x="320037" y="152869"/>
                  <a:pt x="312887" y="160020"/>
                  <a:pt x="304035" y="160020"/>
                </a:cubicBezTo>
                <a:lnTo>
                  <a:pt x="288033" y="160020"/>
                </a:lnTo>
                <a:cubicBezTo>
                  <a:pt x="282131" y="160020"/>
                  <a:pt x="276931" y="156820"/>
                  <a:pt x="274182" y="152019"/>
                </a:cubicBezTo>
                <a:lnTo>
                  <a:pt x="231725" y="152019"/>
                </a:lnTo>
                <a:cubicBezTo>
                  <a:pt x="230026" y="155370"/>
                  <a:pt x="227776" y="158570"/>
                  <a:pt x="224975" y="161371"/>
                </a:cubicBezTo>
                <a:cubicBezTo>
                  <a:pt x="216424" y="169922"/>
                  <a:pt x="204573" y="173273"/>
                  <a:pt x="193471" y="171421"/>
                </a:cubicBezTo>
                <a:cubicBezTo>
                  <a:pt x="191672" y="175071"/>
                  <a:pt x="189221" y="178472"/>
                  <a:pt x="186171" y="181522"/>
                </a:cubicBezTo>
                <a:cubicBezTo>
                  <a:pt x="172518" y="195173"/>
                  <a:pt x="151168" y="196524"/>
                  <a:pt x="135966" y="185573"/>
                </a:cubicBezTo>
                <a:cubicBezTo>
                  <a:pt x="123414" y="195974"/>
                  <a:pt x="104711" y="195324"/>
                  <a:pt x="92962" y="183522"/>
                </a:cubicBezTo>
                <a:lnTo>
                  <a:pt x="79511" y="170021"/>
                </a:lnTo>
                <a:lnTo>
                  <a:pt x="76010" y="166519"/>
                </a:lnTo>
                <a:lnTo>
                  <a:pt x="58206" y="148718"/>
                </a:lnTo>
                <a:cubicBezTo>
                  <a:pt x="55457" y="145967"/>
                  <a:pt x="51856" y="144368"/>
                  <a:pt x="48006" y="144067"/>
                </a:cubicBezTo>
                <a:cubicBezTo>
                  <a:pt x="48006" y="152867"/>
                  <a:pt x="40805" y="160018"/>
                  <a:pt x="32004" y="160018"/>
                </a:cubicBezTo>
                <a:lnTo>
                  <a:pt x="16002" y="160018"/>
                </a:lnTo>
                <a:cubicBezTo>
                  <a:pt x="7150" y="160018"/>
                  <a:pt x="0" y="152867"/>
                  <a:pt x="0" y="144017"/>
                </a:cubicBezTo>
                <a:lnTo>
                  <a:pt x="0" y="40005"/>
                </a:lnTo>
                <a:cubicBezTo>
                  <a:pt x="0" y="35604"/>
                  <a:pt x="3601" y="32003"/>
                  <a:pt x="8001" y="32003"/>
                </a:cubicBezTo>
                <a:lnTo>
                  <a:pt x="28004" y="32003"/>
                </a:lnTo>
                <a:lnTo>
                  <a:pt x="48006" y="32003"/>
                </a:lnTo>
                <a:lnTo>
                  <a:pt x="57908" y="32003"/>
                </a:lnTo>
                <a:cubicBezTo>
                  <a:pt x="58910" y="32003"/>
                  <a:pt x="59857" y="31654"/>
                  <a:pt x="60558" y="31004"/>
                </a:cubicBezTo>
                <a:lnTo>
                  <a:pt x="73811" y="19202"/>
                </a:lnTo>
                <a:cubicBezTo>
                  <a:pt x="87761" y="6850"/>
                  <a:pt x="105716" y="0"/>
                  <a:pt x="124368" y="0"/>
                </a:cubicBezTo>
                <a:lnTo>
                  <a:pt x="129517" y="0"/>
                </a:lnTo>
                <a:cubicBezTo>
                  <a:pt x="131716" y="0"/>
                  <a:pt x="133969" y="100"/>
                  <a:pt x="136116" y="301"/>
                </a:cubicBezTo>
                <a:lnTo>
                  <a:pt x="136116" y="301"/>
                </a:lnTo>
                <a:moveTo>
                  <a:pt x="272034" y="128016"/>
                </a:moveTo>
                <a:lnTo>
                  <a:pt x="272034" y="56006"/>
                </a:lnTo>
                <a:lnTo>
                  <a:pt x="248031" y="56006"/>
                </a:lnTo>
                <a:cubicBezTo>
                  <a:pt x="245080" y="56006"/>
                  <a:pt x="242229" y="54906"/>
                  <a:pt x="240081" y="52956"/>
                </a:cubicBezTo>
                <a:lnTo>
                  <a:pt x="221628" y="36554"/>
                </a:lnTo>
                <a:cubicBezTo>
                  <a:pt x="212526" y="28453"/>
                  <a:pt x="200774" y="24001"/>
                  <a:pt x="188574" y="24001"/>
                </a:cubicBezTo>
                <a:cubicBezTo>
                  <a:pt x="175872" y="24001"/>
                  <a:pt x="163672" y="28853"/>
                  <a:pt x="154419" y="37553"/>
                </a:cubicBezTo>
                <a:lnTo>
                  <a:pt x="119365" y="70657"/>
                </a:lnTo>
                <a:cubicBezTo>
                  <a:pt x="114216" y="75557"/>
                  <a:pt x="114315" y="83809"/>
                  <a:pt x="119615" y="88509"/>
                </a:cubicBezTo>
                <a:cubicBezTo>
                  <a:pt x="124265" y="92660"/>
                  <a:pt x="131316" y="92560"/>
                  <a:pt x="135867" y="88358"/>
                </a:cubicBezTo>
                <a:lnTo>
                  <a:pt x="171820" y="55153"/>
                </a:lnTo>
                <a:cubicBezTo>
                  <a:pt x="176672" y="50653"/>
                  <a:pt x="184273" y="50952"/>
                  <a:pt x="188772" y="55854"/>
                </a:cubicBezTo>
                <a:cubicBezTo>
                  <a:pt x="193272" y="60753"/>
                  <a:pt x="192974" y="68306"/>
                  <a:pt x="188072" y="72806"/>
                </a:cubicBezTo>
                <a:lnTo>
                  <a:pt x="187671" y="73205"/>
                </a:lnTo>
                <a:lnTo>
                  <a:pt x="224876" y="110411"/>
                </a:lnTo>
                <a:cubicBezTo>
                  <a:pt x="229878" y="115411"/>
                  <a:pt x="233127" y="121563"/>
                  <a:pt x="234577" y="127963"/>
                </a:cubicBezTo>
                <a:lnTo>
                  <a:pt x="271980" y="127963"/>
                </a:lnTo>
                <a:lnTo>
                  <a:pt x="272034" y="128016"/>
                </a:lnTo>
                <a:moveTo>
                  <a:pt x="32004" y="136017"/>
                </a:moveTo>
                <a:cubicBezTo>
                  <a:pt x="32004" y="131598"/>
                  <a:pt x="28423" y="128016"/>
                  <a:pt x="24003" y="128016"/>
                </a:cubicBezTo>
                <a:cubicBezTo>
                  <a:pt x="19583" y="128016"/>
                  <a:pt x="16002" y="131598"/>
                  <a:pt x="16002" y="136017"/>
                </a:cubicBezTo>
                <a:cubicBezTo>
                  <a:pt x="16002" y="140437"/>
                  <a:pt x="19583" y="144019"/>
                  <a:pt x="24003" y="144019"/>
                </a:cubicBezTo>
                <a:cubicBezTo>
                  <a:pt x="28423" y="144019"/>
                  <a:pt x="32004" y="140437"/>
                  <a:pt x="32004" y="136017"/>
                </a:cubicBezTo>
                <a:moveTo>
                  <a:pt x="296037" y="144019"/>
                </a:moveTo>
                <a:cubicBezTo>
                  <a:pt x="300457" y="144019"/>
                  <a:pt x="304038" y="140437"/>
                  <a:pt x="304038" y="136017"/>
                </a:cubicBezTo>
                <a:cubicBezTo>
                  <a:pt x="304038" y="131598"/>
                  <a:pt x="300457" y="128016"/>
                  <a:pt x="296037" y="128016"/>
                </a:cubicBezTo>
                <a:cubicBezTo>
                  <a:pt x="291617" y="128016"/>
                  <a:pt x="288036" y="131598"/>
                  <a:pt x="288036" y="136017"/>
                </a:cubicBezTo>
                <a:cubicBezTo>
                  <a:pt x="288036" y="140437"/>
                  <a:pt x="291617" y="144019"/>
                  <a:pt x="296037" y="14401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040379" y="1873162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280035" y="0"/>
                </a:moveTo>
                <a:cubicBezTo>
                  <a:pt x="302102" y="0"/>
                  <a:pt x="320040" y="17938"/>
                  <a:pt x="320040" y="40005"/>
                </a:cubicBezTo>
                <a:lnTo>
                  <a:pt x="320040" y="120015"/>
                </a:lnTo>
                <a:cubicBezTo>
                  <a:pt x="320040" y="125516"/>
                  <a:pt x="315540" y="130016"/>
                  <a:pt x="310039" y="130016"/>
                </a:cubicBezTo>
                <a:lnTo>
                  <a:pt x="277535" y="130016"/>
                </a:lnTo>
                <a:cubicBezTo>
                  <a:pt x="273410" y="130016"/>
                  <a:pt x="270034" y="133393"/>
                  <a:pt x="270034" y="137518"/>
                </a:cubicBezTo>
                <a:lnTo>
                  <a:pt x="270034" y="140018"/>
                </a:lnTo>
                <a:cubicBezTo>
                  <a:pt x="270034" y="151081"/>
                  <a:pt x="261095" y="160020"/>
                  <a:pt x="250031" y="160020"/>
                </a:cubicBezTo>
                <a:cubicBezTo>
                  <a:pt x="238967" y="160020"/>
                  <a:pt x="230029" y="151081"/>
                  <a:pt x="230029" y="140018"/>
                </a:cubicBezTo>
                <a:lnTo>
                  <a:pt x="230029" y="137518"/>
                </a:lnTo>
                <a:cubicBezTo>
                  <a:pt x="230029" y="133393"/>
                  <a:pt x="226652" y="130016"/>
                  <a:pt x="222527" y="130016"/>
                </a:cubicBezTo>
                <a:lnTo>
                  <a:pt x="200025" y="130016"/>
                </a:lnTo>
                <a:cubicBezTo>
                  <a:pt x="194524" y="130016"/>
                  <a:pt x="190024" y="125516"/>
                  <a:pt x="190024" y="120015"/>
                </a:cubicBezTo>
                <a:lnTo>
                  <a:pt x="190024" y="100013"/>
                </a:lnTo>
                <a:cubicBezTo>
                  <a:pt x="190024" y="94511"/>
                  <a:pt x="194524" y="90011"/>
                  <a:pt x="200025" y="90011"/>
                </a:cubicBezTo>
                <a:lnTo>
                  <a:pt x="210026" y="90011"/>
                </a:lnTo>
                <a:cubicBezTo>
                  <a:pt x="221090" y="90011"/>
                  <a:pt x="230029" y="81073"/>
                  <a:pt x="230029" y="70009"/>
                </a:cubicBezTo>
                <a:cubicBezTo>
                  <a:pt x="230029" y="58945"/>
                  <a:pt x="221090" y="50006"/>
                  <a:pt x="210026" y="50006"/>
                </a:cubicBezTo>
                <a:lnTo>
                  <a:pt x="200025" y="50006"/>
                </a:lnTo>
                <a:cubicBezTo>
                  <a:pt x="194524" y="50006"/>
                  <a:pt x="190024" y="45506"/>
                  <a:pt x="190024" y="40005"/>
                </a:cubicBezTo>
                <a:lnTo>
                  <a:pt x="190024" y="10001"/>
                </a:lnTo>
                <a:cubicBezTo>
                  <a:pt x="190024" y="4500"/>
                  <a:pt x="194524" y="0"/>
                  <a:pt x="200025" y="0"/>
                </a:cubicBezTo>
                <a:lnTo>
                  <a:pt x="280035" y="0"/>
                </a:lnTo>
              </a:path>
              <a:path w="320040" h="320040">
                <a:moveTo>
                  <a:pt x="0" y="150019"/>
                </a:moveTo>
                <a:lnTo>
                  <a:pt x="0" y="80010"/>
                </a:lnTo>
                <a:cubicBezTo>
                  <a:pt x="0" y="57943"/>
                  <a:pt x="17938" y="40005"/>
                  <a:pt x="40005" y="40005"/>
                </a:cubicBezTo>
                <a:lnTo>
                  <a:pt x="130016" y="40005"/>
                </a:lnTo>
                <a:cubicBezTo>
                  <a:pt x="135518" y="40005"/>
                  <a:pt x="140017" y="44505"/>
                  <a:pt x="140017" y="50006"/>
                </a:cubicBezTo>
                <a:lnTo>
                  <a:pt x="140017" y="82510"/>
                </a:lnTo>
                <a:cubicBezTo>
                  <a:pt x="140017" y="86635"/>
                  <a:pt x="143394" y="90011"/>
                  <a:pt x="147519" y="90011"/>
                </a:cubicBezTo>
                <a:lnTo>
                  <a:pt x="150019" y="90011"/>
                </a:lnTo>
                <a:cubicBezTo>
                  <a:pt x="161083" y="90011"/>
                  <a:pt x="170021" y="98950"/>
                  <a:pt x="170021" y="110014"/>
                </a:cubicBezTo>
                <a:cubicBezTo>
                  <a:pt x="170021" y="121078"/>
                  <a:pt x="161083" y="130016"/>
                  <a:pt x="150019" y="130016"/>
                </a:cubicBezTo>
                <a:lnTo>
                  <a:pt x="147519" y="130016"/>
                </a:lnTo>
                <a:cubicBezTo>
                  <a:pt x="143394" y="130016"/>
                  <a:pt x="140018" y="133393"/>
                  <a:pt x="140018" y="137518"/>
                </a:cubicBezTo>
                <a:lnTo>
                  <a:pt x="140018" y="170021"/>
                </a:lnTo>
                <a:cubicBezTo>
                  <a:pt x="140018" y="175523"/>
                  <a:pt x="135518" y="180023"/>
                  <a:pt x="130016" y="180023"/>
                </a:cubicBezTo>
                <a:lnTo>
                  <a:pt x="110014" y="180023"/>
                </a:lnTo>
                <a:cubicBezTo>
                  <a:pt x="104512" y="180023"/>
                  <a:pt x="100013" y="175523"/>
                  <a:pt x="100013" y="170021"/>
                </a:cubicBezTo>
                <a:lnTo>
                  <a:pt x="100013" y="160020"/>
                </a:lnTo>
                <a:cubicBezTo>
                  <a:pt x="100013" y="148956"/>
                  <a:pt x="91074" y="140018"/>
                  <a:pt x="80010" y="140018"/>
                </a:cubicBezTo>
                <a:cubicBezTo>
                  <a:pt x="68946" y="140018"/>
                  <a:pt x="60008" y="148956"/>
                  <a:pt x="60008" y="160020"/>
                </a:cubicBezTo>
                <a:lnTo>
                  <a:pt x="60008" y="170021"/>
                </a:lnTo>
                <a:cubicBezTo>
                  <a:pt x="60008" y="175523"/>
                  <a:pt x="55508" y="180023"/>
                  <a:pt x="50006" y="180023"/>
                </a:cubicBezTo>
                <a:lnTo>
                  <a:pt x="30004" y="180023"/>
                </a:lnTo>
                <a:lnTo>
                  <a:pt x="30004" y="275036"/>
                </a:lnTo>
                <a:cubicBezTo>
                  <a:pt x="30004" y="283351"/>
                  <a:pt x="36693" y="290039"/>
                  <a:pt x="45007" y="290039"/>
                </a:cubicBezTo>
                <a:lnTo>
                  <a:pt x="140021" y="290039"/>
                </a:lnTo>
                <a:lnTo>
                  <a:pt x="140021" y="267537"/>
                </a:lnTo>
                <a:cubicBezTo>
                  <a:pt x="140021" y="263412"/>
                  <a:pt x="136644" y="260036"/>
                  <a:pt x="132519" y="260036"/>
                </a:cubicBezTo>
                <a:lnTo>
                  <a:pt x="130019" y="260036"/>
                </a:lnTo>
                <a:cubicBezTo>
                  <a:pt x="118956" y="260036"/>
                  <a:pt x="110017" y="251097"/>
                  <a:pt x="110017" y="240033"/>
                </a:cubicBezTo>
                <a:cubicBezTo>
                  <a:pt x="110017" y="228969"/>
                  <a:pt x="118956" y="220031"/>
                  <a:pt x="130019" y="220031"/>
                </a:cubicBezTo>
                <a:lnTo>
                  <a:pt x="132519" y="220031"/>
                </a:lnTo>
                <a:cubicBezTo>
                  <a:pt x="136644" y="220031"/>
                  <a:pt x="140021" y="216654"/>
                  <a:pt x="140021" y="212529"/>
                </a:cubicBezTo>
                <a:lnTo>
                  <a:pt x="140021" y="190027"/>
                </a:lnTo>
                <a:cubicBezTo>
                  <a:pt x="140021" y="184526"/>
                  <a:pt x="144521" y="180026"/>
                  <a:pt x="150022" y="180026"/>
                </a:cubicBezTo>
                <a:lnTo>
                  <a:pt x="180026" y="180026"/>
                </a:lnTo>
                <a:cubicBezTo>
                  <a:pt x="185527" y="180026"/>
                  <a:pt x="190027" y="184526"/>
                  <a:pt x="190027" y="190027"/>
                </a:cubicBezTo>
                <a:lnTo>
                  <a:pt x="190027" y="200028"/>
                </a:lnTo>
                <a:cubicBezTo>
                  <a:pt x="190027" y="211092"/>
                  <a:pt x="198966" y="220031"/>
                  <a:pt x="210029" y="220031"/>
                </a:cubicBezTo>
                <a:cubicBezTo>
                  <a:pt x="221093" y="220031"/>
                  <a:pt x="230032" y="211092"/>
                  <a:pt x="230032" y="200028"/>
                </a:cubicBezTo>
                <a:lnTo>
                  <a:pt x="230032" y="190027"/>
                </a:lnTo>
                <a:cubicBezTo>
                  <a:pt x="230032" y="184526"/>
                  <a:pt x="234532" y="180026"/>
                  <a:pt x="240033" y="180026"/>
                </a:cubicBezTo>
                <a:lnTo>
                  <a:pt x="270037" y="180026"/>
                </a:lnTo>
                <a:cubicBezTo>
                  <a:pt x="275538" y="180026"/>
                  <a:pt x="280038" y="184526"/>
                  <a:pt x="280038" y="190027"/>
                </a:cubicBezTo>
                <a:lnTo>
                  <a:pt x="280038" y="280038"/>
                </a:lnTo>
                <a:cubicBezTo>
                  <a:pt x="280038" y="302105"/>
                  <a:pt x="262100" y="320043"/>
                  <a:pt x="240033" y="320043"/>
                </a:cubicBezTo>
                <a:lnTo>
                  <a:pt x="160023" y="320043"/>
                </a:lnTo>
                <a:lnTo>
                  <a:pt x="150022" y="320043"/>
                </a:lnTo>
                <a:lnTo>
                  <a:pt x="45010" y="320043"/>
                </a:lnTo>
                <a:cubicBezTo>
                  <a:pt x="20134" y="320043"/>
                  <a:pt x="6" y="299916"/>
                  <a:pt x="6" y="275039"/>
                </a:cubicBezTo>
                <a:lnTo>
                  <a:pt x="6" y="170028"/>
                </a:lnTo>
                <a:lnTo>
                  <a:pt x="0" y="1500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786" r="-7578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Overview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references used in the presentation.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slide provides a comprehensive overview of all sources cited.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9647" y="1682223"/>
            <a:ext cx="308640" cy="411480"/>
          </a:xfrm>
          <a:custGeom>
            <a:avLst/>
            <a:gdLst/>
            <a:ahLst/>
            <a:cxnLst/>
            <a:rect l="l" t="t" r="r" b="b"/>
            <a:pathLst>
              <a:path w="308640" h="411480">
                <a:moveTo>
                  <a:pt x="0" y="38580"/>
                </a:moveTo>
                <a:cubicBezTo>
                  <a:pt x="0" y="17282"/>
                  <a:pt x="17281" y="0"/>
                  <a:pt x="38580" y="0"/>
                </a:cubicBezTo>
                <a:lnTo>
                  <a:pt x="38580" y="38580"/>
                </a:lnTo>
                <a:lnTo>
                  <a:pt x="38580" y="354774"/>
                </a:lnTo>
                <a:lnTo>
                  <a:pt x="143147" y="280107"/>
                </a:lnTo>
                <a:cubicBezTo>
                  <a:pt x="149817" y="275284"/>
                  <a:pt x="158900" y="275284"/>
                  <a:pt x="165573" y="280107"/>
                </a:cubicBezTo>
                <a:lnTo>
                  <a:pt x="270060" y="354774"/>
                </a:lnTo>
                <a:lnTo>
                  <a:pt x="270060" y="38580"/>
                </a:lnTo>
                <a:lnTo>
                  <a:pt x="38580" y="38580"/>
                </a:lnTo>
                <a:lnTo>
                  <a:pt x="38580" y="0"/>
                </a:lnTo>
                <a:lnTo>
                  <a:pt x="270060" y="0"/>
                </a:lnTo>
                <a:cubicBezTo>
                  <a:pt x="291359" y="0"/>
                  <a:pt x="308640" y="17282"/>
                  <a:pt x="308640" y="38580"/>
                </a:cubicBezTo>
                <a:lnTo>
                  <a:pt x="308640" y="392231"/>
                </a:lnTo>
                <a:cubicBezTo>
                  <a:pt x="308640" y="399465"/>
                  <a:pt x="304621" y="406057"/>
                  <a:pt x="298192" y="409353"/>
                </a:cubicBezTo>
                <a:cubicBezTo>
                  <a:pt x="291763" y="412649"/>
                  <a:pt x="284047" y="412085"/>
                  <a:pt x="278180" y="407904"/>
                </a:cubicBezTo>
                <a:lnTo>
                  <a:pt x="154323" y="319494"/>
                </a:lnTo>
                <a:lnTo>
                  <a:pt x="30466" y="407904"/>
                </a:lnTo>
                <a:cubicBezTo>
                  <a:pt x="24599" y="412085"/>
                  <a:pt x="16882" y="412644"/>
                  <a:pt x="10453" y="409353"/>
                </a:cubicBezTo>
                <a:cubicBezTo>
                  <a:pt x="4025" y="406057"/>
                  <a:pt x="6" y="399465"/>
                  <a:pt x="6" y="392231"/>
                </a:cubicBezTo>
                <a:lnTo>
                  <a:pt x="0" y="385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Social Skills and Teamwork in 9-Year-Old Students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2025-08-24T23:13:54Z</dcterms:created>
  <dcterms:modified xsi:type="dcterms:W3CDTF">2025-08-24T23:13:54Z</dcterms:modified>
</cp:coreProperties>
</file>