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562cf656e9772f76274a671ee234f4485ee16f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3d950a62d3031961a28f43efaa03f40dd4e57a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c8b302644621001107a608079bab7f6be908e6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0e45811bce1e4c2f5857ac03dd5466c32f6c36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b5aca219c9b6d77a62f50bbe31a605bb0e830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9e10a8e0433a37f4af625b57f2dc078f0f850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3e9288823b82c06e7caaa40152f70fab0327ed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79ab03dd4286928d8fa52752da5a2e827e79e91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fc92c9065b43a422df1d778be0ba7c5d9981e0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546d7381c2dea9dc28bc6de9e8292dae6b3ef5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7148d6fa8cf25c0f87f07d276e1b76f48f892ac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611b323219886c6424d2d9b3b69d0b4b6706734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97" r="-601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Productivity, Organization, and Collaboration through Digital Scheduling Solutions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Online Scheduling Tools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Online Scheduling Tools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of Online Scheduling Tools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Features of Google Calendar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Features of Trello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Integrating Online Scheduling Tools with Other…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Best Practices for Using Online Scheduling Too…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Case Study: Using Online Scheduling Tools in t…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Homework Assignment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321" r="-1203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provide convenience by allowing access from any location and at any time.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users stay organized and improve time management.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Online Scheduling Tools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of popular online scheduling tools include Google Calendar, Microsoft Outlook, and Trello.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offer a variety of features to cater to different scheduling needs.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Popular Examples of Scheduling Tools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are digital applications that enable users to create and manage schedules, set reminders, and invite others to events.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can be accessed from anywhere, at any time, and can be used to manage personal and professional schedules.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Online Scheduling Tools?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Online Scheduling Tools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Online Scheduling Tools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help users stay on top of their schedules and deadlines, reducing stress and anxiety.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providing reminders and clear timelines, these tools promote peace of mind.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Reduced Stress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72" y="3997946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85717" y="13606"/>
                </a:moveTo>
                <a:cubicBezTo>
                  <a:pt x="76610" y="5141"/>
                  <a:pt x="64396" y="0"/>
                  <a:pt x="51002" y="0"/>
                </a:cubicBezTo>
                <a:cubicBezTo>
                  <a:pt x="22824" y="0"/>
                  <a:pt x="0" y="22823"/>
                  <a:pt x="0" y="51002"/>
                </a:cubicBezTo>
                <a:cubicBezTo>
                  <a:pt x="0" y="61075"/>
                  <a:pt x="2946" y="70448"/>
                  <a:pt x="7982" y="78376"/>
                </a:cubicBezTo>
                <a:lnTo>
                  <a:pt x="85717" y="13606"/>
                </a:lnTo>
                <a:moveTo>
                  <a:pt x="137147" y="60002"/>
                </a:moveTo>
                <a:cubicBezTo>
                  <a:pt x="189221" y="60002"/>
                  <a:pt x="231435" y="102217"/>
                  <a:pt x="231435" y="154291"/>
                </a:cubicBezTo>
                <a:cubicBezTo>
                  <a:pt x="231435" y="206365"/>
                  <a:pt x="189221" y="248581"/>
                  <a:pt x="137147" y="248581"/>
                </a:cubicBezTo>
                <a:cubicBezTo>
                  <a:pt x="85072" y="248581"/>
                  <a:pt x="42858" y="206366"/>
                  <a:pt x="42858" y="154291"/>
                </a:cubicBezTo>
                <a:cubicBezTo>
                  <a:pt x="42858" y="102217"/>
                  <a:pt x="85072" y="60002"/>
                  <a:pt x="137147" y="60002"/>
                </a:cubicBezTo>
                <a:lnTo>
                  <a:pt x="137147" y="60002"/>
                </a:lnTo>
                <a:moveTo>
                  <a:pt x="137147" y="274293"/>
                </a:moveTo>
                <a:cubicBezTo>
                  <a:pt x="165648" y="274293"/>
                  <a:pt x="191843" y="264329"/>
                  <a:pt x="212415" y="247774"/>
                </a:cubicBezTo>
                <a:lnTo>
                  <a:pt x="235184" y="270543"/>
                </a:lnTo>
                <a:cubicBezTo>
                  <a:pt x="240221" y="275579"/>
                  <a:pt x="248364" y="275579"/>
                  <a:pt x="253345" y="270543"/>
                </a:cubicBezTo>
                <a:cubicBezTo>
                  <a:pt x="258327" y="265506"/>
                  <a:pt x="258381" y="257364"/>
                  <a:pt x="253345" y="252383"/>
                </a:cubicBezTo>
                <a:lnTo>
                  <a:pt x="230576" y="229614"/>
                </a:lnTo>
                <a:cubicBezTo>
                  <a:pt x="247185" y="209043"/>
                  <a:pt x="257095" y="182845"/>
                  <a:pt x="257095" y="154343"/>
                </a:cubicBezTo>
                <a:cubicBezTo>
                  <a:pt x="257150" y="88021"/>
                  <a:pt x="203416" y="34287"/>
                  <a:pt x="137147" y="34287"/>
                </a:cubicBezTo>
                <a:cubicBezTo>
                  <a:pt x="70877" y="34287"/>
                  <a:pt x="17143" y="88021"/>
                  <a:pt x="17143" y="154291"/>
                </a:cubicBezTo>
                <a:cubicBezTo>
                  <a:pt x="17143" y="182793"/>
                  <a:pt x="27108" y="208988"/>
                  <a:pt x="43662" y="229562"/>
                </a:cubicBezTo>
                <a:lnTo>
                  <a:pt x="20893" y="252330"/>
                </a:lnTo>
                <a:cubicBezTo>
                  <a:pt x="15857" y="257367"/>
                  <a:pt x="15857" y="265509"/>
                  <a:pt x="20893" y="270490"/>
                </a:cubicBezTo>
                <a:cubicBezTo>
                  <a:pt x="25929" y="275472"/>
                  <a:pt x="34073" y="275527"/>
                  <a:pt x="39054" y="270490"/>
                </a:cubicBezTo>
                <a:lnTo>
                  <a:pt x="61823" y="247722"/>
                </a:lnTo>
                <a:cubicBezTo>
                  <a:pt x="82395" y="264329"/>
                  <a:pt x="108593" y="274240"/>
                  <a:pt x="137092" y="274240"/>
                </a:cubicBezTo>
                <a:lnTo>
                  <a:pt x="137147" y="274293"/>
                </a:lnTo>
                <a:moveTo>
                  <a:pt x="266311" y="78431"/>
                </a:moveTo>
                <a:cubicBezTo>
                  <a:pt x="271347" y="70503"/>
                  <a:pt x="274293" y="61072"/>
                  <a:pt x="274293" y="51002"/>
                </a:cubicBezTo>
                <a:cubicBezTo>
                  <a:pt x="274293" y="22823"/>
                  <a:pt x="251472" y="0"/>
                  <a:pt x="223291" y="0"/>
                </a:cubicBezTo>
                <a:cubicBezTo>
                  <a:pt x="209897" y="0"/>
                  <a:pt x="197683" y="5143"/>
                  <a:pt x="188577" y="13606"/>
                </a:cubicBezTo>
                <a:lnTo>
                  <a:pt x="266311" y="78431"/>
                </a:lnTo>
                <a:moveTo>
                  <a:pt x="150006" y="98574"/>
                </a:moveTo>
                <a:cubicBezTo>
                  <a:pt x="150006" y="91450"/>
                  <a:pt x="144273" y="85717"/>
                  <a:pt x="137149" y="85717"/>
                </a:cubicBezTo>
                <a:cubicBezTo>
                  <a:pt x="130023" y="85717"/>
                  <a:pt x="124293" y="91450"/>
                  <a:pt x="124293" y="98574"/>
                </a:cubicBezTo>
                <a:lnTo>
                  <a:pt x="124293" y="154291"/>
                </a:lnTo>
                <a:cubicBezTo>
                  <a:pt x="124293" y="157720"/>
                  <a:pt x="125632" y="160987"/>
                  <a:pt x="128043" y="163399"/>
                </a:cubicBezTo>
                <a:lnTo>
                  <a:pt x="153758" y="189113"/>
                </a:lnTo>
                <a:cubicBezTo>
                  <a:pt x="158794" y="194150"/>
                  <a:pt x="166938" y="194150"/>
                  <a:pt x="171919" y="189113"/>
                </a:cubicBezTo>
                <a:cubicBezTo>
                  <a:pt x="176900" y="184077"/>
                  <a:pt x="176955" y="175935"/>
                  <a:pt x="171919" y="170953"/>
                </a:cubicBezTo>
                <a:lnTo>
                  <a:pt x="149954" y="148989"/>
                </a:lnTo>
                <a:lnTo>
                  <a:pt x="149954" y="98577"/>
                </a:lnTo>
                <a:lnTo>
                  <a:pt x="150006" y="9857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enable users to share calendars and collaborate with others in real-time.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teamwork and ensures everyone stays aligned on shared goals.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Collaboration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52432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provide a centralized platform for managing schedules, tasks, and appointments.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users can easily access and update their plans in one place.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Improved Organization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5490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help users prioritize tasks and manage their time more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leads to better focus and efficiency in completing daily responsibilities.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Increased Productivity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Features of Google Calendar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Calendar can be accessed from anywhere, at any time, using a computer or mobile device.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users can manage their schedules on the go, regardless of location.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Universal Accessibility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Calendar integrates with other Google apps, such as Gmail and Google Drive.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seamless integration enhances productivity and simplifies workflow management.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with Google Apps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Calendar allows users to set reminders and notifications for upcoming events and deadlines.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alerts ensure that users never miss important tasks or appointments.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Reminders and Notifications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Calendar enables users to share their calendars with others, making it easy to collaborate and coordinate schedules.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functionality is ideal for teams and families who need to stay in sync.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Calendar Sharing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Google Calendar allows users to create and manage events, including recurring events and reminders.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feature helps users stay organized and keep track of their schedules effectively.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Event Management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Features of Trello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Trello allows users to collaborate with others in real-time.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feature makes it easy to manage team projects efficiently.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Collaborate with Others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Trello enables users to assign due dates and priorities to tasks and cards.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timely completion and better task management.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Assign Due Dates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Trello allows users to create cards for individual tasks and assignments.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Cards serve as the building blocks for managing specific tasks.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Cards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Trello enables users to create lists for different tasks and deadlines.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Lists help in categorizing and prioritizing tasks within a board.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Lists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Trello allows users to create boards for different projects and tasks.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feature helps in organizing workspaces effectively.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Boards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345" r="-1113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8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Integrating Online Scheduling Tools with Other Digital Tools</a:t>
            </a:r>
            <a:endParaRPr lang="en-US" sz="2386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can be integrated with notes and task management apps.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enhances productivity and streamlines workflows.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with Other Digital Tools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02047" y="3997946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can be integrated with time tracking software.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tracking time spent on tasks and projects.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Tracking Integration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can be integrated with project management software.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it easy to manage team projects effectively.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 Management Integration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0620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can be integrated with email.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it easy to send reminders and notifications.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Email Integration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602124"/>
            <a:ext cx="274320" cy="205740"/>
          </a:xfrm>
          <a:custGeom>
            <a:avLst/>
            <a:gdLst/>
            <a:ahLst/>
            <a:cxnLst/>
            <a:rect l="l" t="t" r="r" b="b"/>
            <a:pathLst>
              <a:path w="274320" h="205740">
                <a:moveTo>
                  <a:pt x="34290" y="25718"/>
                </a:moveTo>
                <a:cubicBezTo>
                  <a:pt x="29574" y="25718"/>
                  <a:pt x="25718" y="29575"/>
                  <a:pt x="25718" y="34291"/>
                </a:cubicBezTo>
                <a:lnTo>
                  <a:pt x="25718" y="46131"/>
                </a:lnTo>
                <a:lnTo>
                  <a:pt x="118139" y="121998"/>
                </a:lnTo>
                <a:cubicBezTo>
                  <a:pt x="129229" y="131106"/>
                  <a:pt x="145143" y="131106"/>
                  <a:pt x="156234" y="121998"/>
                </a:cubicBezTo>
                <a:lnTo>
                  <a:pt x="248603" y="46131"/>
                </a:lnTo>
                <a:lnTo>
                  <a:pt x="248603" y="34291"/>
                </a:lnTo>
                <a:cubicBezTo>
                  <a:pt x="248603" y="29575"/>
                  <a:pt x="244746" y="25717"/>
                  <a:pt x="240030" y="25717"/>
                </a:cubicBezTo>
                <a:lnTo>
                  <a:pt x="34290" y="25718"/>
                </a:lnTo>
                <a:moveTo>
                  <a:pt x="25718" y="79403"/>
                </a:moveTo>
                <a:lnTo>
                  <a:pt x="25718" y="171451"/>
                </a:lnTo>
                <a:cubicBezTo>
                  <a:pt x="25718" y="176167"/>
                  <a:pt x="29574" y="180025"/>
                  <a:pt x="34290" y="180025"/>
                </a:cubicBezTo>
                <a:lnTo>
                  <a:pt x="240030" y="180025"/>
                </a:lnTo>
                <a:cubicBezTo>
                  <a:pt x="244746" y="180025"/>
                  <a:pt x="248603" y="176167"/>
                  <a:pt x="248603" y="171451"/>
                </a:cubicBezTo>
                <a:lnTo>
                  <a:pt x="248603" y="79403"/>
                </a:lnTo>
                <a:lnTo>
                  <a:pt x="172523" y="141876"/>
                </a:lnTo>
                <a:cubicBezTo>
                  <a:pt x="151949" y="158753"/>
                  <a:pt x="122319" y="158753"/>
                  <a:pt x="101800" y="141876"/>
                </a:cubicBezTo>
                <a:lnTo>
                  <a:pt x="25718" y="79403"/>
                </a:lnTo>
                <a:moveTo>
                  <a:pt x="0" y="34291"/>
                </a:moveTo>
                <a:cubicBezTo>
                  <a:pt x="0" y="15377"/>
                  <a:pt x="15376" y="0"/>
                  <a:pt x="34290" y="0"/>
                </a:cubicBezTo>
                <a:lnTo>
                  <a:pt x="240030" y="0"/>
                </a:lnTo>
                <a:cubicBezTo>
                  <a:pt x="258944" y="0"/>
                  <a:pt x="274320" y="15377"/>
                  <a:pt x="274320" y="34291"/>
                </a:cubicBezTo>
                <a:lnTo>
                  <a:pt x="274320" y="171451"/>
                </a:lnTo>
                <a:cubicBezTo>
                  <a:pt x="274320" y="190365"/>
                  <a:pt x="258944" y="205742"/>
                  <a:pt x="240030" y="205742"/>
                </a:cubicBezTo>
                <a:lnTo>
                  <a:pt x="34290" y="205742"/>
                </a:lnTo>
                <a:cubicBezTo>
                  <a:pt x="15376" y="205742"/>
                  <a:pt x="0" y="190365"/>
                  <a:pt x="0" y="171451"/>
                </a:cubicBezTo>
                <a:lnTo>
                  <a:pt x="0" y="3429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 for Using Online Scheduling Tools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48209" y="1739194"/>
            <a:ext cx="280007" cy="320040"/>
          </a:xfrm>
          <a:custGeom>
            <a:avLst/>
            <a:gdLst/>
            <a:ahLst/>
            <a:cxnLst/>
            <a:rect l="l" t="t" r="r" b="b"/>
            <a:pathLst>
              <a:path w="280007" h="320040">
                <a:moveTo>
                  <a:pt x="140003" y="0"/>
                </a:moveTo>
                <a:cubicBezTo>
                  <a:pt x="128940" y="0"/>
                  <a:pt x="120000" y="8939"/>
                  <a:pt x="120000" y="20003"/>
                </a:cubicBezTo>
                <a:lnTo>
                  <a:pt x="120000" y="32004"/>
                </a:lnTo>
                <a:cubicBezTo>
                  <a:pt x="74370" y="41256"/>
                  <a:pt x="39991" y="81636"/>
                  <a:pt x="39991" y="130016"/>
                </a:cubicBezTo>
                <a:lnTo>
                  <a:pt x="39991" y="145893"/>
                </a:lnTo>
                <a:cubicBezTo>
                  <a:pt x="39991" y="174271"/>
                  <a:pt x="30302" y="201836"/>
                  <a:pt x="12611" y="223967"/>
                </a:cubicBezTo>
                <a:lnTo>
                  <a:pt x="3298" y="235655"/>
                </a:lnTo>
                <a:cubicBezTo>
                  <a:pt x="-328" y="240155"/>
                  <a:pt x="-1014" y="246344"/>
                  <a:pt x="1487" y="251532"/>
                </a:cubicBezTo>
                <a:cubicBezTo>
                  <a:pt x="3987" y="256720"/>
                  <a:pt x="9237" y="260033"/>
                  <a:pt x="14989" y="260033"/>
                </a:cubicBezTo>
                <a:lnTo>
                  <a:pt x="265021" y="260033"/>
                </a:lnTo>
                <a:cubicBezTo>
                  <a:pt x="270772" y="260033"/>
                  <a:pt x="276022" y="256720"/>
                  <a:pt x="278523" y="251532"/>
                </a:cubicBezTo>
                <a:cubicBezTo>
                  <a:pt x="281023" y="246344"/>
                  <a:pt x="280335" y="240155"/>
                  <a:pt x="276711" y="235655"/>
                </a:cubicBezTo>
                <a:lnTo>
                  <a:pt x="267398" y="224028"/>
                </a:lnTo>
                <a:cubicBezTo>
                  <a:pt x="249707" y="201836"/>
                  <a:pt x="240019" y="174271"/>
                  <a:pt x="240019" y="145893"/>
                </a:cubicBezTo>
                <a:lnTo>
                  <a:pt x="240019" y="130016"/>
                </a:lnTo>
                <a:cubicBezTo>
                  <a:pt x="240019" y="81636"/>
                  <a:pt x="205640" y="41256"/>
                  <a:pt x="160010" y="32004"/>
                </a:cubicBezTo>
                <a:lnTo>
                  <a:pt x="160010" y="20003"/>
                </a:lnTo>
                <a:cubicBezTo>
                  <a:pt x="160010" y="8939"/>
                  <a:pt x="151072" y="0"/>
                  <a:pt x="140006" y="0"/>
                </a:cubicBezTo>
                <a:lnTo>
                  <a:pt x="140003" y="0"/>
                </a:lnTo>
                <a:moveTo>
                  <a:pt x="140003" y="60008"/>
                </a:moveTo>
                <a:cubicBezTo>
                  <a:pt x="178695" y="60008"/>
                  <a:pt x="210011" y="91323"/>
                  <a:pt x="210011" y="130016"/>
                </a:cubicBezTo>
                <a:lnTo>
                  <a:pt x="210011" y="145893"/>
                </a:lnTo>
                <a:cubicBezTo>
                  <a:pt x="210011" y="175833"/>
                  <a:pt x="218699" y="205027"/>
                  <a:pt x="234825" y="230029"/>
                </a:cubicBezTo>
                <a:lnTo>
                  <a:pt x="45176" y="230029"/>
                </a:lnTo>
                <a:cubicBezTo>
                  <a:pt x="61305" y="205027"/>
                  <a:pt x="69991" y="175833"/>
                  <a:pt x="69991" y="145893"/>
                </a:cubicBezTo>
                <a:lnTo>
                  <a:pt x="69991" y="130016"/>
                </a:lnTo>
                <a:cubicBezTo>
                  <a:pt x="69991" y="91323"/>
                  <a:pt x="101307" y="60007"/>
                  <a:pt x="139998" y="60007"/>
                </a:cubicBezTo>
                <a:lnTo>
                  <a:pt x="140003" y="60008"/>
                </a:lnTo>
                <a:moveTo>
                  <a:pt x="180008" y="280035"/>
                </a:moveTo>
                <a:lnTo>
                  <a:pt x="140003" y="280035"/>
                </a:lnTo>
                <a:lnTo>
                  <a:pt x="99999" y="280035"/>
                </a:lnTo>
                <a:cubicBezTo>
                  <a:pt x="99999" y="290660"/>
                  <a:pt x="104188" y="300850"/>
                  <a:pt x="111689" y="308352"/>
                </a:cubicBezTo>
                <a:cubicBezTo>
                  <a:pt x="119191" y="315854"/>
                  <a:pt x="129380" y="320040"/>
                  <a:pt x="140006" y="320040"/>
                </a:cubicBezTo>
                <a:cubicBezTo>
                  <a:pt x="150633" y="320040"/>
                  <a:pt x="160822" y="315851"/>
                  <a:pt x="168324" y="308352"/>
                </a:cubicBezTo>
                <a:cubicBezTo>
                  <a:pt x="175825" y="300850"/>
                  <a:pt x="180014" y="290664"/>
                  <a:pt x="180014" y="280035"/>
                </a:cubicBezTo>
                <a:lnTo>
                  <a:pt x="180008" y="2800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74396" y="1802762"/>
            <a:ext cx="320040" cy="192905"/>
          </a:xfrm>
          <a:custGeom>
            <a:avLst/>
            <a:gdLst/>
            <a:ahLst/>
            <a:cxnLst/>
            <a:rect l="l" t="t" r="r" b="b"/>
            <a:pathLst>
              <a:path w="320040" h="192905">
                <a:moveTo>
                  <a:pt x="136116" y="301"/>
                </a:moveTo>
                <a:lnTo>
                  <a:pt x="110564" y="25855"/>
                </a:lnTo>
                <a:cubicBezTo>
                  <a:pt x="102912" y="27956"/>
                  <a:pt x="95814" y="31806"/>
                  <a:pt x="89813" y="37107"/>
                </a:cubicBezTo>
                <a:lnTo>
                  <a:pt x="76512" y="48959"/>
                </a:lnTo>
                <a:cubicBezTo>
                  <a:pt x="71411" y="53510"/>
                  <a:pt x="64760" y="56010"/>
                  <a:pt x="57908" y="56010"/>
                </a:cubicBezTo>
                <a:lnTo>
                  <a:pt x="48006" y="56010"/>
                </a:lnTo>
                <a:lnTo>
                  <a:pt x="48006" y="120018"/>
                </a:lnTo>
                <a:cubicBezTo>
                  <a:pt x="58206" y="120319"/>
                  <a:pt x="67909" y="124468"/>
                  <a:pt x="75158" y="131719"/>
                </a:cubicBezTo>
                <a:lnTo>
                  <a:pt x="92959" y="149521"/>
                </a:lnTo>
                <a:lnTo>
                  <a:pt x="96460" y="153022"/>
                </a:lnTo>
                <a:lnTo>
                  <a:pt x="96460" y="153022"/>
                </a:lnTo>
                <a:lnTo>
                  <a:pt x="109963" y="166523"/>
                </a:lnTo>
                <a:cubicBezTo>
                  <a:pt x="113064" y="169623"/>
                  <a:pt x="118165" y="169623"/>
                  <a:pt x="121263" y="166523"/>
                </a:cubicBezTo>
                <a:cubicBezTo>
                  <a:pt x="122115" y="165673"/>
                  <a:pt x="122764" y="164673"/>
                  <a:pt x="123113" y="163622"/>
                </a:cubicBezTo>
                <a:cubicBezTo>
                  <a:pt x="124515" y="159772"/>
                  <a:pt x="127763" y="156870"/>
                  <a:pt x="131764" y="155971"/>
                </a:cubicBezTo>
                <a:cubicBezTo>
                  <a:pt x="135764" y="155071"/>
                  <a:pt x="139963" y="156272"/>
                  <a:pt x="142866" y="159222"/>
                </a:cubicBezTo>
                <a:lnTo>
                  <a:pt x="148268" y="164523"/>
                </a:lnTo>
                <a:cubicBezTo>
                  <a:pt x="154070" y="170323"/>
                  <a:pt x="163470" y="170323"/>
                  <a:pt x="169221" y="164523"/>
                </a:cubicBezTo>
                <a:cubicBezTo>
                  <a:pt x="171922" y="161822"/>
                  <a:pt x="173372" y="158373"/>
                  <a:pt x="173522" y="154822"/>
                </a:cubicBezTo>
                <a:cubicBezTo>
                  <a:pt x="173721" y="150421"/>
                  <a:pt x="176323" y="146521"/>
                  <a:pt x="180323" y="144621"/>
                </a:cubicBezTo>
                <a:cubicBezTo>
                  <a:pt x="184324" y="142721"/>
                  <a:pt x="188974" y="143120"/>
                  <a:pt x="192523" y="145670"/>
                </a:cubicBezTo>
                <a:cubicBezTo>
                  <a:pt x="197225" y="149021"/>
                  <a:pt x="203776" y="148572"/>
                  <a:pt x="207975" y="144370"/>
                </a:cubicBezTo>
                <a:cubicBezTo>
                  <a:pt x="212676" y="139669"/>
                  <a:pt x="212676" y="132069"/>
                  <a:pt x="207975" y="127418"/>
                </a:cubicBezTo>
                <a:lnTo>
                  <a:pt x="170069" y="89514"/>
                </a:lnTo>
                <a:lnTo>
                  <a:pt x="152166" y="106017"/>
                </a:lnTo>
                <a:cubicBezTo>
                  <a:pt x="138513" y="118619"/>
                  <a:pt x="117564" y="118818"/>
                  <a:pt x="103661" y="106466"/>
                </a:cubicBezTo>
                <a:cubicBezTo>
                  <a:pt x="87809" y="92365"/>
                  <a:pt x="87457" y="67762"/>
                  <a:pt x="102861" y="53209"/>
                </a:cubicBezTo>
                <a:lnTo>
                  <a:pt x="137915" y="20105"/>
                </a:lnTo>
                <a:cubicBezTo>
                  <a:pt x="151616" y="7203"/>
                  <a:pt x="169717" y="2"/>
                  <a:pt x="188571" y="2"/>
                </a:cubicBezTo>
                <a:cubicBezTo>
                  <a:pt x="206624" y="2"/>
                  <a:pt x="224076" y="6653"/>
                  <a:pt x="237527" y="18604"/>
                </a:cubicBezTo>
                <a:lnTo>
                  <a:pt x="252579" y="32005"/>
                </a:lnTo>
                <a:lnTo>
                  <a:pt x="272031" y="32005"/>
                </a:lnTo>
                <a:lnTo>
                  <a:pt x="292033" y="32005"/>
                </a:lnTo>
                <a:lnTo>
                  <a:pt x="312036" y="32005"/>
                </a:lnTo>
                <a:cubicBezTo>
                  <a:pt x="316436" y="32005"/>
                  <a:pt x="320037" y="35604"/>
                  <a:pt x="320037" y="40007"/>
                </a:cubicBezTo>
                <a:lnTo>
                  <a:pt x="320037" y="144019"/>
                </a:lnTo>
                <a:cubicBezTo>
                  <a:pt x="320037" y="152869"/>
                  <a:pt x="312887" y="160020"/>
                  <a:pt x="304035" y="160020"/>
                </a:cubicBezTo>
                <a:lnTo>
                  <a:pt x="288033" y="160020"/>
                </a:lnTo>
                <a:cubicBezTo>
                  <a:pt x="282131" y="160020"/>
                  <a:pt x="276931" y="156820"/>
                  <a:pt x="274182" y="152019"/>
                </a:cubicBezTo>
                <a:lnTo>
                  <a:pt x="231725" y="152019"/>
                </a:lnTo>
                <a:cubicBezTo>
                  <a:pt x="230026" y="155370"/>
                  <a:pt x="227776" y="158570"/>
                  <a:pt x="224975" y="161371"/>
                </a:cubicBezTo>
                <a:cubicBezTo>
                  <a:pt x="216424" y="169922"/>
                  <a:pt x="204573" y="173273"/>
                  <a:pt x="193471" y="171421"/>
                </a:cubicBezTo>
                <a:cubicBezTo>
                  <a:pt x="191672" y="175071"/>
                  <a:pt x="189221" y="178472"/>
                  <a:pt x="186171" y="181522"/>
                </a:cubicBezTo>
                <a:cubicBezTo>
                  <a:pt x="172518" y="195173"/>
                  <a:pt x="151168" y="196524"/>
                  <a:pt x="135966" y="185573"/>
                </a:cubicBezTo>
                <a:cubicBezTo>
                  <a:pt x="123414" y="195974"/>
                  <a:pt x="104711" y="195324"/>
                  <a:pt x="92962" y="183522"/>
                </a:cubicBezTo>
                <a:lnTo>
                  <a:pt x="79511" y="170021"/>
                </a:lnTo>
                <a:lnTo>
                  <a:pt x="76010" y="166519"/>
                </a:lnTo>
                <a:lnTo>
                  <a:pt x="58206" y="148718"/>
                </a:lnTo>
                <a:cubicBezTo>
                  <a:pt x="55457" y="145967"/>
                  <a:pt x="51856" y="144368"/>
                  <a:pt x="48006" y="144067"/>
                </a:cubicBezTo>
                <a:cubicBezTo>
                  <a:pt x="48006" y="152867"/>
                  <a:pt x="40805" y="160018"/>
                  <a:pt x="32004" y="160018"/>
                </a:cubicBezTo>
                <a:lnTo>
                  <a:pt x="16002" y="160018"/>
                </a:lnTo>
                <a:cubicBezTo>
                  <a:pt x="7150" y="160018"/>
                  <a:pt x="0" y="152867"/>
                  <a:pt x="0" y="144017"/>
                </a:cubicBezTo>
                <a:lnTo>
                  <a:pt x="0" y="40005"/>
                </a:lnTo>
                <a:cubicBezTo>
                  <a:pt x="0" y="35604"/>
                  <a:pt x="3601" y="32003"/>
                  <a:pt x="8001" y="32003"/>
                </a:cubicBezTo>
                <a:lnTo>
                  <a:pt x="28004" y="32003"/>
                </a:lnTo>
                <a:lnTo>
                  <a:pt x="48006" y="32003"/>
                </a:lnTo>
                <a:lnTo>
                  <a:pt x="57908" y="32003"/>
                </a:lnTo>
                <a:cubicBezTo>
                  <a:pt x="58910" y="32003"/>
                  <a:pt x="59857" y="31654"/>
                  <a:pt x="60558" y="31004"/>
                </a:cubicBezTo>
                <a:lnTo>
                  <a:pt x="73811" y="19202"/>
                </a:lnTo>
                <a:cubicBezTo>
                  <a:pt x="87761" y="6850"/>
                  <a:pt x="105716" y="0"/>
                  <a:pt x="124368" y="0"/>
                </a:cubicBezTo>
                <a:lnTo>
                  <a:pt x="129517" y="0"/>
                </a:lnTo>
                <a:cubicBezTo>
                  <a:pt x="131716" y="0"/>
                  <a:pt x="133969" y="100"/>
                  <a:pt x="136116" y="301"/>
                </a:cubicBezTo>
                <a:lnTo>
                  <a:pt x="136116" y="301"/>
                </a:lnTo>
                <a:moveTo>
                  <a:pt x="272034" y="128016"/>
                </a:moveTo>
                <a:lnTo>
                  <a:pt x="272034" y="56006"/>
                </a:lnTo>
                <a:lnTo>
                  <a:pt x="248031" y="56006"/>
                </a:lnTo>
                <a:cubicBezTo>
                  <a:pt x="245080" y="56006"/>
                  <a:pt x="242229" y="54906"/>
                  <a:pt x="240081" y="52956"/>
                </a:cubicBezTo>
                <a:lnTo>
                  <a:pt x="221628" y="36554"/>
                </a:lnTo>
                <a:cubicBezTo>
                  <a:pt x="212526" y="28453"/>
                  <a:pt x="200774" y="24001"/>
                  <a:pt x="188574" y="24001"/>
                </a:cubicBezTo>
                <a:cubicBezTo>
                  <a:pt x="175872" y="24001"/>
                  <a:pt x="163672" y="28853"/>
                  <a:pt x="154419" y="37553"/>
                </a:cubicBezTo>
                <a:lnTo>
                  <a:pt x="119365" y="70657"/>
                </a:lnTo>
                <a:cubicBezTo>
                  <a:pt x="114216" y="75557"/>
                  <a:pt x="114315" y="83809"/>
                  <a:pt x="119615" y="88509"/>
                </a:cubicBezTo>
                <a:cubicBezTo>
                  <a:pt x="124265" y="92660"/>
                  <a:pt x="131316" y="92560"/>
                  <a:pt x="135867" y="88358"/>
                </a:cubicBezTo>
                <a:lnTo>
                  <a:pt x="171820" y="55153"/>
                </a:lnTo>
                <a:cubicBezTo>
                  <a:pt x="176672" y="50653"/>
                  <a:pt x="184273" y="50952"/>
                  <a:pt x="188772" y="55854"/>
                </a:cubicBezTo>
                <a:cubicBezTo>
                  <a:pt x="193272" y="60753"/>
                  <a:pt x="192974" y="68306"/>
                  <a:pt x="188072" y="72806"/>
                </a:cubicBezTo>
                <a:lnTo>
                  <a:pt x="187671" y="73205"/>
                </a:lnTo>
                <a:lnTo>
                  <a:pt x="224876" y="110411"/>
                </a:lnTo>
                <a:cubicBezTo>
                  <a:pt x="229878" y="115411"/>
                  <a:pt x="233127" y="121563"/>
                  <a:pt x="234577" y="127963"/>
                </a:cubicBezTo>
                <a:lnTo>
                  <a:pt x="271980" y="127963"/>
                </a:lnTo>
                <a:lnTo>
                  <a:pt x="272034" y="128016"/>
                </a:lnTo>
                <a:moveTo>
                  <a:pt x="32004" y="136017"/>
                </a:moveTo>
                <a:cubicBezTo>
                  <a:pt x="32004" y="131598"/>
                  <a:pt x="28423" y="128016"/>
                  <a:pt x="24003" y="128016"/>
                </a:cubicBezTo>
                <a:cubicBezTo>
                  <a:pt x="19583" y="128016"/>
                  <a:pt x="16002" y="131598"/>
                  <a:pt x="16002" y="136017"/>
                </a:cubicBezTo>
                <a:cubicBezTo>
                  <a:pt x="16002" y="140437"/>
                  <a:pt x="19583" y="144019"/>
                  <a:pt x="24003" y="144019"/>
                </a:cubicBezTo>
                <a:cubicBezTo>
                  <a:pt x="28423" y="144019"/>
                  <a:pt x="32004" y="140437"/>
                  <a:pt x="32004" y="136017"/>
                </a:cubicBezTo>
                <a:moveTo>
                  <a:pt x="296037" y="144019"/>
                </a:moveTo>
                <a:cubicBezTo>
                  <a:pt x="300457" y="144019"/>
                  <a:pt x="304038" y="140437"/>
                  <a:pt x="304038" y="136017"/>
                </a:cubicBezTo>
                <a:cubicBezTo>
                  <a:pt x="304038" y="131598"/>
                  <a:pt x="300457" y="128016"/>
                  <a:pt x="296037" y="128016"/>
                </a:cubicBezTo>
                <a:cubicBezTo>
                  <a:pt x="291617" y="128016"/>
                  <a:pt x="288036" y="131598"/>
                  <a:pt x="288036" y="136017"/>
                </a:cubicBezTo>
                <a:cubicBezTo>
                  <a:pt x="288036" y="140437"/>
                  <a:pt x="291617" y="144019"/>
                  <a:pt x="296037" y="14401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40602" y="1739194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95013" y="15003"/>
                </a:moveTo>
                <a:cubicBezTo>
                  <a:pt x="95013" y="6689"/>
                  <a:pt x="88326" y="3"/>
                  <a:pt x="80012" y="3"/>
                </a:cubicBezTo>
                <a:cubicBezTo>
                  <a:pt x="71697" y="3"/>
                  <a:pt x="65010" y="6692"/>
                  <a:pt x="65010" y="15007"/>
                </a:cubicBezTo>
                <a:lnTo>
                  <a:pt x="65010" y="40011"/>
                </a:lnTo>
                <a:lnTo>
                  <a:pt x="40006" y="40011"/>
                </a:lnTo>
                <a:cubicBezTo>
                  <a:pt x="17942" y="40011"/>
                  <a:pt x="0" y="57950"/>
                  <a:pt x="0" y="80016"/>
                </a:cubicBezTo>
                <a:lnTo>
                  <a:pt x="0" y="90018"/>
                </a:lnTo>
                <a:lnTo>
                  <a:pt x="0" y="120021"/>
                </a:lnTo>
                <a:lnTo>
                  <a:pt x="0" y="280041"/>
                </a:lnTo>
                <a:cubicBezTo>
                  <a:pt x="0" y="302108"/>
                  <a:pt x="17939" y="320046"/>
                  <a:pt x="40006" y="320046"/>
                </a:cubicBezTo>
                <a:lnTo>
                  <a:pt x="240032" y="320046"/>
                </a:lnTo>
                <a:cubicBezTo>
                  <a:pt x="262096" y="320046"/>
                  <a:pt x="280038" y="302108"/>
                  <a:pt x="280038" y="280041"/>
                </a:cubicBezTo>
                <a:lnTo>
                  <a:pt x="280038" y="120021"/>
                </a:lnTo>
                <a:lnTo>
                  <a:pt x="280038" y="90018"/>
                </a:lnTo>
                <a:lnTo>
                  <a:pt x="280038" y="80016"/>
                </a:lnTo>
                <a:cubicBezTo>
                  <a:pt x="280038" y="57950"/>
                  <a:pt x="262099" y="40011"/>
                  <a:pt x="240032" y="40011"/>
                </a:cubicBezTo>
                <a:lnTo>
                  <a:pt x="215028" y="40011"/>
                </a:lnTo>
                <a:lnTo>
                  <a:pt x="215028" y="15010"/>
                </a:lnTo>
                <a:cubicBezTo>
                  <a:pt x="215028" y="6695"/>
                  <a:pt x="208340" y="10"/>
                  <a:pt x="200026" y="10"/>
                </a:cubicBezTo>
                <a:cubicBezTo>
                  <a:pt x="191712" y="10"/>
                  <a:pt x="185025" y="6699"/>
                  <a:pt x="185025" y="15013"/>
                </a:cubicBezTo>
                <a:lnTo>
                  <a:pt x="185025" y="40018"/>
                </a:lnTo>
                <a:lnTo>
                  <a:pt x="95013" y="40018"/>
                </a:lnTo>
                <a:lnTo>
                  <a:pt x="95013" y="15003"/>
                </a:lnTo>
                <a:moveTo>
                  <a:pt x="30003" y="120015"/>
                </a:moveTo>
                <a:lnTo>
                  <a:pt x="250029" y="120015"/>
                </a:lnTo>
                <a:lnTo>
                  <a:pt x="250029" y="280035"/>
                </a:lnTo>
                <a:cubicBezTo>
                  <a:pt x="250029" y="285536"/>
                  <a:pt x="245529" y="290036"/>
                  <a:pt x="240029" y="290036"/>
                </a:cubicBezTo>
                <a:lnTo>
                  <a:pt x="40003" y="290036"/>
                </a:lnTo>
                <a:cubicBezTo>
                  <a:pt x="34503" y="290036"/>
                  <a:pt x="30003" y="285536"/>
                  <a:pt x="30003" y="280035"/>
                </a:cubicBezTo>
                <a:lnTo>
                  <a:pt x="3000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666802" y="1739237"/>
            <a:ext cx="320040" cy="319954"/>
          </a:xfrm>
          <a:custGeom>
            <a:avLst/>
            <a:gdLst/>
            <a:ahLst/>
            <a:cxnLst/>
            <a:rect l="l" t="t" r="r" b="b"/>
            <a:pathLst>
              <a:path w="320040" h="319954">
                <a:moveTo>
                  <a:pt x="230006" y="130004"/>
                </a:moveTo>
                <a:cubicBezTo>
                  <a:pt x="230006" y="74773"/>
                  <a:pt x="185233" y="30002"/>
                  <a:pt x="130003" y="30002"/>
                </a:cubicBezTo>
                <a:cubicBezTo>
                  <a:pt x="74774" y="30002"/>
                  <a:pt x="30001" y="74773"/>
                  <a:pt x="30001" y="130004"/>
                </a:cubicBezTo>
                <a:cubicBezTo>
                  <a:pt x="30001" y="185234"/>
                  <a:pt x="74774" y="230005"/>
                  <a:pt x="130003" y="230005"/>
                </a:cubicBezTo>
                <a:cubicBezTo>
                  <a:pt x="185233" y="230005"/>
                  <a:pt x="230006" y="185234"/>
                  <a:pt x="230006" y="130004"/>
                </a:cubicBezTo>
                <a:lnTo>
                  <a:pt x="230006" y="130004"/>
                </a:lnTo>
                <a:moveTo>
                  <a:pt x="210692" y="231944"/>
                </a:moveTo>
                <a:cubicBezTo>
                  <a:pt x="188568" y="249507"/>
                  <a:pt x="160503" y="260007"/>
                  <a:pt x="130003" y="260007"/>
                </a:cubicBezTo>
                <a:cubicBezTo>
                  <a:pt x="58190" y="260007"/>
                  <a:pt x="0" y="201817"/>
                  <a:pt x="0" y="130004"/>
                </a:cubicBezTo>
                <a:cubicBezTo>
                  <a:pt x="0" y="58190"/>
                  <a:pt x="58190" y="0"/>
                  <a:pt x="130003" y="0"/>
                </a:cubicBezTo>
                <a:cubicBezTo>
                  <a:pt x="201817" y="0"/>
                  <a:pt x="260007" y="58190"/>
                  <a:pt x="260007" y="130004"/>
                </a:cubicBezTo>
                <a:cubicBezTo>
                  <a:pt x="260007" y="160505"/>
                  <a:pt x="249506" y="188568"/>
                  <a:pt x="231943" y="210693"/>
                </a:cubicBezTo>
                <a:lnTo>
                  <a:pt x="315633" y="294383"/>
                </a:lnTo>
                <a:cubicBezTo>
                  <a:pt x="321509" y="300258"/>
                  <a:pt x="321509" y="309760"/>
                  <a:pt x="315633" y="315571"/>
                </a:cubicBezTo>
                <a:cubicBezTo>
                  <a:pt x="309757" y="321384"/>
                  <a:pt x="300258" y="321445"/>
                  <a:pt x="294447" y="315571"/>
                </a:cubicBezTo>
                <a:lnTo>
                  <a:pt x="210692" y="23194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should use reminders and notifications to stay on top of their schedules and deadlines.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ensure that important tasks and events are not missed.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Reminders and Notifications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should share their calendars with others to collaborate and coordinate schedules.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better teamwork and avoids scheduling conflicts.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Calendars for Collaboration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should regularly review and update their schedules and tasks to ensure they are on track.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helps in adapting to changes and maintaining productivity.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Review and Updates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should use multiple online scheduling tools to find the one that works best for them.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Experimenting with different tools can uncover features that suit individual needs.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Multiple Tools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22312" y="1739194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30003" y="15003"/>
                </a:moveTo>
                <a:cubicBezTo>
                  <a:pt x="30003" y="6689"/>
                  <a:pt x="23316" y="3"/>
                  <a:pt x="15001" y="3"/>
                </a:cubicBezTo>
                <a:cubicBezTo>
                  <a:pt x="6687" y="3"/>
                  <a:pt x="0" y="6692"/>
                  <a:pt x="0" y="15007"/>
                </a:cubicBezTo>
                <a:lnTo>
                  <a:pt x="0" y="40011"/>
                </a:lnTo>
                <a:lnTo>
                  <a:pt x="0" y="219096"/>
                </a:lnTo>
                <a:lnTo>
                  <a:pt x="0" y="250038"/>
                </a:lnTo>
                <a:lnTo>
                  <a:pt x="0" y="305046"/>
                </a:lnTo>
                <a:cubicBezTo>
                  <a:pt x="0" y="313361"/>
                  <a:pt x="6687" y="320050"/>
                  <a:pt x="15001" y="320050"/>
                </a:cubicBezTo>
                <a:cubicBezTo>
                  <a:pt x="23316" y="320050"/>
                  <a:pt x="30003" y="313361"/>
                  <a:pt x="30003" y="305049"/>
                </a:cubicBezTo>
                <a:lnTo>
                  <a:pt x="30003" y="242542"/>
                </a:lnTo>
                <a:lnTo>
                  <a:pt x="80196" y="229978"/>
                </a:lnTo>
                <a:cubicBezTo>
                  <a:pt x="105887" y="223538"/>
                  <a:pt x="133078" y="226540"/>
                  <a:pt x="156769" y="238353"/>
                </a:cubicBezTo>
                <a:cubicBezTo>
                  <a:pt x="184398" y="252166"/>
                  <a:pt x="216464" y="253856"/>
                  <a:pt x="245342" y="242978"/>
                </a:cubicBezTo>
                <a:lnTo>
                  <a:pt x="267033" y="234852"/>
                </a:lnTo>
                <a:cubicBezTo>
                  <a:pt x="274846" y="231914"/>
                  <a:pt x="280035" y="224476"/>
                  <a:pt x="280035" y="216101"/>
                </a:cubicBezTo>
                <a:lnTo>
                  <a:pt x="280035" y="41266"/>
                </a:lnTo>
                <a:cubicBezTo>
                  <a:pt x="280035" y="26890"/>
                  <a:pt x="264908" y="17513"/>
                  <a:pt x="252032" y="23952"/>
                </a:cubicBezTo>
                <a:lnTo>
                  <a:pt x="246030" y="26951"/>
                </a:lnTo>
                <a:cubicBezTo>
                  <a:pt x="217089" y="41452"/>
                  <a:pt x="183023" y="41452"/>
                  <a:pt x="154081" y="26951"/>
                </a:cubicBezTo>
                <a:cubicBezTo>
                  <a:pt x="132140" y="15948"/>
                  <a:pt x="106951" y="13199"/>
                  <a:pt x="83134" y="19138"/>
                </a:cubicBezTo>
                <a:lnTo>
                  <a:pt x="30003" y="32516"/>
                </a:lnTo>
                <a:lnTo>
                  <a:pt x="30003" y="15003"/>
                </a:lnTo>
                <a:moveTo>
                  <a:pt x="30003" y="63445"/>
                </a:moveTo>
                <a:lnTo>
                  <a:pt x="90384" y="48316"/>
                </a:lnTo>
                <a:cubicBezTo>
                  <a:pt x="107262" y="44127"/>
                  <a:pt x="125075" y="46067"/>
                  <a:pt x="140639" y="53818"/>
                </a:cubicBezTo>
                <a:cubicBezTo>
                  <a:pt x="174955" y="70946"/>
                  <a:pt x="214837" y="72383"/>
                  <a:pt x="250029" y="58068"/>
                </a:cubicBezTo>
                <a:lnTo>
                  <a:pt x="250029" y="209213"/>
                </a:lnTo>
                <a:lnTo>
                  <a:pt x="234779" y="214900"/>
                </a:lnTo>
                <a:cubicBezTo>
                  <a:pt x="213714" y="222777"/>
                  <a:pt x="190273" y="221589"/>
                  <a:pt x="170147" y="211524"/>
                </a:cubicBezTo>
                <a:cubicBezTo>
                  <a:pt x="140017" y="196460"/>
                  <a:pt x="105576" y="192709"/>
                  <a:pt x="72885" y="200835"/>
                </a:cubicBezTo>
                <a:lnTo>
                  <a:pt x="30003" y="211585"/>
                </a:lnTo>
                <a:lnTo>
                  <a:pt x="30003" y="6344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Users should set clear goals and priorities when using online scheduling tools.</a:t>
            </a:r>
            <a:endParaRPr lang="en-US" sz="105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effectively managing time and focusing on what truly matters.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Clear Goals and Priorities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12" y="5249498"/>
            <a:ext cx="274293" cy="274320"/>
          </a:xfrm>
          <a:custGeom>
            <a:avLst/>
            <a:gdLst/>
            <a:ahLst/>
            <a:cxnLst/>
            <a:rect l="l" t="t" r="r" b="b"/>
            <a:pathLst>
              <a:path w="274293" h="274320">
                <a:moveTo>
                  <a:pt x="85717" y="13606"/>
                </a:moveTo>
                <a:cubicBezTo>
                  <a:pt x="76610" y="5141"/>
                  <a:pt x="64396" y="0"/>
                  <a:pt x="51002" y="0"/>
                </a:cubicBezTo>
                <a:cubicBezTo>
                  <a:pt x="22824" y="0"/>
                  <a:pt x="0" y="22823"/>
                  <a:pt x="0" y="51002"/>
                </a:cubicBezTo>
                <a:cubicBezTo>
                  <a:pt x="0" y="61075"/>
                  <a:pt x="2946" y="70448"/>
                  <a:pt x="7982" y="78376"/>
                </a:cubicBezTo>
                <a:lnTo>
                  <a:pt x="85717" y="13606"/>
                </a:lnTo>
                <a:moveTo>
                  <a:pt x="137147" y="60002"/>
                </a:moveTo>
                <a:cubicBezTo>
                  <a:pt x="189221" y="60002"/>
                  <a:pt x="231435" y="102217"/>
                  <a:pt x="231435" y="154291"/>
                </a:cubicBezTo>
                <a:cubicBezTo>
                  <a:pt x="231435" y="206365"/>
                  <a:pt x="189221" y="248581"/>
                  <a:pt x="137147" y="248581"/>
                </a:cubicBezTo>
                <a:cubicBezTo>
                  <a:pt x="85072" y="248581"/>
                  <a:pt x="42858" y="206366"/>
                  <a:pt x="42858" y="154291"/>
                </a:cubicBezTo>
                <a:cubicBezTo>
                  <a:pt x="42858" y="102217"/>
                  <a:pt x="85072" y="60002"/>
                  <a:pt x="137147" y="60002"/>
                </a:cubicBezTo>
                <a:lnTo>
                  <a:pt x="137147" y="60002"/>
                </a:lnTo>
                <a:moveTo>
                  <a:pt x="137147" y="274293"/>
                </a:moveTo>
                <a:cubicBezTo>
                  <a:pt x="165648" y="274293"/>
                  <a:pt x="191843" y="264329"/>
                  <a:pt x="212415" y="247774"/>
                </a:cubicBezTo>
                <a:lnTo>
                  <a:pt x="235184" y="270543"/>
                </a:lnTo>
                <a:cubicBezTo>
                  <a:pt x="240221" y="275579"/>
                  <a:pt x="248364" y="275579"/>
                  <a:pt x="253345" y="270543"/>
                </a:cubicBezTo>
                <a:cubicBezTo>
                  <a:pt x="258327" y="265506"/>
                  <a:pt x="258381" y="257364"/>
                  <a:pt x="253345" y="252383"/>
                </a:cubicBezTo>
                <a:lnTo>
                  <a:pt x="230576" y="229614"/>
                </a:lnTo>
                <a:cubicBezTo>
                  <a:pt x="247185" y="209043"/>
                  <a:pt x="257095" y="182845"/>
                  <a:pt x="257095" y="154343"/>
                </a:cubicBezTo>
                <a:cubicBezTo>
                  <a:pt x="257150" y="88021"/>
                  <a:pt x="203416" y="34287"/>
                  <a:pt x="137147" y="34287"/>
                </a:cubicBezTo>
                <a:cubicBezTo>
                  <a:pt x="70877" y="34287"/>
                  <a:pt x="17143" y="88021"/>
                  <a:pt x="17143" y="154291"/>
                </a:cubicBezTo>
                <a:cubicBezTo>
                  <a:pt x="17143" y="182793"/>
                  <a:pt x="27108" y="208988"/>
                  <a:pt x="43662" y="229562"/>
                </a:cubicBezTo>
                <a:lnTo>
                  <a:pt x="20893" y="252330"/>
                </a:lnTo>
                <a:cubicBezTo>
                  <a:pt x="15857" y="257367"/>
                  <a:pt x="15857" y="265509"/>
                  <a:pt x="20893" y="270490"/>
                </a:cubicBezTo>
                <a:cubicBezTo>
                  <a:pt x="25929" y="275472"/>
                  <a:pt x="34073" y="275527"/>
                  <a:pt x="39054" y="270490"/>
                </a:cubicBezTo>
                <a:lnTo>
                  <a:pt x="61823" y="247722"/>
                </a:lnTo>
                <a:cubicBezTo>
                  <a:pt x="82395" y="264329"/>
                  <a:pt x="108593" y="274240"/>
                  <a:pt x="137092" y="274240"/>
                </a:cubicBezTo>
                <a:lnTo>
                  <a:pt x="137147" y="274293"/>
                </a:lnTo>
                <a:moveTo>
                  <a:pt x="266311" y="78431"/>
                </a:moveTo>
                <a:cubicBezTo>
                  <a:pt x="271347" y="70503"/>
                  <a:pt x="274293" y="61072"/>
                  <a:pt x="274293" y="51002"/>
                </a:cubicBezTo>
                <a:cubicBezTo>
                  <a:pt x="274293" y="22823"/>
                  <a:pt x="251472" y="0"/>
                  <a:pt x="223291" y="0"/>
                </a:cubicBezTo>
                <a:cubicBezTo>
                  <a:pt x="209897" y="0"/>
                  <a:pt x="197683" y="5143"/>
                  <a:pt x="188577" y="13606"/>
                </a:cubicBezTo>
                <a:lnTo>
                  <a:pt x="266311" y="78431"/>
                </a:lnTo>
                <a:moveTo>
                  <a:pt x="150006" y="98574"/>
                </a:moveTo>
                <a:cubicBezTo>
                  <a:pt x="150006" y="91450"/>
                  <a:pt x="144273" y="85717"/>
                  <a:pt x="137149" y="85717"/>
                </a:cubicBezTo>
                <a:cubicBezTo>
                  <a:pt x="130023" y="85717"/>
                  <a:pt x="124293" y="91450"/>
                  <a:pt x="124293" y="98574"/>
                </a:cubicBezTo>
                <a:lnTo>
                  <a:pt x="124293" y="154291"/>
                </a:lnTo>
                <a:cubicBezTo>
                  <a:pt x="124293" y="157720"/>
                  <a:pt x="125632" y="160987"/>
                  <a:pt x="128043" y="163399"/>
                </a:cubicBezTo>
                <a:lnTo>
                  <a:pt x="153758" y="189113"/>
                </a:lnTo>
                <a:cubicBezTo>
                  <a:pt x="158794" y="194150"/>
                  <a:pt x="166938" y="194150"/>
                  <a:pt x="171919" y="189113"/>
                </a:cubicBezTo>
                <a:cubicBezTo>
                  <a:pt x="176900" y="184077"/>
                  <a:pt x="176955" y="175935"/>
                  <a:pt x="171919" y="170953"/>
                </a:cubicBezTo>
                <a:lnTo>
                  <a:pt x="149954" y="148989"/>
                </a:lnTo>
                <a:lnTo>
                  <a:pt x="149954" y="98577"/>
                </a:lnTo>
                <a:lnTo>
                  <a:pt x="150006" y="9857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944" y="2894290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56" y="1682619"/>
            <a:ext cx="240006" cy="274320"/>
          </a:xfrm>
          <a:custGeom>
            <a:avLst/>
            <a:gdLst/>
            <a:ahLst/>
            <a:cxnLst/>
            <a:rect l="l" t="t" r="r" b="b"/>
            <a:pathLst>
              <a:path w="240006" h="274320">
                <a:moveTo>
                  <a:pt x="120003" y="0"/>
                </a:moveTo>
                <a:cubicBezTo>
                  <a:pt x="110520" y="0"/>
                  <a:pt x="102857" y="7662"/>
                  <a:pt x="102857" y="17145"/>
                </a:cubicBezTo>
                <a:lnTo>
                  <a:pt x="102857" y="27432"/>
                </a:lnTo>
                <a:cubicBezTo>
                  <a:pt x="63746" y="35363"/>
                  <a:pt x="34278" y="69974"/>
                  <a:pt x="34278" y="111443"/>
                </a:cubicBezTo>
                <a:lnTo>
                  <a:pt x="34278" y="125052"/>
                </a:lnTo>
                <a:cubicBezTo>
                  <a:pt x="34278" y="149376"/>
                  <a:pt x="25973" y="173003"/>
                  <a:pt x="10810" y="191972"/>
                </a:cubicBezTo>
                <a:lnTo>
                  <a:pt x="2827" y="201990"/>
                </a:lnTo>
                <a:cubicBezTo>
                  <a:pt x="-281" y="205847"/>
                  <a:pt x="-869" y="211152"/>
                  <a:pt x="1274" y="215599"/>
                </a:cubicBezTo>
                <a:cubicBezTo>
                  <a:pt x="3418" y="220046"/>
                  <a:pt x="7918" y="222885"/>
                  <a:pt x="12847" y="222885"/>
                </a:cubicBezTo>
                <a:lnTo>
                  <a:pt x="227161" y="222885"/>
                </a:lnTo>
                <a:cubicBezTo>
                  <a:pt x="232091" y="222885"/>
                  <a:pt x="236591" y="220046"/>
                  <a:pt x="238734" y="215599"/>
                </a:cubicBezTo>
                <a:cubicBezTo>
                  <a:pt x="240877" y="211152"/>
                  <a:pt x="240287" y="205847"/>
                  <a:pt x="237181" y="201990"/>
                </a:cubicBezTo>
                <a:lnTo>
                  <a:pt x="229198" y="192024"/>
                </a:lnTo>
                <a:cubicBezTo>
                  <a:pt x="214035" y="173003"/>
                  <a:pt x="205731" y="149376"/>
                  <a:pt x="205731" y="125052"/>
                </a:cubicBezTo>
                <a:lnTo>
                  <a:pt x="205731" y="111443"/>
                </a:lnTo>
                <a:cubicBezTo>
                  <a:pt x="205731" y="69974"/>
                  <a:pt x="176263" y="35363"/>
                  <a:pt x="137151" y="27432"/>
                </a:cubicBezTo>
                <a:lnTo>
                  <a:pt x="137151" y="17145"/>
                </a:lnTo>
                <a:cubicBezTo>
                  <a:pt x="137151" y="7662"/>
                  <a:pt x="129490" y="0"/>
                  <a:pt x="120005" y="0"/>
                </a:cubicBezTo>
                <a:lnTo>
                  <a:pt x="120003" y="0"/>
                </a:lnTo>
                <a:moveTo>
                  <a:pt x="120003" y="51435"/>
                </a:moveTo>
                <a:cubicBezTo>
                  <a:pt x="153167" y="51435"/>
                  <a:pt x="180009" y="78277"/>
                  <a:pt x="180009" y="111443"/>
                </a:cubicBezTo>
                <a:lnTo>
                  <a:pt x="180009" y="125052"/>
                </a:lnTo>
                <a:cubicBezTo>
                  <a:pt x="180009" y="150714"/>
                  <a:pt x="187457" y="175738"/>
                  <a:pt x="201279" y="197167"/>
                </a:cubicBezTo>
                <a:lnTo>
                  <a:pt x="38723" y="197167"/>
                </a:lnTo>
                <a:cubicBezTo>
                  <a:pt x="52547" y="175738"/>
                  <a:pt x="59992" y="150714"/>
                  <a:pt x="59992" y="125052"/>
                </a:cubicBezTo>
                <a:lnTo>
                  <a:pt x="59992" y="111443"/>
                </a:lnTo>
                <a:cubicBezTo>
                  <a:pt x="59992" y="78277"/>
                  <a:pt x="86834" y="51435"/>
                  <a:pt x="119998" y="51435"/>
                </a:cubicBezTo>
                <a:lnTo>
                  <a:pt x="120003" y="51435"/>
                </a:lnTo>
                <a:moveTo>
                  <a:pt x="154293" y="240030"/>
                </a:moveTo>
                <a:lnTo>
                  <a:pt x="120003" y="240030"/>
                </a:lnTo>
                <a:lnTo>
                  <a:pt x="85713" y="240030"/>
                </a:lnTo>
                <a:cubicBezTo>
                  <a:pt x="85713" y="249137"/>
                  <a:pt x="89304" y="257872"/>
                  <a:pt x="95734" y="264302"/>
                </a:cubicBezTo>
                <a:cubicBezTo>
                  <a:pt x="102163" y="270732"/>
                  <a:pt x="110897" y="274320"/>
                  <a:pt x="120005" y="274320"/>
                </a:cubicBezTo>
                <a:cubicBezTo>
                  <a:pt x="129114" y="274320"/>
                  <a:pt x="137848" y="270729"/>
                  <a:pt x="144277" y="264302"/>
                </a:cubicBezTo>
                <a:cubicBezTo>
                  <a:pt x="150707" y="257872"/>
                  <a:pt x="154297" y="249140"/>
                  <a:pt x="154297" y="240030"/>
                </a:cubicBezTo>
                <a:lnTo>
                  <a:pt x="154293" y="2400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5586" r="-2558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Over-relying on a single tool: Users should use multiple online scheduling tools to find the one that works best for them.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allows flexibility and ensures better adaptability to different needs.</a:t>
            </a:r>
            <a:endParaRPr lang="en-US" sz="1092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Diversify Scheduling Tools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Update Regularly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regularly reviewing and updating: Users should regularly review and update their schedules and tasks to ensure they are on track.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keeps plans relevant and aligned with current priorities.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Calendars for Collaboration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sharing calendars: Users should share their calendars with others to collaborate and coordinate schedules.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avoiding scheduling conflicts and improves teamwork.</a:t>
            </a:r>
            <a:endParaRPr lang="en-US" sz="110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 Reminders and Notifications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Not setting reminders: Users should set reminders and notifications to stay on top of their schedules and deadlines.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important tasks and deadlines are not missed.</a:t>
            </a:r>
            <a:endParaRPr lang="en-US" sz="10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Using Online Scheduling Tools in the Workplace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company integrates online scheduling tools with other digital tools, such as email and project management software.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integration enhances productivity and ensures seamless communication.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of Digital Tools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Employees use Trello to manage tasks and projects.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visual way to track progress and collaborate effectively.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Trello for Task Management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7417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company uses Google Calendar to schedule meetings and appointments.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tool helps streamline the process of organizing workplace activities.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Google Calendar for Scheduling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14298" y="0"/>
                </a:moveTo>
                <a:cubicBezTo>
                  <a:pt x="126176" y="0"/>
                  <a:pt x="135729" y="9555"/>
                  <a:pt x="135729" y="21434"/>
                </a:cubicBezTo>
                <a:lnTo>
                  <a:pt x="135729" y="57155"/>
                </a:lnTo>
                <a:lnTo>
                  <a:pt x="264317" y="57155"/>
                </a:lnTo>
                <a:lnTo>
                  <a:pt x="264317" y="21438"/>
                </a:lnTo>
                <a:cubicBezTo>
                  <a:pt x="264317" y="9560"/>
                  <a:pt x="273870" y="9"/>
                  <a:pt x="285748" y="9"/>
                </a:cubicBezTo>
                <a:cubicBezTo>
                  <a:pt x="297625" y="9"/>
                  <a:pt x="307178" y="9565"/>
                  <a:pt x="307178" y="21443"/>
                </a:cubicBezTo>
                <a:lnTo>
                  <a:pt x="307178" y="57164"/>
                </a:lnTo>
                <a:lnTo>
                  <a:pt x="342899" y="57164"/>
                </a:lnTo>
                <a:cubicBezTo>
                  <a:pt x="374419" y="57164"/>
                  <a:pt x="400050" y="82790"/>
                  <a:pt x="400050" y="114314"/>
                </a:cubicBezTo>
                <a:lnTo>
                  <a:pt x="400050" y="128601"/>
                </a:lnTo>
                <a:lnTo>
                  <a:pt x="400050" y="171464"/>
                </a:lnTo>
                <a:lnTo>
                  <a:pt x="400050" y="400064"/>
                </a:lnTo>
                <a:cubicBezTo>
                  <a:pt x="400050" y="431588"/>
                  <a:pt x="374423" y="457214"/>
                  <a:pt x="342899" y="457214"/>
                </a:cubicBezTo>
                <a:lnTo>
                  <a:pt x="57147" y="457214"/>
                </a:lnTo>
                <a:cubicBezTo>
                  <a:pt x="25627" y="457214"/>
                  <a:pt x="-4" y="431588"/>
                  <a:pt x="-4" y="400064"/>
                </a:cubicBezTo>
                <a:lnTo>
                  <a:pt x="-4" y="171464"/>
                </a:lnTo>
                <a:lnTo>
                  <a:pt x="-4" y="128601"/>
                </a:lnTo>
                <a:lnTo>
                  <a:pt x="-4" y="114314"/>
                </a:lnTo>
                <a:cubicBezTo>
                  <a:pt x="-4" y="82790"/>
                  <a:pt x="25623" y="57164"/>
                  <a:pt x="57147" y="57164"/>
                </a:cubicBezTo>
                <a:lnTo>
                  <a:pt x="92868" y="57164"/>
                </a:lnTo>
                <a:lnTo>
                  <a:pt x="92868" y="21447"/>
                </a:lnTo>
                <a:cubicBezTo>
                  <a:pt x="92868" y="9569"/>
                  <a:pt x="102421" y="18"/>
                  <a:pt x="114298" y="18"/>
                </a:cubicBezTo>
                <a:lnTo>
                  <a:pt x="114298" y="0"/>
                </a:lnTo>
                <a:moveTo>
                  <a:pt x="357189" y="171450"/>
                </a:moveTo>
                <a:lnTo>
                  <a:pt x="42865" y="171450"/>
                </a:lnTo>
                <a:lnTo>
                  <a:pt x="42865" y="400050"/>
                </a:lnTo>
                <a:cubicBezTo>
                  <a:pt x="42865" y="407909"/>
                  <a:pt x="49294" y="414338"/>
                  <a:pt x="57151" y="414338"/>
                </a:cubicBezTo>
                <a:lnTo>
                  <a:pt x="342903" y="414338"/>
                </a:lnTo>
                <a:cubicBezTo>
                  <a:pt x="350760" y="414338"/>
                  <a:pt x="357189" y="407909"/>
                  <a:pt x="357189" y="400050"/>
                </a:cubicBezTo>
                <a:lnTo>
                  <a:pt x="357189" y="171450"/>
                </a:lnTo>
                <a:moveTo>
                  <a:pt x="293789" y="265213"/>
                </a:moveTo>
                <a:lnTo>
                  <a:pt x="193776" y="365225"/>
                </a:lnTo>
                <a:cubicBezTo>
                  <a:pt x="185383" y="373619"/>
                  <a:pt x="171809" y="373619"/>
                  <a:pt x="163504" y="365225"/>
                </a:cubicBezTo>
                <a:lnTo>
                  <a:pt x="106353" y="308075"/>
                </a:lnTo>
                <a:cubicBezTo>
                  <a:pt x="97960" y="299681"/>
                  <a:pt x="97960" y="286107"/>
                  <a:pt x="106353" y="277804"/>
                </a:cubicBezTo>
                <a:cubicBezTo>
                  <a:pt x="114746" y="269501"/>
                  <a:pt x="128320" y="269410"/>
                  <a:pt x="136625" y="277804"/>
                </a:cubicBezTo>
                <a:lnTo>
                  <a:pt x="178594" y="319775"/>
                </a:lnTo>
                <a:lnTo>
                  <a:pt x="263425" y="234941"/>
                </a:lnTo>
                <a:cubicBezTo>
                  <a:pt x="271818" y="226547"/>
                  <a:pt x="285392" y="226547"/>
                  <a:pt x="293697" y="234941"/>
                </a:cubicBezTo>
                <a:cubicBezTo>
                  <a:pt x="302002" y="243336"/>
                  <a:pt x="302090" y="256910"/>
                  <a:pt x="293697" y="265213"/>
                </a:cubicBezTo>
                <a:lnTo>
                  <a:pt x="293789" y="26521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80" r="-9068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are essential for managing time and increasing productivity.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best practices and avoiding common errors, users can get the most out of online scheduling tools.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Maximizing Productivity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5776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are essential for managing time and increasing productivity.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best practices and avoiding common errors, users can get the most out of online scheduling tools.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Online Scheduling Tools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online scheduling tools to real-world scenarios and projects.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 their impact on achieving goals and meeting deadlines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other digital tools and resources for managing time and increasing productivity.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tools that complement online scheduling for a holistic approach to efficiency.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Tools for Productivity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more about advanced features of online scheduling tools.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how these features can streamline your planning and organization.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Features Exploration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37423" y="197131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online scheduling tools be used to increase productivity and reduce stress?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common errors to avoid when using online scheduling tools?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Productivity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online scheduling tools be integrated with other digital tools and resources?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benefits of using online scheduling tools?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Integration with Digital Tools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some common errors to avoid when using online scheduling tools?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online scheduling tools be integrated with other digital tools and resources?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Avoiding Common Errors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benefits of using online scheduling tools?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online scheduling tools be used to increase productivity and reduce stress?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Online Scheduling Tools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64231" y="524949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2859" y="0"/>
                </a:moveTo>
                <a:cubicBezTo>
                  <a:pt x="5732" y="0"/>
                  <a:pt x="0" y="5733"/>
                  <a:pt x="0" y="12860"/>
                </a:cubicBezTo>
                <a:cubicBezTo>
                  <a:pt x="0" y="19987"/>
                  <a:pt x="5732" y="25720"/>
                  <a:pt x="12859" y="25720"/>
                </a:cubicBezTo>
                <a:lnTo>
                  <a:pt x="17144" y="25720"/>
                </a:lnTo>
                <a:lnTo>
                  <a:pt x="17144" y="35900"/>
                </a:lnTo>
                <a:cubicBezTo>
                  <a:pt x="17144" y="57492"/>
                  <a:pt x="25718" y="78228"/>
                  <a:pt x="40988" y="93496"/>
                </a:cubicBezTo>
                <a:lnTo>
                  <a:pt x="84707" y="137163"/>
                </a:lnTo>
                <a:lnTo>
                  <a:pt x="40988" y="180829"/>
                </a:lnTo>
                <a:cubicBezTo>
                  <a:pt x="25717" y="196098"/>
                  <a:pt x="17144" y="216833"/>
                  <a:pt x="17144" y="238425"/>
                </a:cubicBezTo>
                <a:lnTo>
                  <a:pt x="17144" y="248605"/>
                </a:lnTo>
                <a:lnTo>
                  <a:pt x="12859" y="248605"/>
                </a:lnTo>
                <a:cubicBezTo>
                  <a:pt x="5732" y="248605"/>
                  <a:pt x="0" y="254338"/>
                  <a:pt x="0" y="261465"/>
                </a:cubicBezTo>
                <a:cubicBezTo>
                  <a:pt x="0" y="268592"/>
                  <a:pt x="5732" y="274325"/>
                  <a:pt x="12859" y="274325"/>
                </a:cubicBezTo>
                <a:lnTo>
                  <a:pt x="192881" y="274325"/>
                </a:lnTo>
                <a:cubicBezTo>
                  <a:pt x="200008" y="274325"/>
                  <a:pt x="205740" y="268592"/>
                  <a:pt x="205740" y="261468"/>
                </a:cubicBezTo>
                <a:cubicBezTo>
                  <a:pt x="205740" y="254341"/>
                  <a:pt x="200008" y="248611"/>
                  <a:pt x="192881" y="248611"/>
                </a:cubicBezTo>
                <a:lnTo>
                  <a:pt x="188596" y="248611"/>
                </a:lnTo>
                <a:lnTo>
                  <a:pt x="188596" y="238430"/>
                </a:lnTo>
                <a:cubicBezTo>
                  <a:pt x="188596" y="216839"/>
                  <a:pt x="180023" y="196103"/>
                  <a:pt x="164752" y="180834"/>
                </a:cubicBezTo>
                <a:lnTo>
                  <a:pt x="121033" y="137168"/>
                </a:lnTo>
                <a:lnTo>
                  <a:pt x="164699" y="93502"/>
                </a:lnTo>
                <a:cubicBezTo>
                  <a:pt x="180023" y="78233"/>
                  <a:pt x="188596" y="57497"/>
                  <a:pt x="188596" y="35906"/>
                </a:cubicBezTo>
                <a:lnTo>
                  <a:pt x="188596" y="25726"/>
                </a:lnTo>
                <a:lnTo>
                  <a:pt x="192881" y="25726"/>
                </a:lnTo>
                <a:cubicBezTo>
                  <a:pt x="200008" y="25726"/>
                  <a:pt x="205740" y="19992"/>
                  <a:pt x="205740" y="12868"/>
                </a:cubicBezTo>
                <a:cubicBezTo>
                  <a:pt x="205740" y="5741"/>
                  <a:pt x="200008" y="11"/>
                  <a:pt x="192881" y="11"/>
                </a:cubicBezTo>
                <a:lnTo>
                  <a:pt x="12859" y="0"/>
                </a:lnTo>
                <a:moveTo>
                  <a:pt x="102870" y="155323"/>
                </a:moveTo>
                <a:lnTo>
                  <a:pt x="146536" y="198989"/>
                </a:lnTo>
                <a:cubicBezTo>
                  <a:pt x="156984" y="209490"/>
                  <a:pt x="162878" y="223634"/>
                  <a:pt x="162878" y="238422"/>
                </a:cubicBezTo>
                <a:lnTo>
                  <a:pt x="162878" y="248603"/>
                </a:lnTo>
                <a:lnTo>
                  <a:pt x="42864" y="248603"/>
                </a:lnTo>
                <a:lnTo>
                  <a:pt x="42864" y="238422"/>
                </a:lnTo>
                <a:cubicBezTo>
                  <a:pt x="42864" y="223634"/>
                  <a:pt x="48758" y="209490"/>
                  <a:pt x="59206" y="199044"/>
                </a:cubicBezTo>
                <a:lnTo>
                  <a:pt x="102870" y="155323"/>
                </a:lnTo>
                <a:moveTo>
                  <a:pt x="102870" y="118942"/>
                </a:moveTo>
                <a:lnTo>
                  <a:pt x="59204" y="75276"/>
                </a:lnTo>
                <a:cubicBezTo>
                  <a:pt x="48756" y="64827"/>
                  <a:pt x="42862" y="50683"/>
                  <a:pt x="42862" y="35898"/>
                </a:cubicBezTo>
                <a:lnTo>
                  <a:pt x="42862" y="25717"/>
                </a:lnTo>
                <a:lnTo>
                  <a:pt x="162876" y="25717"/>
                </a:lnTo>
                <a:lnTo>
                  <a:pt x="162876" y="35898"/>
                </a:lnTo>
                <a:cubicBezTo>
                  <a:pt x="162876" y="50686"/>
                  <a:pt x="156982" y="64830"/>
                  <a:pt x="146534" y="75276"/>
                </a:cubicBezTo>
                <a:lnTo>
                  <a:pt x="102868" y="118995"/>
                </a:lnTo>
                <a:lnTo>
                  <a:pt x="102870" y="11894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47086" y="2894290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47086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7452" r="-11745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Tips and strategies for managing time and increasing productivity.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 your daily workflow with proven time management techniques.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Time Management Tips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Scheduling Tool Comparison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comparison of different online scheduling tools.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the features and benefits of various scheduling platforms.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Trello Tutorial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step-by-step guide to using Trello.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how to manage tasks and projects efficiently using Trello.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Google Calendar Tutorial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step-by-step guide to using Google Calendar.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organize your schedule effectively with Google Calendar.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5344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100000" r="-1000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the schedule with a partner or in a small group.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constructive feedback to improve the schedule.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Feedback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84760" y="1606196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13211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schedule using Google Calendar or Trello.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Share the schedule with a partner or in a small group and provide feedback.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2516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Organize Your Schedule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81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Homework Assignment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162800" y="626364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853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34738" y="1384791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67" y="4586440"/>
                  <a:pt x="0" y="4510580"/>
                  <a:pt x="0" y="4416971"/>
                </a:cubicBezTo>
                <a:lnTo>
                  <a:pt x="0" y="169469"/>
                </a:lnTo>
                <a:cubicBezTo>
                  <a:pt x="0" y="75860"/>
                  <a:pt x="75867" y="0"/>
                  <a:pt x="169468" y="0"/>
                </a:cubicBezTo>
                <a:lnTo>
                  <a:pt x="3139154" y="0"/>
                </a:lnTo>
                <a:cubicBezTo>
                  <a:pt x="3232755" y="0"/>
                  <a:pt x="3308622" y="75860"/>
                  <a:pt x="3308622" y="169469"/>
                </a:cubicBezTo>
                <a:lnTo>
                  <a:pt x="3308622" y="4416971"/>
                </a:lnTo>
                <a:cubicBezTo>
                  <a:pt x="3308622" y="4510580"/>
                  <a:pt x="3232755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/>
            <a:stretch>
              <a:fillRect l="-65517" r="-6551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7138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presentation or infographic to showcase the features and benefits of a specific online scheduling tool.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Highlight how it can improve productivity and organization.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77138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Showcasing Scheduling Tool Benefits</a:t>
            </a:r>
            <a:endParaRPr lang="en-US" sz="1668" dirty="0"/>
          </a:p>
        </p:txBody>
      </p:sp>
      <p:sp>
        <p:nvSpPr>
          <p:cNvPr id="9" name="Text 7"/>
          <p:cNvSpPr/>
          <p:nvPr/>
        </p:nvSpPr>
        <p:spPr>
          <a:xfrm>
            <a:off x="4684760" y="15776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894232"/>
            <a:ext cx="3200400" cy="280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and compare different online scheduling tools.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their unique features and usability.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309500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Online Scheduling Tools</a:t>
            </a:r>
            <a:endParaRPr lang="en-US" sz="1668" dirty="0"/>
          </a:p>
        </p:txBody>
      </p:sp>
      <p:sp>
        <p:nvSpPr>
          <p:cNvPr id="12" name="Text 10"/>
          <p:cNvSpPr/>
          <p:nvPr/>
        </p:nvSpPr>
        <p:spPr>
          <a:xfrm>
            <a:off x="805815" y="15776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7" y="6350002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40" y="635000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and students to use online scheduling tools together to manage schedules and tasks.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teamwork and ensures better planning and execution of daily activities.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Online Scheduling Tools</a:t>
            </a:r>
            <a:endParaRPr lang="en-US" sz="1359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provide feedback on their child's schedule and time management skills.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and helps students improve their organizational abilities.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on Time Management</a:t>
            </a:r>
            <a:endParaRPr lang="en-US" sz="1291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share their schedules with parents to keep them informed.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parents stay updated on their child's activities and commitments.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Schedules with Parents</a:t>
            </a:r>
            <a:endParaRPr lang="en-US" sz="1309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regularly review and update their schedules and tasks.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them stay on track and manage their time effectively.</a:t>
            </a:r>
            <a:endParaRPr lang="en-US" sz="1091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Regular Review and Updates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Reputable Scheduling Tools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reputable online scheduling tools that are safe and secure.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their data remains protected.</a:t>
            </a:r>
            <a:endParaRPr lang="en-US" sz="1092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Caution in Sharing Schedules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be cautious when sharing their schedules with others.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prevents misuse of their personal information.</a:t>
            </a:r>
            <a:endParaRPr lang="en-US" sz="1092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Strong and Unique Passwords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use strong and unique passwords for online scheduling tools.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protect their accounts from unauthorized access.</a:t>
            </a:r>
            <a:endParaRPr lang="en-US" sz="1091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33988" y="520855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93665" y="5162098"/>
            <a:ext cx="258590" cy="274320"/>
          </a:xfrm>
          <a:custGeom>
            <a:avLst/>
            <a:gdLst/>
            <a:ahLst/>
            <a:cxnLst/>
            <a:rect l="l" t="t" r="r" b="b"/>
            <a:pathLst>
              <a:path w="258590" h="274320">
                <a:moveTo>
                  <a:pt x="129295" y="26612"/>
                </a:moveTo>
                <a:lnTo>
                  <a:pt x="30708" y="68418"/>
                </a:lnTo>
                <a:cubicBezTo>
                  <a:pt x="27529" y="69765"/>
                  <a:pt x="25805" y="72621"/>
                  <a:pt x="25859" y="75315"/>
                </a:cubicBezTo>
                <a:cubicBezTo>
                  <a:pt x="26128" y="124555"/>
                  <a:pt x="46546" y="209619"/>
                  <a:pt x="126277" y="247760"/>
                </a:cubicBezTo>
                <a:cubicBezTo>
                  <a:pt x="128217" y="248677"/>
                  <a:pt x="130479" y="248677"/>
                  <a:pt x="132364" y="247760"/>
                </a:cubicBezTo>
                <a:cubicBezTo>
                  <a:pt x="212095" y="209564"/>
                  <a:pt x="232514" y="124552"/>
                  <a:pt x="232728" y="75260"/>
                </a:cubicBezTo>
                <a:cubicBezTo>
                  <a:pt x="232728" y="72566"/>
                  <a:pt x="231058" y="69765"/>
                  <a:pt x="227880" y="68363"/>
                </a:cubicBezTo>
                <a:lnTo>
                  <a:pt x="129295" y="26612"/>
                </a:lnTo>
                <a:moveTo>
                  <a:pt x="136515" y="1564"/>
                </a:moveTo>
                <a:lnTo>
                  <a:pt x="237957" y="44607"/>
                </a:lnTo>
                <a:cubicBezTo>
                  <a:pt x="249808" y="49616"/>
                  <a:pt x="258644" y="61308"/>
                  <a:pt x="258590" y="75422"/>
                </a:cubicBezTo>
                <a:cubicBezTo>
                  <a:pt x="258321" y="128865"/>
                  <a:pt x="236341" y="226643"/>
                  <a:pt x="143517" y="271088"/>
                </a:cubicBezTo>
                <a:cubicBezTo>
                  <a:pt x="134521" y="275398"/>
                  <a:pt x="124069" y="275398"/>
                  <a:pt x="115072" y="271088"/>
                </a:cubicBezTo>
                <a:cubicBezTo>
                  <a:pt x="22249" y="226643"/>
                  <a:pt x="269" y="128864"/>
                  <a:pt x="0" y="75422"/>
                </a:cubicBezTo>
                <a:cubicBezTo>
                  <a:pt x="-54" y="61308"/>
                  <a:pt x="8782" y="49616"/>
                  <a:pt x="20633" y="44607"/>
                </a:cubicBezTo>
                <a:lnTo>
                  <a:pt x="122129" y="1564"/>
                </a:lnTo>
                <a:cubicBezTo>
                  <a:pt x="124338" y="540"/>
                  <a:pt x="126815" y="0"/>
                  <a:pt x="129295" y="0"/>
                </a:cubicBezTo>
                <a:cubicBezTo>
                  <a:pt x="131772" y="0"/>
                  <a:pt x="134252" y="538"/>
                  <a:pt x="136515" y="1564"/>
                </a:cubicBezTo>
                <a:lnTo>
                  <a:pt x="136515" y="15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33988" y="4023911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77153" y="68580"/>
                </a:moveTo>
                <a:lnTo>
                  <a:pt x="77153" y="102870"/>
                </a:lnTo>
                <a:lnTo>
                  <a:pt x="162877" y="102870"/>
                </a:lnTo>
                <a:lnTo>
                  <a:pt x="162877" y="68580"/>
                </a:lnTo>
                <a:cubicBezTo>
                  <a:pt x="162877" y="44898"/>
                  <a:pt x="143696" y="25718"/>
                  <a:pt x="120015" y="25718"/>
                </a:cubicBezTo>
                <a:cubicBezTo>
                  <a:pt x="96334" y="25718"/>
                  <a:pt x="77153" y="44898"/>
                  <a:pt x="77153" y="68580"/>
                </a:cubicBezTo>
                <a:lnTo>
                  <a:pt x="77153" y="68580"/>
                </a:lnTo>
                <a:moveTo>
                  <a:pt x="51436" y="102870"/>
                </a:moveTo>
                <a:lnTo>
                  <a:pt x="51436" y="68580"/>
                </a:lnTo>
                <a:cubicBezTo>
                  <a:pt x="51436" y="30699"/>
                  <a:pt x="82136" y="0"/>
                  <a:pt x="120015" y="0"/>
                </a:cubicBezTo>
                <a:cubicBezTo>
                  <a:pt x="157894" y="0"/>
                  <a:pt x="188594" y="30699"/>
                  <a:pt x="188594" y="68580"/>
                </a:cubicBezTo>
                <a:lnTo>
                  <a:pt x="188594" y="102870"/>
                </a:lnTo>
                <a:lnTo>
                  <a:pt x="205739" y="102870"/>
                </a:lnTo>
                <a:cubicBezTo>
                  <a:pt x="224651" y="102870"/>
                  <a:pt x="240030" y="118246"/>
                  <a:pt x="240030" y="137160"/>
                </a:cubicBezTo>
                <a:lnTo>
                  <a:pt x="240030" y="240030"/>
                </a:lnTo>
                <a:cubicBezTo>
                  <a:pt x="240030" y="258944"/>
                  <a:pt x="224654" y="274320"/>
                  <a:pt x="205739" y="274320"/>
                </a:cubicBezTo>
                <a:lnTo>
                  <a:pt x="34288" y="274320"/>
                </a:lnTo>
                <a:cubicBezTo>
                  <a:pt x="15376" y="274320"/>
                  <a:pt x="-2" y="258944"/>
                  <a:pt x="-2" y="240030"/>
                </a:cubicBezTo>
                <a:lnTo>
                  <a:pt x="-2" y="137160"/>
                </a:lnTo>
                <a:cubicBezTo>
                  <a:pt x="-2" y="118246"/>
                  <a:pt x="15374" y="102870"/>
                  <a:pt x="34288" y="102870"/>
                </a:cubicBezTo>
                <a:lnTo>
                  <a:pt x="51436" y="102870"/>
                </a:lnTo>
                <a:moveTo>
                  <a:pt x="25717" y="137160"/>
                </a:moveTo>
                <a:lnTo>
                  <a:pt x="25717" y="240030"/>
                </a:lnTo>
                <a:cubicBezTo>
                  <a:pt x="25717" y="244746"/>
                  <a:pt x="29574" y="248603"/>
                  <a:pt x="34288" y="248603"/>
                </a:cubicBezTo>
                <a:lnTo>
                  <a:pt x="205739" y="248603"/>
                </a:lnTo>
                <a:cubicBezTo>
                  <a:pt x="210454" y="248603"/>
                  <a:pt x="214311" y="244746"/>
                  <a:pt x="214311" y="240030"/>
                </a:cubicBezTo>
                <a:lnTo>
                  <a:pt x="214311" y="137160"/>
                </a:lnTo>
                <a:cubicBezTo>
                  <a:pt x="214311" y="132444"/>
                  <a:pt x="210454" y="128588"/>
                  <a:pt x="205739" y="128588"/>
                </a:cubicBezTo>
                <a:lnTo>
                  <a:pt x="34288" y="128588"/>
                </a:lnTo>
                <a:cubicBezTo>
                  <a:pt x="29574" y="128588"/>
                  <a:pt x="25717" y="132444"/>
                  <a:pt x="25717" y="137160"/>
                </a:cubicBezTo>
                <a:lnTo>
                  <a:pt x="25717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85800" y="3950454"/>
            <a:ext cx="274320" cy="274266"/>
          </a:xfrm>
          <a:custGeom>
            <a:avLst/>
            <a:gdLst/>
            <a:ahLst/>
            <a:cxnLst/>
            <a:rect l="l" t="t" r="r" b="b"/>
            <a:pathLst>
              <a:path w="274320" h="274266">
                <a:moveTo>
                  <a:pt x="111421" y="94279"/>
                </a:moveTo>
                <a:cubicBezTo>
                  <a:pt x="111421" y="56406"/>
                  <a:pt x="142114" y="25713"/>
                  <a:pt x="179987" y="25713"/>
                </a:cubicBezTo>
                <a:cubicBezTo>
                  <a:pt x="217860" y="25713"/>
                  <a:pt x="248553" y="56406"/>
                  <a:pt x="248553" y="94279"/>
                </a:cubicBezTo>
                <a:cubicBezTo>
                  <a:pt x="248553" y="132153"/>
                  <a:pt x="217860" y="162846"/>
                  <a:pt x="179987" y="162846"/>
                </a:cubicBezTo>
                <a:cubicBezTo>
                  <a:pt x="174415" y="162846"/>
                  <a:pt x="169006" y="162204"/>
                  <a:pt x="163862" y="160918"/>
                </a:cubicBezTo>
                <a:cubicBezTo>
                  <a:pt x="159523" y="159845"/>
                  <a:pt x="154917" y="161132"/>
                  <a:pt x="151757" y="164346"/>
                </a:cubicBezTo>
                <a:lnTo>
                  <a:pt x="136115" y="179987"/>
                </a:lnTo>
                <a:lnTo>
                  <a:pt x="107136" y="179987"/>
                </a:lnTo>
                <a:cubicBezTo>
                  <a:pt x="100012" y="179987"/>
                  <a:pt x="94278" y="185719"/>
                  <a:pt x="94278" y="192845"/>
                </a:cubicBezTo>
                <a:lnTo>
                  <a:pt x="94278" y="214273"/>
                </a:lnTo>
                <a:lnTo>
                  <a:pt x="72851" y="214273"/>
                </a:lnTo>
                <a:cubicBezTo>
                  <a:pt x="65727" y="214273"/>
                  <a:pt x="59994" y="220005"/>
                  <a:pt x="59994" y="227131"/>
                </a:cubicBezTo>
                <a:lnTo>
                  <a:pt x="59994" y="248559"/>
                </a:lnTo>
                <a:lnTo>
                  <a:pt x="25709" y="248559"/>
                </a:lnTo>
                <a:lnTo>
                  <a:pt x="25709" y="206723"/>
                </a:lnTo>
                <a:lnTo>
                  <a:pt x="109917" y="122515"/>
                </a:lnTo>
                <a:cubicBezTo>
                  <a:pt x="113078" y="119355"/>
                  <a:pt x="114364" y="114747"/>
                  <a:pt x="113346" y="110409"/>
                </a:cubicBezTo>
                <a:cubicBezTo>
                  <a:pt x="112115" y="105266"/>
                  <a:pt x="111418" y="99855"/>
                  <a:pt x="111418" y="94285"/>
                </a:cubicBezTo>
                <a:lnTo>
                  <a:pt x="111421" y="94279"/>
                </a:lnTo>
                <a:moveTo>
                  <a:pt x="179987" y="0"/>
                </a:moveTo>
                <a:cubicBezTo>
                  <a:pt x="127918" y="0"/>
                  <a:pt x="85709" y="42212"/>
                  <a:pt x="85709" y="94279"/>
                </a:cubicBezTo>
                <a:cubicBezTo>
                  <a:pt x="85709" y="99367"/>
                  <a:pt x="86084" y="104350"/>
                  <a:pt x="86888" y="109224"/>
                </a:cubicBezTo>
                <a:lnTo>
                  <a:pt x="3750" y="192307"/>
                </a:lnTo>
                <a:cubicBezTo>
                  <a:pt x="1339" y="194718"/>
                  <a:pt x="0" y="197985"/>
                  <a:pt x="0" y="201413"/>
                </a:cubicBezTo>
                <a:lnTo>
                  <a:pt x="0" y="261409"/>
                </a:lnTo>
                <a:cubicBezTo>
                  <a:pt x="0" y="268534"/>
                  <a:pt x="5731" y="274266"/>
                  <a:pt x="12857" y="274266"/>
                </a:cubicBezTo>
                <a:lnTo>
                  <a:pt x="72854" y="274266"/>
                </a:lnTo>
                <a:cubicBezTo>
                  <a:pt x="79978" y="274266"/>
                  <a:pt x="85711" y="268534"/>
                  <a:pt x="85711" y="261412"/>
                </a:cubicBezTo>
                <a:lnTo>
                  <a:pt x="85711" y="239986"/>
                </a:lnTo>
                <a:lnTo>
                  <a:pt x="107139" y="239986"/>
                </a:lnTo>
                <a:cubicBezTo>
                  <a:pt x="114263" y="239986"/>
                  <a:pt x="119996" y="234254"/>
                  <a:pt x="119996" y="227131"/>
                </a:cubicBezTo>
                <a:lnTo>
                  <a:pt x="119996" y="205705"/>
                </a:lnTo>
                <a:lnTo>
                  <a:pt x="141423" y="205705"/>
                </a:lnTo>
                <a:cubicBezTo>
                  <a:pt x="144852" y="205705"/>
                  <a:pt x="148119" y="204367"/>
                  <a:pt x="150531" y="201956"/>
                </a:cubicBezTo>
                <a:lnTo>
                  <a:pt x="165100" y="187387"/>
                </a:lnTo>
                <a:cubicBezTo>
                  <a:pt x="169974" y="188136"/>
                  <a:pt x="174956" y="188566"/>
                  <a:pt x="180045" y="188566"/>
                </a:cubicBezTo>
                <a:cubicBezTo>
                  <a:pt x="232113" y="188566"/>
                  <a:pt x="274323" y="146354"/>
                  <a:pt x="274323" y="94287"/>
                </a:cubicBezTo>
                <a:cubicBezTo>
                  <a:pt x="274323" y="42221"/>
                  <a:pt x="232058" y="8"/>
                  <a:pt x="179990" y="8"/>
                </a:cubicBezTo>
                <a:lnTo>
                  <a:pt x="179987" y="0"/>
                </a:lnTo>
                <a:moveTo>
                  <a:pt x="197129" y="94279"/>
                </a:moveTo>
                <a:cubicBezTo>
                  <a:pt x="206596" y="94279"/>
                  <a:pt x="214271" y="86605"/>
                  <a:pt x="214271" y="77137"/>
                </a:cubicBezTo>
                <a:cubicBezTo>
                  <a:pt x="214271" y="67670"/>
                  <a:pt x="206596" y="59996"/>
                  <a:pt x="197129" y="59996"/>
                </a:cubicBezTo>
                <a:cubicBezTo>
                  <a:pt x="187662" y="59996"/>
                  <a:pt x="179987" y="67670"/>
                  <a:pt x="179987" y="77137"/>
                </a:cubicBezTo>
                <a:cubicBezTo>
                  <a:pt x="179987" y="86605"/>
                  <a:pt x="187662" y="94279"/>
                  <a:pt x="197129" y="94279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58562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1419516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73" y="4376040"/>
                </a:moveTo>
                <a:cubicBezTo>
                  <a:pt x="54979" y="4376040"/>
                  <a:pt x="0" y="4321077"/>
                  <a:pt x="0" y="4253292"/>
                </a:cubicBezTo>
                <a:lnTo>
                  <a:pt x="0" y="122748"/>
                </a:lnTo>
                <a:cubicBezTo>
                  <a:pt x="0" y="54963"/>
                  <a:pt x="54979" y="0"/>
                  <a:pt x="122773" y="0"/>
                </a:cubicBezTo>
                <a:lnTo>
                  <a:pt x="5262080" y="0"/>
                </a:lnTo>
                <a:cubicBezTo>
                  <a:pt x="5329875" y="0"/>
                  <a:pt x="5384854" y="54963"/>
                  <a:pt x="5384854" y="122748"/>
                </a:cubicBezTo>
                <a:lnTo>
                  <a:pt x="5384854" y="4253292"/>
                </a:lnTo>
                <a:cubicBezTo>
                  <a:pt x="5384854" y="4321077"/>
                  <a:pt x="5329875" y="4376040"/>
                  <a:pt x="5262080" y="4376040"/>
                </a:cubicBezTo>
                <a:lnTo>
                  <a:pt x="122773" y="43760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Online Scheduling Tools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4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548122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are essential for managing time and increasing productivity.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best practices and avoiding common errors, users can get the most out of online scheduling tools and achieve their goals.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48122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Maximizing Productivity with Scheduling Tools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48122" y="161639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580073" y="320040"/>
                </a:moveTo>
                <a:cubicBezTo>
                  <a:pt x="580073" y="463655"/>
                  <a:pt x="463655" y="580073"/>
                  <a:pt x="320040" y="580073"/>
                </a:cubicBezTo>
                <a:cubicBezTo>
                  <a:pt x="176425" y="580073"/>
                  <a:pt x="60007" y="463655"/>
                  <a:pt x="60007" y="320040"/>
                </a:cubicBezTo>
                <a:cubicBezTo>
                  <a:pt x="60007" y="176425"/>
                  <a:pt x="176425" y="60008"/>
                  <a:pt x="320040" y="60008"/>
                </a:cubicBezTo>
                <a:cubicBezTo>
                  <a:pt x="463655" y="60008"/>
                  <a:pt x="580072" y="176425"/>
                  <a:pt x="580072" y="320040"/>
                </a:cubicBezTo>
                <a:lnTo>
                  <a:pt x="580073" y="320040"/>
                </a:lnTo>
                <a:moveTo>
                  <a:pt x="0" y="320040"/>
                </a:moveTo>
                <a:cubicBezTo>
                  <a:pt x="0" y="496792"/>
                  <a:pt x="143288" y="640080"/>
                  <a:pt x="320040" y="640080"/>
                </a:cubicBezTo>
                <a:cubicBezTo>
                  <a:pt x="496792" y="640080"/>
                  <a:pt x="640080" y="496792"/>
                  <a:pt x="640080" y="320040"/>
                </a:cubicBezTo>
                <a:cubicBezTo>
                  <a:pt x="640080" y="143288"/>
                  <a:pt x="496792" y="0"/>
                  <a:pt x="320040" y="0"/>
                </a:cubicBezTo>
                <a:cubicBezTo>
                  <a:pt x="143288" y="0"/>
                  <a:pt x="0" y="143288"/>
                  <a:pt x="0" y="320040"/>
                </a:cubicBezTo>
                <a:moveTo>
                  <a:pt x="290039" y="150022"/>
                </a:moveTo>
                <a:lnTo>
                  <a:pt x="290039" y="320046"/>
                </a:lnTo>
                <a:cubicBezTo>
                  <a:pt x="290039" y="330051"/>
                  <a:pt x="295038" y="339422"/>
                  <a:pt x="303417" y="345048"/>
                </a:cubicBezTo>
                <a:lnTo>
                  <a:pt x="423432" y="425058"/>
                </a:lnTo>
                <a:cubicBezTo>
                  <a:pt x="437181" y="434307"/>
                  <a:pt x="455814" y="430556"/>
                  <a:pt x="465063" y="416679"/>
                </a:cubicBezTo>
                <a:cubicBezTo>
                  <a:pt x="474312" y="402802"/>
                  <a:pt x="470561" y="384298"/>
                  <a:pt x="456684" y="375048"/>
                </a:cubicBezTo>
                <a:lnTo>
                  <a:pt x="350047" y="304038"/>
                </a:lnTo>
                <a:lnTo>
                  <a:pt x="350047" y="150022"/>
                </a:lnTo>
                <a:cubicBezTo>
                  <a:pt x="350047" y="133393"/>
                  <a:pt x="336669" y="120021"/>
                  <a:pt x="320046" y="120021"/>
                </a:cubicBezTo>
                <a:cubicBezTo>
                  <a:pt x="303417" y="120021"/>
                  <a:pt x="290046" y="133399"/>
                  <a:pt x="290046" y="150028"/>
                </a:cubicBezTo>
                <a:lnTo>
                  <a:pt x="290039" y="150022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8200" y="3064562"/>
            <a:ext cx="4780280" cy="255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scheduling tools are essential for managing time and increasing productivity.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best practices and avoiding common errors, users can get the most out of online scheduling tools and achieve their goals.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8200" y="2432665"/>
            <a:ext cx="4780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Online Scheduling Tools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78205" y="1616390"/>
            <a:ext cx="560070" cy="640080"/>
          </a:xfrm>
          <a:custGeom>
            <a:avLst/>
            <a:gdLst/>
            <a:ahLst/>
            <a:cxnLst/>
            <a:rect l="l" t="t" r="r" b="b"/>
            <a:pathLst>
              <a:path w="560070" h="640080">
                <a:moveTo>
                  <a:pt x="190026" y="30007"/>
                </a:moveTo>
                <a:cubicBezTo>
                  <a:pt x="190026" y="13378"/>
                  <a:pt x="176652" y="6"/>
                  <a:pt x="160023" y="6"/>
                </a:cubicBezTo>
                <a:cubicBezTo>
                  <a:pt x="143395" y="6"/>
                  <a:pt x="130020" y="13384"/>
                  <a:pt x="130020" y="30013"/>
                </a:cubicBezTo>
                <a:lnTo>
                  <a:pt x="130020" y="80023"/>
                </a:lnTo>
                <a:lnTo>
                  <a:pt x="80012" y="80023"/>
                </a:lnTo>
                <a:cubicBezTo>
                  <a:pt x="35884" y="80023"/>
                  <a:pt x="0" y="115899"/>
                  <a:pt x="0" y="160033"/>
                </a:cubicBezTo>
                <a:lnTo>
                  <a:pt x="0" y="180035"/>
                </a:lnTo>
                <a:lnTo>
                  <a:pt x="0" y="240043"/>
                </a:lnTo>
                <a:lnTo>
                  <a:pt x="0" y="560083"/>
                </a:lnTo>
                <a:cubicBezTo>
                  <a:pt x="0" y="604216"/>
                  <a:pt x="35878" y="640093"/>
                  <a:pt x="80012" y="640093"/>
                </a:cubicBezTo>
                <a:lnTo>
                  <a:pt x="480064" y="640093"/>
                </a:lnTo>
                <a:cubicBezTo>
                  <a:pt x="524192" y="640093"/>
                  <a:pt x="560076" y="604216"/>
                  <a:pt x="560076" y="560083"/>
                </a:cubicBezTo>
                <a:lnTo>
                  <a:pt x="560076" y="240043"/>
                </a:lnTo>
                <a:lnTo>
                  <a:pt x="560076" y="180035"/>
                </a:lnTo>
                <a:lnTo>
                  <a:pt x="560076" y="160033"/>
                </a:lnTo>
                <a:cubicBezTo>
                  <a:pt x="560076" y="115899"/>
                  <a:pt x="524197" y="80023"/>
                  <a:pt x="480064" y="80023"/>
                </a:cubicBezTo>
                <a:lnTo>
                  <a:pt x="430055" y="80023"/>
                </a:lnTo>
                <a:lnTo>
                  <a:pt x="430055" y="30020"/>
                </a:lnTo>
                <a:cubicBezTo>
                  <a:pt x="430055" y="13391"/>
                  <a:pt x="416681" y="19"/>
                  <a:pt x="400052" y="19"/>
                </a:cubicBezTo>
                <a:cubicBezTo>
                  <a:pt x="383424" y="19"/>
                  <a:pt x="370049" y="13397"/>
                  <a:pt x="370049" y="30026"/>
                </a:cubicBezTo>
                <a:lnTo>
                  <a:pt x="370049" y="80036"/>
                </a:lnTo>
                <a:lnTo>
                  <a:pt x="190026" y="80036"/>
                </a:lnTo>
                <a:lnTo>
                  <a:pt x="190026" y="30007"/>
                </a:lnTo>
                <a:moveTo>
                  <a:pt x="60006" y="240030"/>
                </a:moveTo>
                <a:lnTo>
                  <a:pt x="500058" y="240030"/>
                </a:lnTo>
                <a:lnTo>
                  <a:pt x="500058" y="560070"/>
                </a:lnTo>
                <a:cubicBezTo>
                  <a:pt x="500058" y="571073"/>
                  <a:pt x="491058" y="580073"/>
                  <a:pt x="480058" y="580073"/>
                </a:cubicBezTo>
                <a:lnTo>
                  <a:pt x="80006" y="580073"/>
                </a:lnTo>
                <a:cubicBezTo>
                  <a:pt x="69006" y="580073"/>
                  <a:pt x="60006" y="571073"/>
                  <a:pt x="60006" y="560070"/>
                </a:cubicBezTo>
                <a:lnTo>
                  <a:pt x="60006" y="240030"/>
                </a:lnTo>
              </a:path>
            </a:pathLst>
          </a:custGeom>
          <a:gradFill>
            <a:gsLst>
              <a:gs pos="0">
                <a:srgbClr val="f71f00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2025-07-30T12:48:58Z</dcterms:created>
  <dcterms:modified xsi:type="dcterms:W3CDTF">2025-07-30T12:48:58Z</dcterms:modified>
</cp:coreProperties>
</file>