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85115fde9ff215799709eaa9425dcab737e617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dad733389a0997a3e56aec288b51d5f0bb8ab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fe1f1d9fb9c733df191ca180957811e4feb146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aed60e2b171160ce66cd40b1ff28d7e77aeb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b64809712b35c03cebf3b56d477aa016e681b3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c217cc91f33d072acd5f1cca02d02abae6b19d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c42e1d8e3bf473472bbfdfde4b4c6aa5b17007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6a1c18ed09d735011505ddaebd0be24b5752be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f09cd97b62de613f2a9b196c28a20f03b1a60e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dec61ee5380eb4738abad43d3e8ef55eb82c4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17d9764f84f7d54241aef51f5388b258f0ab1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6c7b78b88d15e1dd6798ac813fa857f88455046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Grammar, Practice Strategies, and Real-World Applications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Mastering Adverbs of Frequency: A Comprehensive Guide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Mastering Adverbs of Frequency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Adverbs of Frequency?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Grammatical Placement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Warm-Up Activity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Communicative Practice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Errors to Avoid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Application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Integration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and Family Engagement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Extension and Advanced Learning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 and References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Notes for PowerPoint Creation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77" r="307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Strategies for Teenage English Learners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Mastering Adverbs of Frequency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126" r="321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Always (100%)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Usually (90%)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Frequently (80%)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Sometimes (50%)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Rarely (20%)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Examples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Words that describe how often an action occurs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are Adverbs of Frequency?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Diagram illustrating correct placement of adverbs of frequency in sentences.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Aid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When the main verb is "to be," the adverb comes after the verb.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"He is always late for meetings."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 present simple tense, the adverb comes after the verb "to be."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"They are usually very friendly."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Exceptions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Rule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Frequency adverbs typically come before the main verb in a sentence.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"She always arrives early for class."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Grammatical Placement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 with adverb placement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engaging sentences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descriptive language skills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linguistic creativity through the use of adverbs of frequency</a:t>
            </a:r>
            <a:endParaRPr lang="en-US" sz="1127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adverbs in everyday conversations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adverbs in writing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 different scenarios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adverbs of frequency in real-world communication scenarios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subtle differences in meaning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Contextualize adverbs within sentences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with examples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Interpret nuanced meanings conveyed by different frequency adverbs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grammatical structure of adverbs of frequency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common adverbs of frequency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the placement of adverbs in sentences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Differentiate between various adverbs based on frequency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"Stand on 'Always' if you brush teeth every morning"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discussion on different habits and routines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 Scenario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stand on designated adverbs based on personal habits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Promotes self-awareness of daily routines and behaviors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 Positioning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Incorporates kinesthetic learning for better retention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active participation and energy in the classroom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Physical Movement Activity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Frequency Ladder Concept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activity to visualize adverbs of frequency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physically move based on action frequency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Warm-Up Activity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6994" r="69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Rotate students in groups for varied interactions.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diverse communication scenarios for practice.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Rotation-based Communication Exercises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Task students with identifying each other's habits.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using adverbs of frequency in describing routines.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Habit Detective Challenges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surveys focusing on frequency of activities.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and discuss survey results for communication practice.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Survey Design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Pair Interview Activities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conversational practice.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interaction and speaking skills development.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Communicative Practice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your writing for adverb placement errors.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using a variety of frequency adverbs to convey different levels of occurrence.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 feedback from peers or teachers to improve your usage of adverbs of frequency.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Tips for Correction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consistency in the use of adverbs of frequency throughout your writing.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Check for any inconsistencies in how often actions are described.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Inconsistencies can lead to confusion and misinterpretation.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Grammatical Inconsistencies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using absolute adverbs like "always" or "never" excessively.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Overusing absolutes can make your statements seem less nuanced.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Balance your use of frequency adverbs for more accurate communication.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Overusing Absolute Adverbs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Incorrect Adverb Placement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adverbs of frequency are placed before the main verb in a sentence.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Incorrect: "She always goes to the gym in the morning."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Correct: "She goes to the gym always in the morning."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Errors to Avoid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6905" r="690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frequency adverbs to express emotional states or changes in feelings over time.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Nuancing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narratives by incorporating adverbs of frequency to provide vivid details about routines or habits.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Storytelling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appropriate frequency adverbs in workplace communication to convey consistency or variability in actions.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Contexts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Communication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adverbs of frequency to understand and adapt to cultural norms in different regions.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Application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interactive, immersive learning experiences.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understanding through visual and interactive elements.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Simulations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through audio content creation.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listening and speaking skills in a digital format.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Podcast Creation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virtual teamwork and communication.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peer-to-peer learning and collaboration.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Collaborative Platforms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Mobile App Tracking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apps to monitor student progress and engagement.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Track usage patterns for personalized learning insights.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Learning Integration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Participate in a formal assessment covering all aspects of adverbs of frequency, including grammar, comprehension, and application.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a deep understanding of the topic through various question formats.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Examination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real-time conversations or role-plays where the correct placement of adverbs of frequency is crucial.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Receive immediate feedback on usage and accuracy from peers or instructors.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Communication Test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Deliver a speech or presentation incorporating adverbs of frequency in various contexts.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fluency and accuracy in using these adverbs during the presentation.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Oral Presentation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Portfolio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Compile a collection of written assignments showcasing the correct usage of adverbs of frequency.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reflections on personal progress and challenges faced in mastering these adverbs.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parents to participate in language learning activities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supportive learning environment at home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Approach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student work and progress online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 platform for parents to track learning outcomes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Portfolios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families in language-related challenges and games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communication in English at home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Communication Challenges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Weekly Language Newsletters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updates on language learning progress and tips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Highlights upcoming events and activities for families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and Family Engagement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Cross-Cultural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Promoting understanding and appreciation of diverse cultures.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Improving communication skills in a globalized world.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Community Survey Projects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with the community to gather valuable insights.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research and analytical skills.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Debate Tournaments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public speaking and argumentation skills.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Fostering a spirit of healthy competition and intellectual growth.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Frequency Myth Busters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Debunking common myths and misconceptions.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critical thinking and evidence-based reasoning.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Extension and Advanced Learning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Opportunities for students to delve deeper into subjects of interest.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placement courses and extracurricular activities.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Extension and Advanced Learning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Autonomous Learning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autonomous learning strategies for language improvement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Communicative Competence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communicative competence by incorporating adverbs of frequency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Mastery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linguistic mastery through consistent usage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Correct Placement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Practicing correct placement of frequency adverbs in sentences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Frequency Adverbs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levels: Always, Usually, Frequently, Sometimes, Rarely, Never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Contribution to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Helps in specifying the frequency of actions clearly.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the precision and clarity of statements.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Aids in setting expectations and understanding routines.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Successful Incorporation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'always' and 'never' accurately in a recent essay.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Received positive feedback on the clarity of frequency in actions described.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Felt more confident in verbal communication.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Areas for Improvement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placement in complex sentences.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Avoiding overuse of certain adverbs.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variety in usage.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Effective Strategies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practice through writing and speaking exercises.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flashcards to memorize common adverbs of frequency.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Seeking feedback from peers and instructors.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of Adverbs of Frequency</a:t>
            </a:r>
            <a:endParaRPr lang="en-US" sz="1315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Initial confusion about placement and usage.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Gradual improvement through examples and practice.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Current confidence in identifying and using adverbs of frequency.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Questions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450" r="314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is a continuous journey of growth and development.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info@languagelearning.com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+1-800-123-4567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"English Grammar in Use" by Raymond Murphy: A comprehensive guide to English grammar.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"Practice Makes Perfect: English Grammar for ESL Learners" by Ed Swick: Focuses on practical grammar exercises.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Reading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BBC Learning English: Provides free resources for improving English skills.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FluentU: Offers authentic English videos with interactive subtitles.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Websites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Apps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Duolingo: A popular language learning app with interactive exercises.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Babbel: Offers language courses with speech recognition technology.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Resources and References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 and Readable Text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text is easily readable from a distance.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Engaging, Teen-Friendly Visuals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Select visuals that resonate with a teenage audience.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Color Scheme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a harmonious color palette for visual coherence.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Language-Related Graphics</a:t>
            </a:r>
            <a:endParaRPr lang="en-US" sz="1307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visuals that relate to language learning and communication.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 and Modern Design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a sleek and contemporary layout.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A Comprehensive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Cohesive Narrative Flow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 logical progression of ideas from slide to slide.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clear and engaging storyline.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Prioritize Accessibility and Readability</a:t>
            </a:r>
            <a:endParaRPr lang="en-US" sz="1214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large, readable fonts and high contrast colors.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all viewers can easily read the content.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Interactive Elements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quizzes, polls, or interactive exercises.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the audience actively.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Animations Sparingly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Animate key points or transitions for emphasis.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content delivery without overwhelming.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Visually Engaging Slides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 clean, modern design with consistent color schemes.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each slide is easy to read.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Notes for PowerPoint Creation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2024-12-05T21:20:14Z</dcterms:created>
  <dcterms:modified xsi:type="dcterms:W3CDTF">2024-12-05T21:20:14Z</dcterms:modified>
</cp:coreProperties>
</file>