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247c297f0a7afad738f9312492d14a2ce26b2fb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01502cbadbc923c61024cffb5f0493668863c8c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b17ecf7312811f04981c7bdaeb26ddf56bd21a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8face87d3a78c990eb399aa05ae5231b21c69e6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77fd7695103d517f63c45d64b27b57cb5620ee7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54474a5edd92328a759b11a29d6c7fcb2d25b84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0801c0aab7543d5ef4dcecd97780a468557b8c5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5ae80dfd46d86f3a3d43bc40101b679437b2563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25d63bf76f084af0e5bf37c7bed2de2ab65724b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Literacy and Numeracy through Visual Storytelling and Collaborative Games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Vygotsky's Sociocultural Play Theory in Adult Learning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Vygotsky's Sociocultural Play 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Applying Vygotsky's Sociocultural Play Theory 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Collaborative Games and Vygotsky's Sociocultur…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Hands-on Activities with Visual/Images for LLN…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Benefits of Visual Storytelling and Collaborat…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Strategies for Visual Storytelling an…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References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Appendix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Storytelling Examples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Collaborative Game Examples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Hands-on Activities with Visual/Images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Evaluation and Feedback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References and Appendices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Slide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Vygotsky's Sociocultural Play Theory in Adult Learning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Vygotsky's Sociocultural Play Theory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Collaborative games are integral to the theory's approach.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enhance social interaction and foster critical thinking and problem-solving skills.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Games in Learning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storytelling is a key component of Vygotsky's theory.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promotes social interaction, critical thinking, and problem-solving abilities.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Visual Storytelling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Vygotsky's Sociocultural Play Theory emphasizes the importance of social interaction and cultural context in the learning process.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theory suggests that learners construct knowledge through social interactions with more knowledgeable others.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Core Concept of Sociocultural Play Theory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70864" y="1656374"/>
            <a:ext cx="228570" cy="365760"/>
          </a:xfrm>
          <a:custGeom>
            <a:avLst/>
            <a:gdLst/>
            <a:ahLst/>
            <a:cxnLst/>
            <a:rect l="l" t="t" r="r" b="b"/>
            <a:pathLst>
              <a:path w="228570" h="365760">
                <a:moveTo>
                  <a:pt x="114294" y="68580"/>
                </a:moveTo>
                <a:cubicBezTo>
                  <a:pt x="123764" y="68580"/>
                  <a:pt x="131439" y="60903"/>
                  <a:pt x="131439" y="51437"/>
                </a:cubicBezTo>
                <a:cubicBezTo>
                  <a:pt x="131439" y="41967"/>
                  <a:pt x="123764" y="34294"/>
                  <a:pt x="114294" y="34294"/>
                </a:cubicBezTo>
                <a:cubicBezTo>
                  <a:pt x="104825" y="34294"/>
                  <a:pt x="97149" y="41971"/>
                  <a:pt x="97149" y="51440"/>
                </a:cubicBezTo>
                <a:cubicBezTo>
                  <a:pt x="97149" y="60910"/>
                  <a:pt x="104825" y="68587"/>
                  <a:pt x="114294" y="68587"/>
                </a:cubicBezTo>
                <a:lnTo>
                  <a:pt x="114294" y="68580"/>
                </a:lnTo>
                <a:moveTo>
                  <a:pt x="114294" y="0"/>
                </a:moveTo>
                <a:cubicBezTo>
                  <a:pt x="142701" y="0"/>
                  <a:pt x="165729" y="23028"/>
                  <a:pt x="165729" y="51437"/>
                </a:cubicBezTo>
                <a:cubicBezTo>
                  <a:pt x="165729" y="79845"/>
                  <a:pt x="142701" y="102874"/>
                  <a:pt x="114294" y="102874"/>
                </a:cubicBezTo>
                <a:cubicBezTo>
                  <a:pt x="85887" y="102874"/>
                  <a:pt x="62859" y="79845"/>
                  <a:pt x="62859" y="51440"/>
                </a:cubicBezTo>
                <a:cubicBezTo>
                  <a:pt x="62859" y="23032"/>
                  <a:pt x="85887" y="7"/>
                  <a:pt x="114294" y="7"/>
                </a:cubicBezTo>
                <a:lnTo>
                  <a:pt x="114294" y="0"/>
                </a:lnTo>
                <a:moveTo>
                  <a:pt x="91433" y="152877"/>
                </a:moveTo>
                <a:lnTo>
                  <a:pt x="91433" y="240030"/>
                </a:lnTo>
                <a:lnTo>
                  <a:pt x="137153" y="240030"/>
                </a:lnTo>
                <a:lnTo>
                  <a:pt x="137153" y="153162"/>
                </a:lnTo>
                <a:cubicBezTo>
                  <a:pt x="129867" y="150163"/>
                  <a:pt x="122008" y="148590"/>
                  <a:pt x="114008" y="148590"/>
                </a:cubicBezTo>
                <a:cubicBezTo>
                  <a:pt x="106150" y="148590"/>
                  <a:pt x="98578" y="150090"/>
                  <a:pt x="91435" y="152877"/>
                </a:cubicBezTo>
                <a:lnTo>
                  <a:pt x="91433" y="152877"/>
                </a:lnTo>
                <a:moveTo>
                  <a:pt x="91433" y="274320"/>
                </a:moveTo>
                <a:lnTo>
                  <a:pt x="91433" y="348617"/>
                </a:lnTo>
                <a:cubicBezTo>
                  <a:pt x="91433" y="358119"/>
                  <a:pt x="83789" y="365764"/>
                  <a:pt x="74288" y="365764"/>
                </a:cubicBezTo>
                <a:cubicBezTo>
                  <a:pt x="64786" y="365764"/>
                  <a:pt x="57143" y="358119"/>
                  <a:pt x="57143" y="348620"/>
                </a:cubicBezTo>
                <a:lnTo>
                  <a:pt x="57143" y="184244"/>
                </a:lnTo>
                <a:lnTo>
                  <a:pt x="31211" y="221321"/>
                </a:lnTo>
                <a:cubicBezTo>
                  <a:pt x="25783" y="229108"/>
                  <a:pt x="15067" y="230966"/>
                  <a:pt x="7351" y="225535"/>
                </a:cubicBezTo>
                <a:cubicBezTo>
                  <a:pt x="-363" y="220107"/>
                  <a:pt x="-2366" y="209390"/>
                  <a:pt x="3065" y="201603"/>
                </a:cubicBezTo>
                <a:lnTo>
                  <a:pt x="35783" y="155027"/>
                </a:lnTo>
                <a:cubicBezTo>
                  <a:pt x="53643" y="129523"/>
                  <a:pt x="82859" y="114307"/>
                  <a:pt x="114006" y="114307"/>
                </a:cubicBezTo>
                <a:cubicBezTo>
                  <a:pt x="144868" y="114307"/>
                  <a:pt x="173800" y="129168"/>
                  <a:pt x="191729" y="154314"/>
                </a:cubicBezTo>
                <a:lnTo>
                  <a:pt x="225377" y="201464"/>
                </a:lnTo>
                <a:cubicBezTo>
                  <a:pt x="230879" y="209178"/>
                  <a:pt x="229091" y="219895"/>
                  <a:pt x="221377" y="225396"/>
                </a:cubicBezTo>
                <a:cubicBezTo>
                  <a:pt x="213663" y="230897"/>
                  <a:pt x="202945" y="229112"/>
                  <a:pt x="197446" y="221394"/>
                </a:cubicBezTo>
                <a:lnTo>
                  <a:pt x="171444" y="184961"/>
                </a:lnTo>
                <a:lnTo>
                  <a:pt x="171444" y="348624"/>
                </a:lnTo>
                <a:cubicBezTo>
                  <a:pt x="171444" y="358126"/>
                  <a:pt x="163800" y="365771"/>
                  <a:pt x="154299" y="365771"/>
                </a:cubicBezTo>
                <a:cubicBezTo>
                  <a:pt x="144797" y="365771"/>
                  <a:pt x="137154" y="358126"/>
                  <a:pt x="137154" y="348628"/>
                </a:cubicBezTo>
                <a:lnTo>
                  <a:pt x="137154" y="274334"/>
                </a:lnTo>
                <a:lnTo>
                  <a:pt x="91433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Vygotsky's Sociocultural Play Theory in Adult Learning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Vygotsky's Sociocultural Play Theory with Visual Storytelling</a:t>
            </a:r>
            <a:endParaRPr lang="en-US" sz="2285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storytelling serves as a versatile tool for educational purposes.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bridges the gap between traditional learning methods and modern visual aids.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Visual Storytelling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4028426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38100" y="26670"/>
                </a:moveTo>
                <a:cubicBezTo>
                  <a:pt x="38100" y="24575"/>
                  <a:pt x="39815" y="22859"/>
                  <a:pt x="41911" y="22859"/>
                </a:cubicBezTo>
                <a:lnTo>
                  <a:pt x="232409" y="22859"/>
                </a:lnTo>
                <a:cubicBezTo>
                  <a:pt x="234505" y="22859"/>
                  <a:pt x="236220" y="24575"/>
                  <a:pt x="236220" y="26670"/>
                </a:cubicBezTo>
                <a:lnTo>
                  <a:pt x="236220" y="175260"/>
                </a:lnTo>
                <a:lnTo>
                  <a:pt x="259079" y="175260"/>
                </a:lnTo>
                <a:lnTo>
                  <a:pt x="259079" y="26670"/>
                </a:lnTo>
                <a:cubicBezTo>
                  <a:pt x="259079" y="11955"/>
                  <a:pt x="247124" y="0"/>
                  <a:pt x="232409" y="0"/>
                </a:cubicBezTo>
                <a:lnTo>
                  <a:pt x="41910" y="0"/>
                </a:lnTo>
                <a:cubicBezTo>
                  <a:pt x="27193" y="0"/>
                  <a:pt x="15241" y="11955"/>
                  <a:pt x="15241" y="26670"/>
                </a:cubicBezTo>
                <a:lnTo>
                  <a:pt x="15241" y="175260"/>
                </a:lnTo>
                <a:lnTo>
                  <a:pt x="38100" y="175260"/>
                </a:lnTo>
                <a:lnTo>
                  <a:pt x="38100" y="26670"/>
                </a:lnTo>
                <a:moveTo>
                  <a:pt x="106680" y="179071"/>
                </a:moveTo>
                <a:lnTo>
                  <a:pt x="106680" y="190501"/>
                </a:lnTo>
                <a:lnTo>
                  <a:pt x="11431" y="190501"/>
                </a:lnTo>
                <a:cubicBezTo>
                  <a:pt x="5097" y="190501"/>
                  <a:pt x="0" y="195596"/>
                  <a:pt x="0" y="201930"/>
                </a:cubicBezTo>
                <a:cubicBezTo>
                  <a:pt x="0" y="208265"/>
                  <a:pt x="5097" y="213360"/>
                  <a:pt x="11431" y="213360"/>
                </a:cubicBezTo>
                <a:lnTo>
                  <a:pt x="106680" y="213360"/>
                </a:lnTo>
                <a:lnTo>
                  <a:pt x="118111" y="213360"/>
                </a:lnTo>
                <a:lnTo>
                  <a:pt x="186691" y="213360"/>
                </a:lnTo>
                <a:lnTo>
                  <a:pt x="198122" y="213360"/>
                </a:lnTo>
                <a:lnTo>
                  <a:pt x="262892" y="213360"/>
                </a:lnTo>
                <a:cubicBezTo>
                  <a:pt x="269226" y="213360"/>
                  <a:pt x="274323" y="208265"/>
                  <a:pt x="274323" y="201930"/>
                </a:cubicBezTo>
                <a:cubicBezTo>
                  <a:pt x="274323" y="195596"/>
                  <a:pt x="269226" y="190501"/>
                  <a:pt x="262892" y="190501"/>
                </a:cubicBezTo>
                <a:lnTo>
                  <a:pt x="198122" y="190501"/>
                </a:lnTo>
                <a:lnTo>
                  <a:pt x="198122" y="179071"/>
                </a:lnTo>
                <a:cubicBezTo>
                  <a:pt x="198122" y="164355"/>
                  <a:pt x="186167" y="152401"/>
                  <a:pt x="171453" y="152401"/>
                </a:cubicBezTo>
                <a:lnTo>
                  <a:pt x="133352" y="152401"/>
                </a:lnTo>
                <a:cubicBezTo>
                  <a:pt x="118635" y="152401"/>
                  <a:pt x="106683" y="164355"/>
                  <a:pt x="106683" y="179071"/>
                </a:cubicBezTo>
                <a:lnTo>
                  <a:pt x="106680" y="179071"/>
                </a:lnTo>
                <a:moveTo>
                  <a:pt x="175260" y="179071"/>
                </a:moveTo>
                <a:lnTo>
                  <a:pt x="175260" y="190501"/>
                </a:lnTo>
                <a:lnTo>
                  <a:pt x="129539" y="190501"/>
                </a:lnTo>
                <a:lnTo>
                  <a:pt x="129539" y="179071"/>
                </a:lnTo>
                <a:cubicBezTo>
                  <a:pt x="129539" y="176976"/>
                  <a:pt x="131254" y="175260"/>
                  <a:pt x="133350" y="175260"/>
                </a:cubicBezTo>
                <a:lnTo>
                  <a:pt x="171450" y="175260"/>
                </a:lnTo>
                <a:cubicBezTo>
                  <a:pt x="173546" y="175260"/>
                  <a:pt x="175260" y="176976"/>
                  <a:pt x="175260" y="179071"/>
                </a:cubicBezTo>
                <a:lnTo>
                  <a:pt x="175260" y="1790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Adult learners can create their own visual stories using images and text.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creativity and reinforces learning.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Personalized Visual Stories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13184"/>
            <a:ext cx="274320" cy="243844"/>
          </a:xfrm>
          <a:custGeom>
            <a:avLst/>
            <a:gdLst/>
            <a:ahLst/>
            <a:cxnLst/>
            <a:rect l="l" t="t" r="r" b="b"/>
            <a:pathLst>
              <a:path w="274320" h="243844">
                <a:moveTo>
                  <a:pt x="132398" y="104541"/>
                </a:moveTo>
                <a:lnTo>
                  <a:pt x="169782" y="141927"/>
                </a:lnTo>
                <a:lnTo>
                  <a:pt x="249886" y="35058"/>
                </a:lnTo>
                <a:cubicBezTo>
                  <a:pt x="252171" y="32009"/>
                  <a:pt x="251839" y="27771"/>
                  <a:pt x="249173" y="25104"/>
                </a:cubicBezTo>
                <a:cubicBezTo>
                  <a:pt x="246507" y="22436"/>
                  <a:pt x="242268" y="22104"/>
                  <a:pt x="239221" y="24389"/>
                </a:cubicBezTo>
                <a:lnTo>
                  <a:pt x="132398" y="104541"/>
                </a:lnTo>
                <a:moveTo>
                  <a:pt x="94821" y="153166"/>
                </a:moveTo>
                <a:cubicBezTo>
                  <a:pt x="92487" y="152690"/>
                  <a:pt x="90106" y="152405"/>
                  <a:pt x="87629" y="152405"/>
                </a:cubicBezTo>
                <a:cubicBezTo>
                  <a:pt x="68673" y="152405"/>
                  <a:pt x="53339" y="167740"/>
                  <a:pt x="53339" y="186695"/>
                </a:cubicBezTo>
                <a:cubicBezTo>
                  <a:pt x="53339" y="188504"/>
                  <a:pt x="53481" y="190267"/>
                  <a:pt x="53720" y="191981"/>
                </a:cubicBezTo>
                <a:cubicBezTo>
                  <a:pt x="55292" y="202174"/>
                  <a:pt x="52672" y="212508"/>
                  <a:pt x="47147" y="220557"/>
                </a:cubicBezTo>
                <a:lnTo>
                  <a:pt x="46813" y="220986"/>
                </a:lnTo>
                <a:lnTo>
                  <a:pt x="87579" y="220986"/>
                </a:lnTo>
                <a:cubicBezTo>
                  <a:pt x="106535" y="220986"/>
                  <a:pt x="121869" y="205651"/>
                  <a:pt x="121869" y="186697"/>
                </a:cubicBezTo>
                <a:cubicBezTo>
                  <a:pt x="121869" y="184220"/>
                  <a:pt x="121631" y="181840"/>
                  <a:pt x="121107" y="179506"/>
                </a:cubicBezTo>
                <a:lnTo>
                  <a:pt x="94723" y="153122"/>
                </a:lnTo>
                <a:lnTo>
                  <a:pt x="94821" y="153166"/>
                </a:lnTo>
                <a:moveTo>
                  <a:pt x="182881" y="162549"/>
                </a:moveTo>
                <a:cubicBezTo>
                  <a:pt x="173784" y="174693"/>
                  <a:pt x="159734" y="182122"/>
                  <a:pt x="144638" y="182837"/>
                </a:cubicBezTo>
                <a:cubicBezTo>
                  <a:pt x="144734" y="184122"/>
                  <a:pt x="144781" y="185409"/>
                  <a:pt x="144781" y="186695"/>
                </a:cubicBezTo>
                <a:cubicBezTo>
                  <a:pt x="144781" y="218270"/>
                  <a:pt x="119206" y="243844"/>
                  <a:pt x="87632" y="243844"/>
                </a:cubicBezTo>
                <a:lnTo>
                  <a:pt x="15241" y="243844"/>
                </a:lnTo>
                <a:cubicBezTo>
                  <a:pt x="6812" y="243844"/>
                  <a:pt x="0" y="237034"/>
                  <a:pt x="0" y="228604"/>
                </a:cubicBezTo>
                <a:cubicBezTo>
                  <a:pt x="0" y="220174"/>
                  <a:pt x="6811" y="213364"/>
                  <a:pt x="15241" y="213364"/>
                </a:cubicBezTo>
                <a:lnTo>
                  <a:pt x="18100" y="213364"/>
                </a:lnTo>
                <a:cubicBezTo>
                  <a:pt x="26719" y="213364"/>
                  <a:pt x="32436" y="203934"/>
                  <a:pt x="31149" y="195456"/>
                </a:cubicBezTo>
                <a:cubicBezTo>
                  <a:pt x="30721" y="192598"/>
                  <a:pt x="30483" y="189694"/>
                  <a:pt x="30483" y="186692"/>
                </a:cubicBezTo>
                <a:cubicBezTo>
                  <a:pt x="30483" y="155117"/>
                  <a:pt x="56057" y="129542"/>
                  <a:pt x="87632" y="129542"/>
                </a:cubicBezTo>
                <a:cubicBezTo>
                  <a:pt x="88918" y="129542"/>
                  <a:pt x="90205" y="129591"/>
                  <a:pt x="91489" y="129686"/>
                </a:cubicBezTo>
                <a:cubicBezTo>
                  <a:pt x="92202" y="114590"/>
                  <a:pt x="99584" y="100588"/>
                  <a:pt x="111728" y="91444"/>
                </a:cubicBezTo>
                <a:lnTo>
                  <a:pt x="225505" y="6101"/>
                </a:lnTo>
                <a:cubicBezTo>
                  <a:pt x="237649" y="-2994"/>
                  <a:pt x="254605" y="-1805"/>
                  <a:pt x="265366" y="8910"/>
                </a:cubicBezTo>
                <a:cubicBezTo>
                  <a:pt x="276131" y="19625"/>
                  <a:pt x="277321" y="36628"/>
                  <a:pt x="268225" y="48771"/>
                </a:cubicBezTo>
                <a:lnTo>
                  <a:pt x="182881" y="16254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storytelling can provide a supportive framework for adult learners to develop their literacy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learners engage with content in a meaningful way.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Supportive Framework for Literacy Development</a:t>
            </a:r>
            <a:endParaRPr lang="en-US" sz="1256" dirty="0"/>
          </a:p>
        </p:txBody>
      </p:sp>
      <p:sp>
        <p:nvSpPr>
          <p:cNvPr id="21" name="Text 19"/>
          <p:cNvSpPr/>
          <p:nvPr/>
        </p:nvSpPr>
        <p:spPr>
          <a:xfrm>
            <a:off x="4954904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storytelling can be used to enhance literacy and numeracy skills in adult learners with LLN read and write difficulties.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visual storytelling include comics, graphic novels, and infographics.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Literacy and Numeracy Skills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49" y="1567834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33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Games and Vygotsky's Sociocultural Play Theory</a:t>
            </a:r>
            <a:endParaRPr lang="en-US" sz="2335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Collaborative games can help adult learners develop their numeracy skills and build on their prior knowledge and experiences.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fosters a deeper understanding of concepts through shared learning.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 Through Play</a:t>
            </a:r>
            <a:endParaRPr lang="en-US" sz="1313" dirty="0"/>
          </a:p>
        </p:txBody>
      </p:sp>
      <p:sp>
        <p:nvSpPr>
          <p:cNvPr id="11" name="Text 9"/>
          <p:cNvSpPr/>
          <p:nvPr/>
        </p:nvSpPr>
        <p:spPr>
          <a:xfrm>
            <a:off x="9287739" y="1693722"/>
            <a:ext cx="365760" cy="291064"/>
          </a:xfrm>
          <a:custGeom>
            <a:avLst/>
            <a:gdLst/>
            <a:ahLst/>
            <a:cxnLst/>
            <a:rect l="l" t="t" r="r" b="b"/>
            <a:pathLst>
              <a:path w="365760" h="291064">
                <a:moveTo>
                  <a:pt x="132921" y="32139"/>
                </a:moveTo>
                <a:cubicBezTo>
                  <a:pt x="127434" y="26653"/>
                  <a:pt x="118565" y="26653"/>
                  <a:pt x="113137" y="32139"/>
                </a:cubicBezTo>
                <a:lnTo>
                  <a:pt x="32139" y="113079"/>
                </a:lnTo>
                <a:cubicBezTo>
                  <a:pt x="26653" y="118565"/>
                  <a:pt x="26653" y="127434"/>
                  <a:pt x="32139" y="132862"/>
                </a:cubicBezTo>
                <a:lnTo>
                  <a:pt x="113078" y="213860"/>
                </a:lnTo>
                <a:cubicBezTo>
                  <a:pt x="118565" y="219346"/>
                  <a:pt x="127434" y="219346"/>
                  <a:pt x="132862" y="213860"/>
                </a:cubicBezTo>
                <a:lnTo>
                  <a:pt x="213860" y="132920"/>
                </a:lnTo>
                <a:cubicBezTo>
                  <a:pt x="219346" y="127434"/>
                  <a:pt x="219346" y="118565"/>
                  <a:pt x="213860" y="113137"/>
                </a:cubicBezTo>
                <a:lnTo>
                  <a:pt x="132921" y="32139"/>
                </a:lnTo>
                <a:moveTo>
                  <a:pt x="93298" y="12297"/>
                </a:moveTo>
                <a:cubicBezTo>
                  <a:pt x="109695" y="-4101"/>
                  <a:pt x="136308" y="-4101"/>
                  <a:pt x="152705" y="12297"/>
                </a:cubicBezTo>
                <a:lnTo>
                  <a:pt x="233702" y="93295"/>
                </a:lnTo>
                <a:cubicBezTo>
                  <a:pt x="250099" y="109693"/>
                  <a:pt x="250099" y="136303"/>
                  <a:pt x="233702" y="152701"/>
                </a:cubicBezTo>
                <a:lnTo>
                  <a:pt x="152705" y="233699"/>
                </a:lnTo>
                <a:cubicBezTo>
                  <a:pt x="136308" y="250097"/>
                  <a:pt x="109695" y="250097"/>
                  <a:pt x="93298" y="233699"/>
                </a:cubicBezTo>
                <a:lnTo>
                  <a:pt x="12300" y="152701"/>
                </a:lnTo>
                <a:cubicBezTo>
                  <a:pt x="-4097" y="136303"/>
                  <a:pt x="-4097" y="109694"/>
                  <a:pt x="12300" y="93295"/>
                </a:cubicBezTo>
                <a:lnTo>
                  <a:pt x="93298" y="12297"/>
                </a:lnTo>
                <a:moveTo>
                  <a:pt x="179021" y="233760"/>
                </a:moveTo>
                <a:lnTo>
                  <a:pt x="246888" y="165892"/>
                </a:lnTo>
                <a:cubicBezTo>
                  <a:pt x="263578" y="149203"/>
                  <a:pt x="268479" y="125277"/>
                  <a:pt x="261709" y="104326"/>
                </a:cubicBezTo>
                <a:lnTo>
                  <a:pt x="328409" y="104326"/>
                </a:lnTo>
                <a:cubicBezTo>
                  <a:pt x="349008" y="104326"/>
                  <a:pt x="365756" y="121074"/>
                  <a:pt x="365756" y="141673"/>
                </a:cubicBezTo>
                <a:lnTo>
                  <a:pt x="365756" y="253715"/>
                </a:lnTo>
                <a:cubicBezTo>
                  <a:pt x="365756" y="274314"/>
                  <a:pt x="349008" y="291062"/>
                  <a:pt x="328409" y="291062"/>
                </a:cubicBezTo>
                <a:lnTo>
                  <a:pt x="216365" y="291062"/>
                </a:lnTo>
                <a:cubicBezTo>
                  <a:pt x="195766" y="291062"/>
                  <a:pt x="179018" y="274314"/>
                  <a:pt x="179018" y="253715"/>
                </a:cubicBezTo>
                <a:lnTo>
                  <a:pt x="179021" y="233760"/>
                </a:lnTo>
                <a:moveTo>
                  <a:pt x="286397" y="197694"/>
                </a:moveTo>
                <a:cubicBezTo>
                  <a:pt x="286397" y="189960"/>
                  <a:pt x="280128" y="183688"/>
                  <a:pt x="272392" y="183688"/>
                </a:cubicBezTo>
                <a:cubicBezTo>
                  <a:pt x="264657" y="183688"/>
                  <a:pt x="258387" y="189957"/>
                  <a:pt x="258387" y="197694"/>
                </a:cubicBezTo>
                <a:cubicBezTo>
                  <a:pt x="258387" y="205427"/>
                  <a:pt x="264657" y="211700"/>
                  <a:pt x="272392" y="211700"/>
                </a:cubicBezTo>
                <a:cubicBezTo>
                  <a:pt x="280128" y="211700"/>
                  <a:pt x="286397" y="205430"/>
                  <a:pt x="286397" y="197694"/>
                </a:cubicBezTo>
                <a:moveTo>
                  <a:pt x="62311" y="108995"/>
                </a:moveTo>
                <a:cubicBezTo>
                  <a:pt x="70047" y="108995"/>
                  <a:pt x="76316" y="115265"/>
                  <a:pt x="76316" y="123001"/>
                </a:cubicBezTo>
                <a:cubicBezTo>
                  <a:pt x="76316" y="130735"/>
                  <a:pt x="70047" y="137007"/>
                  <a:pt x="62311" y="137007"/>
                </a:cubicBezTo>
                <a:cubicBezTo>
                  <a:pt x="54575" y="137007"/>
                  <a:pt x="48306" y="130737"/>
                  <a:pt x="48306" y="123001"/>
                </a:cubicBezTo>
                <a:cubicBezTo>
                  <a:pt x="48306" y="115267"/>
                  <a:pt x="54575" y="108995"/>
                  <a:pt x="62311" y="108995"/>
                </a:cubicBezTo>
                <a:lnTo>
                  <a:pt x="62311" y="108995"/>
                </a:lnTo>
                <a:moveTo>
                  <a:pt x="122998" y="76314"/>
                </a:moveTo>
                <a:cubicBezTo>
                  <a:pt x="115262" y="76314"/>
                  <a:pt x="108993" y="70045"/>
                  <a:pt x="108993" y="62308"/>
                </a:cubicBezTo>
                <a:cubicBezTo>
                  <a:pt x="108993" y="54575"/>
                  <a:pt x="115262" y="48302"/>
                  <a:pt x="122998" y="48302"/>
                </a:cubicBezTo>
                <a:cubicBezTo>
                  <a:pt x="130734" y="48302"/>
                  <a:pt x="137003" y="54572"/>
                  <a:pt x="137003" y="62308"/>
                </a:cubicBezTo>
                <a:cubicBezTo>
                  <a:pt x="137003" y="70042"/>
                  <a:pt x="130734" y="76314"/>
                  <a:pt x="122998" y="76314"/>
                </a:cubicBezTo>
                <a:moveTo>
                  <a:pt x="122998" y="197694"/>
                </a:moveTo>
                <a:cubicBezTo>
                  <a:pt x="115262" y="197694"/>
                  <a:pt x="108993" y="191424"/>
                  <a:pt x="108993" y="183688"/>
                </a:cubicBezTo>
                <a:cubicBezTo>
                  <a:pt x="108993" y="175954"/>
                  <a:pt x="115262" y="169682"/>
                  <a:pt x="122998" y="169682"/>
                </a:cubicBezTo>
                <a:cubicBezTo>
                  <a:pt x="130734" y="169682"/>
                  <a:pt x="137003" y="175951"/>
                  <a:pt x="137003" y="183688"/>
                </a:cubicBezTo>
                <a:cubicBezTo>
                  <a:pt x="137003" y="191421"/>
                  <a:pt x="130734" y="197694"/>
                  <a:pt x="122998" y="197694"/>
                </a:cubicBezTo>
                <a:moveTo>
                  <a:pt x="183688" y="108995"/>
                </a:moveTo>
                <a:cubicBezTo>
                  <a:pt x="191424" y="108995"/>
                  <a:pt x="197693" y="115265"/>
                  <a:pt x="197693" y="123001"/>
                </a:cubicBezTo>
                <a:cubicBezTo>
                  <a:pt x="197693" y="130735"/>
                  <a:pt x="191424" y="137007"/>
                  <a:pt x="183688" y="137007"/>
                </a:cubicBezTo>
                <a:cubicBezTo>
                  <a:pt x="175952" y="137007"/>
                  <a:pt x="169683" y="130737"/>
                  <a:pt x="169683" y="123001"/>
                </a:cubicBezTo>
                <a:cubicBezTo>
                  <a:pt x="169683" y="115267"/>
                  <a:pt x="175952" y="108995"/>
                  <a:pt x="183688" y="108995"/>
                </a:cubicBezTo>
                <a:moveTo>
                  <a:pt x="122998" y="108995"/>
                </a:moveTo>
                <a:cubicBezTo>
                  <a:pt x="130734" y="108995"/>
                  <a:pt x="137003" y="115265"/>
                  <a:pt x="137003" y="123001"/>
                </a:cubicBezTo>
                <a:cubicBezTo>
                  <a:pt x="137003" y="130735"/>
                  <a:pt x="130734" y="137007"/>
                  <a:pt x="122998" y="137007"/>
                </a:cubicBezTo>
                <a:cubicBezTo>
                  <a:pt x="115262" y="137007"/>
                  <a:pt x="108993" y="130737"/>
                  <a:pt x="108993" y="123001"/>
                </a:cubicBezTo>
                <a:cubicBezTo>
                  <a:pt x="108993" y="115267"/>
                  <a:pt x="115262" y="108995"/>
                  <a:pt x="122998" y="10899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collaborative games include puzzles, brain teasers, and role-playing activities.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games are designed to engage learners in interactive and enjoyable experiences.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Collaborative Games</a:t>
            </a:r>
            <a:endParaRPr lang="en-US" sz="1231" dirty="0"/>
          </a:p>
        </p:txBody>
      </p:sp>
      <p:sp>
        <p:nvSpPr>
          <p:cNvPr id="14" name="Text 12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Collaborative games can promote social interaction, critical thinking, and problem-solving abilities in adult learners.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encourage teamwork and communication among participants.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Interaction and Critical Thinking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76963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Vygotsky's Sociocultural Play Theory in Adult Learning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Vygotsky's Sociocultural Play Theory in Adult Learning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Activities with Visual/Images for LLN Read and Write Difficulties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Adult learners can access the curriculum and participate fully in learning activities using hands-on activities with visual/images.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inclusivity and supports diverse learning needs.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Inclusive Curriculum Access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hands-on activities include collaborative games and puzzles.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encourage teamwork and enhance learning experiences for adult learners.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Learning Tools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Hands-on activities can provide a supportive framework for adult learners to develop their literacy and numeracy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Adult learners can access the curriculum and participate fully in learning activities using hands-on activities with visual/images.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Framework for Literacy Development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Hands-on activities with visual/images can support adult learners with LLN read and write difficulties.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hands-on activities include visual storytelling, collaborative games, and puzzles.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Through Visual Storytelling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5844" r="-10584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Visual Storytelling and Collaborative Games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storytelling and collaborative games can provide a supportive framework for adult learners to develop their skills and knowledge.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offer structured yet flexible methods for learning and growth.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Skills and Knowledge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storytelling and collaborative games can help adult learners build confidence and fluency in reading and writing.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encourages learners to practice and refine their abilities in a supportive environment.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Confidence and Fluency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41527" y="399794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can enhance literacy and numeracy skills in adult learners with LLN read and write difficulties.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practical and engaging ways to improve foundational skills.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Literacy and Numeracy Skills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010620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storytelling and collaborative games can promote social interaction, critical thinking, and problem-solving abilities.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create opportunities for adult learners to engage and collaborate effectively.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Social Interaction and Problem-Solving</a:t>
            </a:r>
            <a:endParaRPr lang="en-US" sz="1225" dirty="0"/>
          </a:p>
        </p:txBody>
      </p:sp>
      <p:sp>
        <p:nvSpPr>
          <p:cNvPr id="21" name="Text 19"/>
          <p:cNvSpPr/>
          <p:nvPr/>
        </p:nvSpPr>
        <p:spPr>
          <a:xfrm>
            <a:off x="3832955" y="1622320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Vygotsky's Sociocultural Play Theory in Adult Learning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Strategies for Visual Storytelling and Collaborative Games</a:t>
            </a:r>
            <a:endParaRPr lang="en-US" sz="2285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 such as images, diagrams, and videos to support adult learners.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in simplifying complex ideas and making learning more engaging.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for Adult Learning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opportunities for social interaction and collaboration.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teamwork and enhances the learning experience through shared perspectives.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Interaction and Collaboration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real-life examples and scenarios to illustrate key concepts.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examples make the learning process relatable and easier to understand.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Examples for Key Concepts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active learning and participation in hands-on activities.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learners are directly involved and retain information effectively.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Active Learning Through Hands-On Activities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Vygotsky's Sociocultural Play Theory in Adult Learning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Vygotsky's Sociocultural Play Theory in Adult Learning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 range of assessment strategies, including quizzes, discussions, and observations.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the strengths and limitations of each strategy in measuring learning outcomes.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Diverse Assessment Strategies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60444" y="16292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the effectiveness of visual storytelling and collaborative games in enhancing literacy and numeracy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Analyze the impact of these methods on learners' engagement and skill development.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Literacy and Numeracy Skills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68842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 adult learners' understanding of Vygotsky's Sociocultural Play Theory and its application.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how this theory can be integrated into adult learning environments.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Vygotsky's Sociocultural Play Theory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680015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63501" y="44450"/>
                </a:moveTo>
                <a:cubicBezTo>
                  <a:pt x="63501" y="40958"/>
                  <a:pt x="66358" y="38099"/>
                  <a:pt x="69851" y="38099"/>
                </a:cubicBezTo>
                <a:lnTo>
                  <a:pt x="387349" y="38099"/>
                </a:lnTo>
                <a:cubicBezTo>
                  <a:pt x="390842" y="38099"/>
                  <a:pt x="393699" y="40958"/>
                  <a:pt x="393699" y="44450"/>
                </a:cubicBezTo>
                <a:lnTo>
                  <a:pt x="393699" y="292101"/>
                </a:lnTo>
                <a:lnTo>
                  <a:pt x="431798" y="292101"/>
                </a:lnTo>
                <a:lnTo>
                  <a:pt x="431798" y="44450"/>
                </a:lnTo>
                <a:cubicBezTo>
                  <a:pt x="431798" y="19924"/>
                  <a:pt x="411873" y="0"/>
                  <a:pt x="387349" y="0"/>
                </a:cubicBezTo>
                <a:lnTo>
                  <a:pt x="69851" y="0"/>
                </a:lnTo>
                <a:cubicBezTo>
                  <a:pt x="45322" y="0"/>
                  <a:pt x="25402" y="19924"/>
                  <a:pt x="25402" y="44450"/>
                </a:cubicBezTo>
                <a:lnTo>
                  <a:pt x="25402" y="292101"/>
                </a:lnTo>
                <a:lnTo>
                  <a:pt x="63501" y="292101"/>
                </a:lnTo>
                <a:lnTo>
                  <a:pt x="63501" y="44450"/>
                </a:lnTo>
                <a:moveTo>
                  <a:pt x="177801" y="298451"/>
                </a:moveTo>
                <a:lnTo>
                  <a:pt x="177801" y="317501"/>
                </a:lnTo>
                <a:lnTo>
                  <a:pt x="19052" y="317501"/>
                </a:lnTo>
                <a:cubicBezTo>
                  <a:pt x="8495" y="317501"/>
                  <a:pt x="0" y="325993"/>
                  <a:pt x="0" y="336551"/>
                </a:cubicBezTo>
                <a:cubicBezTo>
                  <a:pt x="0" y="347108"/>
                  <a:pt x="8495" y="355600"/>
                  <a:pt x="19052" y="355600"/>
                </a:cubicBezTo>
                <a:lnTo>
                  <a:pt x="177801" y="355600"/>
                </a:lnTo>
                <a:lnTo>
                  <a:pt x="196852" y="355600"/>
                </a:lnTo>
                <a:lnTo>
                  <a:pt x="311152" y="355600"/>
                </a:lnTo>
                <a:lnTo>
                  <a:pt x="330204" y="355600"/>
                </a:lnTo>
                <a:lnTo>
                  <a:pt x="438153" y="355600"/>
                </a:lnTo>
                <a:cubicBezTo>
                  <a:pt x="448710" y="355600"/>
                  <a:pt x="457205" y="347108"/>
                  <a:pt x="457205" y="336551"/>
                </a:cubicBezTo>
                <a:cubicBezTo>
                  <a:pt x="457205" y="325993"/>
                  <a:pt x="448710" y="317501"/>
                  <a:pt x="438153" y="317501"/>
                </a:cubicBezTo>
                <a:lnTo>
                  <a:pt x="330204" y="317501"/>
                </a:lnTo>
                <a:lnTo>
                  <a:pt x="330204" y="298451"/>
                </a:lnTo>
                <a:cubicBezTo>
                  <a:pt x="330204" y="273926"/>
                  <a:pt x="310279" y="254001"/>
                  <a:pt x="285755" y="254001"/>
                </a:cubicBezTo>
                <a:lnTo>
                  <a:pt x="222254" y="254001"/>
                </a:lnTo>
                <a:cubicBezTo>
                  <a:pt x="197725" y="254001"/>
                  <a:pt x="177805" y="273926"/>
                  <a:pt x="177805" y="298451"/>
                </a:cubicBezTo>
                <a:lnTo>
                  <a:pt x="177801" y="298451"/>
                </a:lnTo>
                <a:moveTo>
                  <a:pt x="292101" y="298451"/>
                </a:moveTo>
                <a:lnTo>
                  <a:pt x="292101" y="317501"/>
                </a:lnTo>
                <a:lnTo>
                  <a:pt x="215899" y="317501"/>
                </a:lnTo>
                <a:lnTo>
                  <a:pt x="215899" y="298451"/>
                </a:lnTo>
                <a:cubicBezTo>
                  <a:pt x="215899" y="294960"/>
                  <a:pt x="218756" y="292101"/>
                  <a:pt x="222249" y="292101"/>
                </a:cubicBezTo>
                <a:lnTo>
                  <a:pt x="285750" y="292101"/>
                </a:lnTo>
                <a:cubicBezTo>
                  <a:pt x="289243" y="292101"/>
                  <a:pt x="292101" y="294960"/>
                  <a:pt x="292101" y="298451"/>
                </a:cubicBezTo>
                <a:lnTo>
                  <a:pt x="292101" y="2984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Vygotsky's Sociocultural Play Theory in Adult Learning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storytelling and collaborative games can promote critical thinking and problem-solving abilities.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are particularly effective for adult learners with LLN read and write difficulties.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Tools for Skill Development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48122" y="1616390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560070" y="0"/>
                </a:moveTo>
                <a:cubicBezTo>
                  <a:pt x="604204" y="0"/>
                  <a:pt x="640080" y="35876"/>
                  <a:pt x="640080" y="80010"/>
                </a:cubicBezTo>
                <a:lnTo>
                  <a:pt x="640080" y="240030"/>
                </a:lnTo>
                <a:cubicBezTo>
                  <a:pt x="640080" y="251033"/>
                  <a:pt x="631080" y="260033"/>
                  <a:pt x="620078" y="260033"/>
                </a:cubicBezTo>
                <a:lnTo>
                  <a:pt x="555071" y="260033"/>
                </a:lnTo>
                <a:cubicBezTo>
                  <a:pt x="546820" y="260033"/>
                  <a:pt x="540068" y="266785"/>
                  <a:pt x="540068" y="275036"/>
                </a:cubicBezTo>
                <a:lnTo>
                  <a:pt x="540068" y="280035"/>
                </a:lnTo>
                <a:cubicBezTo>
                  <a:pt x="540068" y="302163"/>
                  <a:pt x="522190" y="320040"/>
                  <a:pt x="500063" y="320040"/>
                </a:cubicBezTo>
                <a:cubicBezTo>
                  <a:pt x="477935" y="320040"/>
                  <a:pt x="460058" y="302163"/>
                  <a:pt x="460058" y="280035"/>
                </a:cubicBezTo>
                <a:lnTo>
                  <a:pt x="460058" y="275036"/>
                </a:lnTo>
                <a:cubicBezTo>
                  <a:pt x="460058" y="266785"/>
                  <a:pt x="453305" y="260033"/>
                  <a:pt x="445054" y="260033"/>
                </a:cubicBezTo>
                <a:lnTo>
                  <a:pt x="400050" y="260033"/>
                </a:lnTo>
                <a:cubicBezTo>
                  <a:pt x="389047" y="260033"/>
                  <a:pt x="380048" y="251033"/>
                  <a:pt x="380048" y="240030"/>
                </a:cubicBezTo>
                <a:lnTo>
                  <a:pt x="380048" y="200025"/>
                </a:lnTo>
                <a:cubicBezTo>
                  <a:pt x="380048" y="189022"/>
                  <a:pt x="389047" y="180023"/>
                  <a:pt x="400050" y="180023"/>
                </a:cubicBezTo>
                <a:lnTo>
                  <a:pt x="420053" y="180023"/>
                </a:lnTo>
                <a:cubicBezTo>
                  <a:pt x="442180" y="180023"/>
                  <a:pt x="460058" y="162145"/>
                  <a:pt x="460058" y="140018"/>
                </a:cubicBezTo>
                <a:cubicBezTo>
                  <a:pt x="460058" y="117890"/>
                  <a:pt x="442180" y="100013"/>
                  <a:pt x="420053" y="100013"/>
                </a:cubicBezTo>
                <a:lnTo>
                  <a:pt x="400050" y="100013"/>
                </a:lnTo>
                <a:cubicBezTo>
                  <a:pt x="389047" y="100013"/>
                  <a:pt x="380048" y="91013"/>
                  <a:pt x="380048" y="80010"/>
                </a:cubicBezTo>
                <a:lnTo>
                  <a:pt x="380048" y="20003"/>
                </a:lnTo>
                <a:cubicBezTo>
                  <a:pt x="380048" y="9000"/>
                  <a:pt x="389047" y="0"/>
                  <a:pt x="400050" y="0"/>
                </a:cubicBezTo>
                <a:lnTo>
                  <a:pt x="560070" y="0"/>
                </a:lnTo>
              </a:path>
              <a:path w="640080" h="640080">
                <a:moveTo>
                  <a:pt x="0" y="300038"/>
                </a:moveTo>
                <a:lnTo>
                  <a:pt x="0" y="160020"/>
                </a:lnTo>
                <a:cubicBezTo>
                  <a:pt x="0" y="115886"/>
                  <a:pt x="35876" y="80010"/>
                  <a:pt x="80010" y="80010"/>
                </a:cubicBezTo>
                <a:lnTo>
                  <a:pt x="260033" y="80010"/>
                </a:lnTo>
                <a:cubicBezTo>
                  <a:pt x="271035" y="80010"/>
                  <a:pt x="280035" y="89010"/>
                  <a:pt x="280035" y="100013"/>
                </a:cubicBezTo>
                <a:lnTo>
                  <a:pt x="280035" y="165019"/>
                </a:lnTo>
                <a:cubicBezTo>
                  <a:pt x="280035" y="173270"/>
                  <a:pt x="286788" y="180023"/>
                  <a:pt x="295038" y="180023"/>
                </a:cubicBezTo>
                <a:lnTo>
                  <a:pt x="300038" y="180023"/>
                </a:lnTo>
                <a:cubicBezTo>
                  <a:pt x="322165" y="180023"/>
                  <a:pt x="340043" y="197900"/>
                  <a:pt x="340043" y="220027"/>
                </a:cubicBezTo>
                <a:cubicBezTo>
                  <a:pt x="340043" y="242155"/>
                  <a:pt x="322165" y="260033"/>
                  <a:pt x="300038" y="260033"/>
                </a:cubicBezTo>
                <a:lnTo>
                  <a:pt x="295038" y="260033"/>
                </a:lnTo>
                <a:cubicBezTo>
                  <a:pt x="286788" y="260033"/>
                  <a:pt x="280035" y="266785"/>
                  <a:pt x="280035" y="275036"/>
                </a:cubicBezTo>
                <a:lnTo>
                  <a:pt x="280035" y="340042"/>
                </a:lnTo>
                <a:cubicBezTo>
                  <a:pt x="280035" y="351045"/>
                  <a:pt x="271035" y="360045"/>
                  <a:pt x="260033" y="360045"/>
                </a:cubicBezTo>
                <a:lnTo>
                  <a:pt x="220028" y="360045"/>
                </a:lnTo>
                <a:cubicBezTo>
                  <a:pt x="209025" y="360045"/>
                  <a:pt x="200025" y="351045"/>
                  <a:pt x="200025" y="340042"/>
                </a:cubicBezTo>
                <a:lnTo>
                  <a:pt x="200025" y="320040"/>
                </a:lnTo>
                <a:cubicBezTo>
                  <a:pt x="200025" y="297912"/>
                  <a:pt x="182148" y="280035"/>
                  <a:pt x="160020" y="280035"/>
                </a:cubicBezTo>
                <a:cubicBezTo>
                  <a:pt x="137892" y="280035"/>
                  <a:pt x="120015" y="297912"/>
                  <a:pt x="120015" y="320040"/>
                </a:cubicBezTo>
                <a:lnTo>
                  <a:pt x="120015" y="340042"/>
                </a:lnTo>
                <a:cubicBezTo>
                  <a:pt x="120015" y="351045"/>
                  <a:pt x="111015" y="360045"/>
                  <a:pt x="100013" y="360045"/>
                </a:cubicBezTo>
                <a:lnTo>
                  <a:pt x="60008" y="360045"/>
                </a:lnTo>
                <a:lnTo>
                  <a:pt x="60008" y="550072"/>
                </a:lnTo>
                <a:cubicBezTo>
                  <a:pt x="60008" y="566701"/>
                  <a:pt x="73385" y="580079"/>
                  <a:pt x="90014" y="580079"/>
                </a:cubicBezTo>
                <a:lnTo>
                  <a:pt x="280041" y="580079"/>
                </a:lnTo>
                <a:lnTo>
                  <a:pt x="280041" y="535075"/>
                </a:lnTo>
                <a:cubicBezTo>
                  <a:pt x="280041" y="526824"/>
                  <a:pt x="273289" y="520071"/>
                  <a:pt x="265038" y="520071"/>
                </a:cubicBezTo>
                <a:lnTo>
                  <a:pt x="260039" y="520071"/>
                </a:lnTo>
                <a:cubicBezTo>
                  <a:pt x="237911" y="520071"/>
                  <a:pt x="220034" y="502194"/>
                  <a:pt x="220034" y="480066"/>
                </a:cubicBezTo>
                <a:cubicBezTo>
                  <a:pt x="220034" y="457939"/>
                  <a:pt x="237911" y="440061"/>
                  <a:pt x="260039" y="440061"/>
                </a:cubicBezTo>
                <a:lnTo>
                  <a:pt x="265038" y="440061"/>
                </a:lnTo>
                <a:cubicBezTo>
                  <a:pt x="273289" y="440061"/>
                  <a:pt x="280041" y="433309"/>
                  <a:pt x="280041" y="425058"/>
                </a:cubicBezTo>
                <a:lnTo>
                  <a:pt x="280041" y="380054"/>
                </a:lnTo>
                <a:cubicBezTo>
                  <a:pt x="280041" y="369051"/>
                  <a:pt x="289041" y="360051"/>
                  <a:pt x="300044" y="360051"/>
                </a:cubicBezTo>
                <a:lnTo>
                  <a:pt x="360051" y="360051"/>
                </a:lnTo>
                <a:cubicBezTo>
                  <a:pt x="371054" y="360051"/>
                  <a:pt x="380054" y="369051"/>
                  <a:pt x="380054" y="380054"/>
                </a:cubicBezTo>
                <a:lnTo>
                  <a:pt x="380054" y="400056"/>
                </a:lnTo>
                <a:cubicBezTo>
                  <a:pt x="380054" y="422184"/>
                  <a:pt x="397931" y="440061"/>
                  <a:pt x="420059" y="440061"/>
                </a:cubicBezTo>
                <a:cubicBezTo>
                  <a:pt x="442187" y="440061"/>
                  <a:pt x="460064" y="422184"/>
                  <a:pt x="460064" y="400056"/>
                </a:cubicBezTo>
                <a:lnTo>
                  <a:pt x="460064" y="380054"/>
                </a:lnTo>
                <a:cubicBezTo>
                  <a:pt x="460064" y="369051"/>
                  <a:pt x="469063" y="360051"/>
                  <a:pt x="480066" y="360051"/>
                </a:cubicBezTo>
                <a:lnTo>
                  <a:pt x="540074" y="360051"/>
                </a:lnTo>
                <a:cubicBezTo>
                  <a:pt x="551077" y="360051"/>
                  <a:pt x="560076" y="369051"/>
                  <a:pt x="560076" y="380054"/>
                </a:cubicBezTo>
                <a:lnTo>
                  <a:pt x="560076" y="560076"/>
                </a:lnTo>
                <a:cubicBezTo>
                  <a:pt x="560076" y="604210"/>
                  <a:pt x="524200" y="640086"/>
                  <a:pt x="480066" y="640086"/>
                </a:cubicBezTo>
                <a:lnTo>
                  <a:pt x="320046" y="640086"/>
                </a:lnTo>
                <a:lnTo>
                  <a:pt x="300044" y="640086"/>
                </a:lnTo>
                <a:lnTo>
                  <a:pt x="90021" y="640086"/>
                </a:lnTo>
                <a:cubicBezTo>
                  <a:pt x="40268" y="640086"/>
                  <a:pt x="13" y="599832"/>
                  <a:pt x="13" y="550078"/>
                </a:cubicBezTo>
                <a:lnTo>
                  <a:pt x="13" y="340055"/>
                </a:lnTo>
                <a:lnTo>
                  <a:pt x="0" y="300038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8200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Vygotsky's Sociocultural Play Theory provides a supportive framework for adult learners to develop their literacy and numeracy skills.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theory emphasizes the importance of social interaction in learning processes.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8200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Skills Through Play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38200" y="1687510"/>
            <a:ext cx="640080" cy="497840"/>
          </a:xfrm>
          <a:custGeom>
            <a:avLst/>
            <a:gdLst/>
            <a:ahLst/>
            <a:cxnLst/>
            <a:rect l="l" t="t" r="r" b="b"/>
            <a:pathLst>
              <a:path w="640080" h="497840">
                <a:moveTo>
                  <a:pt x="568961" y="53339"/>
                </a:moveTo>
                <a:cubicBezTo>
                  <a:pt x="578741" y="53339"/>
                  <a:pt x="586742" y="61339"/>
                  <a:pt x="586742" y="71116"/>
                </a:cubicBezTo>
                <a:lnTo>
                  <a:pt x="586742" y="195576"/>
                </a:lnTo>
                <a:lnTo>
                  <a:pt x="497841" y="195576"/>
                </a:lnTo>
                <a:lnTo>
                  <a:pt x="497841" y="160016"/>
                </a:lnTo>
                <a:lnTo>
                  <a:pt x="506732" y="160016"/>
                </a:lnTo>
                <a:cubicBezTo>
                  <a:pt x="521512" y="160016"/>
                  <a:pt x="533404" y="148127"/>
                  <a:pt x="533404" y="133346"/>
                </a:cubicBezTo>
                <a:cubicBezTo>
                  <a:pt x="533404" y="118565"/>
                  <a:pt x="521512" y="106677"/>
                  <a:pt x="506732" y="106677"/>
                </a:cubicBezTo>
                <a:lnTo>
                  <a:pt x="497841" y="106677"/>
                </a:lnTo>
                <a:lnTo>
                  <a:pt x="497841" y="53338"/>
                </a:lnTo>
                <a:lnTo>
                  <a:pt x="568961" y="53339"/>
                </a:lnTo>
                <a:moveTo>
                  <a:pt x="462279" y="106682"/>
                </a:moveTo>
                <a:lnTo>
                  <a:pt x="453388" y="106682"/>
                </a:lnTo>
                <a:cubicBezTo>
                  <a:pt x="438608" y="106682"/>
                  <a:pt x="426716" y="118571"/>
                  <a:pt x="426716" y="133351"/>
                </a:cubicBezTo>
                <a:cubicBezTo>
                  <a:pt x="426716" y="148132"/>
                  <a:pt x="438608" y="160021"/>
                  <a:pt x="453388" y="160021"/>
                </a:cubicBezTo>
                <a:lnTo>
                  <a:pt x="462279" y="160021"/>
                </a:lnTo>
                <a:lnTo>
                  <a:pt x="462279" y="195581"/>
                </a:lnTo>
                <a:lnTo>
                  <a:pt x="320040" y="195581"/>
                </a:lnTo>
                <a:lnTo>
                  <a:pt x="320040" y="160021"/>
                </a:lnTo>
                <a:lnTo>
                  <a:pt x="328931" y="160021"/>
                </a:lnTo>
                <a:cubicBezTo>
                  <a:pt x="343710" y="160021"/>
                  <a:pt x="355603" y="148132"/>
                  <a:pt x="355603" y="133351"/>
                </a:cubicBezTo>
                <a:cubicBezTo>
                  <a:pt x="355603" y="118571"/>
                  <a:pt x="343710" y="106682"/>
                  <a:pt x="328931" y="106682"/>
                </a:cubicBezTo>
                <a:lnTo>
                  <a:pt x="320040" y="106682"/>
                </a:lnTo>
                <a:lnTo>
                  <a:pt x="320040" y="53344"/>
                </a:lnTo>
                <a:lnTo>
                  <a:pt x="462279" y="53344"/>
                </a:lnTo>
                <a:lnTo>
                  <a:pt x="462279" y="106682"/>
                </a:lnTo>
                <a:moveTo>
                  <a:pt x="284477" y="106682"/>
                </a:moveTo>
                <a:lnTo>
                  <a:pt x="275586" y="106682"/>
                </a:lnTo>
                <a:cubicBezTo>
                  <a:pt x="260807" y="106682"/>
                  <a:pt x="248914" y="118571"/>
                  <a:pt x="248914" y="133351"/>
                </a:cubicBezTo>
                <a:cubicBezTo>
                  <a:pt x="248914" y="148132"/>
                  <a:pt x="260807" y="160021"/>
                  <a:pt x="275586" y="160021"/>
                </a:cubicBezTo>
                <a:lnTo>
                  <a:pt x="284477" y="160021"/>
                </a:lnTo>
                <a:lnTo>
                  <a:pt x="284477" y="195581"/>
                </a:lnTo>
                <a:lnTo>
                  <a:pt x="177795" y="195581"/>
                </a:lnTo>
                <a:lnTo>
                  <a:pt x="177795" y="160021"/>
                </a:lnTo>
                <a:lnTo>
                  <a:pt x="186686" y="160021"/>
                </a:lnTo>
                <a:cubicBezTo>
                  <a:pt x="201465" y="160021"/>
                  <a:pt x="213358" y="148132"/>
                  <a:pt x="213358" y="133351"/>
                </a:cubicBezTo>
                <a:cubicBezTo>
                  <a:pt x="213358" y="118571"/>
                  <a:pt x="201465" y="106682"/>
                  <a:pt x="186686" y="106682"/>
                </a:cubicBezTo>
                <a:lnTo>
                  <a:pt x="177795" y="106682"/>
                </a:lnTo>
                <a:lnTo>
                  <a:pt x="177795" y="53344"/>
                </a:lnTo>
                <a:lnTo>
                  <a:pt x="284477" y="53344"/>
                </a:lnTo>
                <a:lnTo>
                  <a:pt x="284477" y="106682"/>
                </a:lnTo>
                <a:moveTo>
                  <a:pt x="142239" y="106682"/>
                </a:moveTo>
                <a:lnTo>
                  <a:pt x="133348" y="106682"/>
                </a:lnTo>
                <a:cubicBezTo>
                  <a:pt x="118568" y="106682"/>
                  <a:pt x="106676" y="118571"/>
                  <a:pt x="106676" y="133351"/>
                </a:cubicBezTo>
                <a:cubicBezTo>
                  <a:pt x="106676" y="148132"/>
                  <a:pt x="118568" y="160021"/>
                  <a:pt x="133348" y="160021"/>
                </a:cubicBezTo>
                <a:lnTo>
                  <a:pt x="142239" y="160021"/>
                </a:lnTo>
                <a:lnTo>
                  <a:pt x="142239" y="195581"/>
                </a:lnTo>
                <a:lnTo>
                  <a:pt x="53338" y="195581"/>
                </a:lnTo>
                <a:lnTo>
                  <a:pt x="53338" y="71121"/>
                </a:lnTo>
                <a:cubicBezTo>
                  <a:pt x="53338" y="61344"/>
                  <a:pt x="61339" y="53344"/>
                  <a:pt x="71119" y="53344"/>
                </a:cubicBezTo>
                <a:lnTo>
                  <a:pt x="142239" y="53344"/>
                </a:lnTo>
                <a:lnTo>
                  <a:pt x="142239" y="106682"/>
                </a:lnTo>
                <a:moveTo>
                  <a:pt x="53338" y="426719"/>
                </a:moveTo>
                <a:lnTo>
                  <a:pt x="53338" y="231137"/>
                </a:lnTo>
                <a:lnTo>
                  <a:pt x="142239" y="231137"/>
                </a:lnTo>
                <a:lnTo>
                  <a:pt x="142239" y="257807"/>
                </a:lnTo>
                <a:lnTo>
                  <a:pt x="133348" y="257807"/>
                </a:lnTo>
                <a:cubicBezTo>
                  <a:pt x="118568" y="257807"/>
                  <a:pt x="106676" y="269695"/>
                  <a:pt x="106676" y="284476"/>
                </a:cubicBezTo>
                <a:cubicBezTo>
                  <a:pt x="106676" y="299257"/>
                  <a:pt x="118569" y="311145"/>
                  <a:pt x="133348" y="311145"/>
                </a:cubicBezTo>
                <a:lnTo>
                  <a:pt x="142239" y="311145"/>
                </a:lnTo>
                <a:lnTo>
                  <a:pt x="142239" y="337815"/>
                </a:lnTo>
                <a:lnTo>
                  <a:pt x="133348" y="337815"/>
                </a:lnTo>
                <a:cubicBezTo>
                  <a:pt x="118568" y="337815"/>
                  <a:pt x="106676" y="349703"/>
                  <a:pt x="106676" y="364484"/>
                </a:cubicBezTo>
                <a:cubicBezTo>
                  <a:pt x="106676" y="379265"/>
                  <a:pt x="118569" y="391153"/>
                  <a:pt x="133348" y="391153"/>
                </a:cubicBezTo>
                <a:lnTo>
                  <a:pt x="142239" y="391153"/>
                </a:lnTo>
                <a:lnTo>
                  <a:pt x="142239" y="444492"/>
                </a:lnTo>
                <a:lnTo>
                  <a:pt x="71119" y="444492"/>
                </a:lnTo>
                <a:cubicBezTo>
                  <a:pt x="61339" y="444492"/>
                  <a:pt x="53338" y="436491"/>
                  <a:pt x="53338" y="426714"/>
                </a:cubicBezTo>
                <a:lnTo>
                  <a:pt x="53338" y="426719"/>
                </a:lnTo>
                <a:moveTo>
                  <a:pt x="177801" y="391158"/>
                </a:moveTo>
                <a:lnTo>
                  <a:pt x="186692" y="391158"/>
                </a:lnTo>
                <a:cubicBezTo>
                  <a:pt x="201472" y="391158"/>
                  <a:pt x="213364" y="379269"/>
                  <a:pt x="213364" y="364489"/>
                </a:cubicBezTo>
                <a:cubicBezTo>
                  <a:pt x="213364" y="349708"/>
                  <a:pt x="201472" y="337819"/>
                  <a:pt x="186692" y="337819"/>
                </a:cubicBezTo>
                <a:lnTo>
                  <a:pt x="177801" y="337819"/>
                </a:lnTo>
                <a:lnTo>
                  <a:pt x="177801" y="311150"/>
                </a:lnTo>
                <a:lnTo>
                  <a:pt x="186692" y="311150"/>
                </a:lnTo>
                <a:cubicBezTo>
                  <a:pt x="201472" y="311150"/>
                  <a:pt x="213364" y="299261"/>
                  <a:pt x="213364" y="284481"/>
                </a:cubicBezTo>
                <a:cubicBezTo>
                  <a:pt x="213364" y="269700"/>
                  <a:pt x="201472" y="257811"/>
                  <a:pt x="186692" y="257811"/>
                </a:cubicBezTo>
                <a:lnTo>
                  <a:pt x="177801" y="257811"/>
                </a:lnTo>
                <a:lnTo>
                  <a:pt x="177801" y="231142"/>
                </a:lnTo>
                <a:lnTo>
                  <a:pt x="284484" y="231142"/>
                </a:lnTo>
                <a:lnTo>
                  <a:pt x="284484" y="257811"/>
                </a:lnTo>
                <a:lnTo>
                  <a:pt x="275593" y="257811"/>
                </a:lnTo>
                <a:cubicBezTo>
                  <a:pt x="260813" y="257811"/>
                  <a:pt x="248921" y="269700"/>
                  <a:pt x="248921" y="284481"/>
                </a:cubicBezTo>
                <a:cubicBezTo>
                  <a:pt x="248921" y="299261"/>
                  <a:pt x="260813" y="311150"/>
                  <a:pt x="275593" y="311150"/>
                </a:cubicBezTo>
                <a:lnTo>
                  <a:pt x="284484" y="311150"/>
                </a:lnTo>
                <a:lnTo>
                  <a:pt x="284484" y="337819"/>
                </a:lnTo>
                <a:lnTo>
                  <a:pt x="275593" y="337819"/>
                </a:lnTo>
                <a:cubicBezTo>
                  <a:pt x="260813" y="337819"/>
                  <a:pt x="248921" y="349708"/>
                  <a:pt x="248921" y="364489"/>
                </a:cubicBezTo>
                <a:cubicBezTo>
                  <a:pt x="248921" y="379269"/>
                  <a:pt x="260813" y="391158"/>
                  <a:pt x="275593" y="391158"/>
                </a:cubicBezTo>
                <a:lnTo>
                  <a:pt x="284484" y="391158"/>
                </a:lnTo>
                <a:lnTo>
                  <a:pt x="284484" y="444496"/>
                </a:lnTo>
                <a:lnTo>
                  <a:pt x="177801" y="444496"/>
                </a:lnTo>
                <a:lnTo>
                  <a:pt x="177801" y="391158"/>
                </a:lnTo>
                <a:moveTo>
                  <a:pt x="320040" y="311150"/>
                </a:moveTo>
                <a:lnTo>
                  <a:pt x="328931" y="311150"/>
                </a:lnTo>
                <a:cubicBezTo>
                  <a:pt x="343710" y="311150"/>
                  <a:pt x="355603" y="299262"/>
                  <a:pt x="355603" y="284481"/>
                </a:cubicBezTo>
                <a:cubicBezTo>
                  <a:pt x="355603" y="269700"/>
                  <a:pt x="343710" y="257811"/>
                  <a:pt x="328931" y="257811"/>
                </a:cubicBezTo>
                <a:lnTo>
                  <a:pt x="320040" y="257811"/>
                </a:lnTo>
                <a:lnTo>
                  <a:pt x="320040" y="231142"/>
                </a:lnTo>
                <a:lnTo>
                  <a:pt x="462279" y="231142"/>
                </a:lnTo>
                <a:lnTo>
                  <a:pt x="462279" y="337824"/>
                </a:lnTo>
                <a:lnTo>
                  <a:pt x="453388" y="337824"/>
                </a:lnTo>
                <a:cubicBezTo>
                  <a:pt x="438608" y="337824"/>
                  <a:pt x="426716" y="349713"/>
                  <a:pt x="426716" y="364493"/>
                </a:cubicBezTo>
                <a:cubicBezTo>
                  <a:pt x="426716" y="379274"/>
                  <a:pt x="438608" y="391163"/>
                  <a:pt x="453388" y="391163"/>
                </a:cubicBezTo>
                <a:lnTo>
                  <a:pt x="462279" y="391163"/>
                </a:lnTo>
                <a:lnTo>
                  <a:pt x="462279" y="444501"/>
                </a:lnTo>
                <a:lnTo>
                  <a:pt x="320040" y="444501"/>
                </a:lnTo>
                <a:lnTo>
                  <a:pt x="320040" y="391163"/>
                </a:lnTo>
                <a:lnTo>
                  <a:pt x="328931" y="391163"/>
                </a:lnTo>
                <a:cubicBezTo>
                  <a:pt x="343710" y="391163"/>
                  <a:pt x="355603" y="379274"/>
                  <a:pt x="355603" y="364493"/>
                </a:cubicBezTo>
                <a:cubicBezTo>
                  <a:pt x="355603" y="349713"/>
                  <a:pt x="343710" y="337824"/>
                  <a:pt x="328931" y="337824"/>
                </a:cubicBezTo>
                <a:lnTo>
                  <a:pt x="320040" y="337824"/>
                </a:lnTo>
                <a:lnTo>
                  <a:pt x="320040" y="311150"/>
                </a:lnTo>
                <a:moveTo>
                  <a:pt x="497841" y="391158"/>
                </a:moveTo>
                <a:lnTo>
                  <a:pt x="506732" y="391158"/>
                </a:lnTo>
                <a:cubicBezTo>
                  <a:pt x="521512" y="391158"/>
                  <a:pt x="533404" y="379269"/>
                  <a:pt x="533404" y="364489"/>
                </a:cubicBezTo>
                <a:cubicBezTo>
                  <a:pt x="533404" y="349708"/>
                  <a:pt x="521512" y="337819"/>
                  <a:pt x="506732" y="337819"/>
                </a:cubicBezTo>
                <a:lnTo>
                  <a:pt x="497841" y="337819"/>
                </a:lnTo>
                <a:lnTo>
                  <a:pt x="497841" y="231137"/>
                </a:lnTo>
                <a:lnTo>
                  <a:pt x="586742" y="231137"/>
                </a:lnTo>
                <a:lnTo>
                  <a:pt x="586742" y="426718"/>
                </a:lnTo>
                <a:cubicBezTo>
                  <a:pt x="586742" y="436496"/>
                  <a:pt x="578741" y="444496"/>
                  <a:pt x="568961" y="444496"/>
                </a:cubicBezTo>
                <a:lnTo>
                  <a:pt x="497841" y="444496"/>
                </a:lnTo>
                <a:lnTo>
                  <a:pt x="497841" y="391158"/>
                </a:lnTo>
                <a:moveTo>
                  <a:pt x="71119" y="0"/>
                </a:moveTo>
                <a:cubicBezTo>
                  <a:pt x="31895" y="0"/>
                  <a:pt x="0" y="31892"/>
                  <a:pt x="0" y="71121"/>
                </a:cubicBezTo>
                <a:lnTo>
                  <a:pt x="0" y="426724"/>
                </a:lnTo>
                <a:cubicBezTo>
                  <a:pt x="0" y="465948"/>
                  <a:pt x="31895" y="497845"/>
                  <a:pt x="71119" y="497845"/>
                </a:cubicBezTo>
                <a:lnTo>
                  <a:pt x="568961" y="497845"/>
                </a:lnTo>
                <a:cubicBezTo>
                  <a:pt x="608185" y="497845"/>
                  <a:pt x="640080" y="465953"/>
                  <a:pt x="640080" y="426724"/>
                </a:cubicBezTo>
                <a:lnTo>
                  <a:pt x="640080" y="71121"/>
                </a:lnTo>
                <a:cubicBezTo>
                  <a:pt x="640080" y="31897"/>
                  <a:pt x="608185" y="0"/>
                  <a:pt x="568961" y="0"/>
                </a:cubicBezTo>
                <a:lnTo>
                  <a:pt x="71119" y="0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Vygotsky's Sociocultural Play Theory in Adult Learning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 and references can be found in the appendix.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supplementary materials provide further insights and context.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548122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8200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Vygotsky, L. S. (1978). Mind in society: The development of higher psychological processes.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foundational work explores the development of higher psychological processes in society.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38200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Primary Reference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Appendix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106454" r="-10645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collaborative games and hands-on activities with visual/images for LLN read and write difficulties.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 and references for Vygotsky's Sociocultural Play Theory and visual storytelling.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Learning Tools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5776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 and references for Vygotsky's Sociocultural Play Theory and visual storytelling.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collaborative games and hands-on activities with visual/images for LLN read and write difficulties.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for Sociocultural Play Theory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37320" y="157761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Vygotsky's Sociocultural Play Theory in Adult Learning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321" r="-1203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visual representation of information that uses images and text to convey a message.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Infographics are designed to simplify complex data for easy understanding.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Infographics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longer, more complex visual story that uses images and text to convey a message.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often explore deeper themes and are presented as standalone works.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Graphic Novels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visual story that uses images and text to convey a message.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Comics are often serialized and cater to a wide range of audiences.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Comics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Storytelling Examples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Vygotsky's Sociocultural Play Theory in Adult Learning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Game Examples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Vygotsky's Sociocultural Play Theory in Adult Learning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Role-Playing Activities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collaborative game that requires adult learners to work together to solve a problem.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simulate real-world scenarios to improve communication and decision-making.</a:t>
            </a:r>
            <a:endParaRPr lang="en-US" sz="12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Brain Teasers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collaborative game that requires adult learners to work together to solve a problem.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encourages creative problem-solving and enhances cognitive skills.</a:t>
            </a:r>
            <a:endParaRPr lang="en-US" sz="1292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Puzzles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collaborative game that requires adult learners to work together to solve a problem.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fosters teamwork and critical thinking among participants.</a:t>
            </a:r>
            <a:endParaRPr lang="en-US" sz="1292" dirty="0"/>
          </a:p>
        </p:txBody>
      </p:sp>
      <p:sp>
        <p:nvSpPr>
          <p:cNvPr id="21" name="Text 19"/>
          <p:cNvSpPr/>
          <p:nvPr/>
        </p:nvSpPr>
        <p:spPr>
          <a:xfrm>
            <a:off x="3885670" y="4950686"/>
            <a:ext cx="228600" cy="152400"/>
          </a:xfrm>
          <a:custGeom>
            <a:avLst/>
            <a:gdLst/>
            <a:ahLst/>
            <a:cxnLst/>
            <a:rect l="l" t="t" r="r" b="b"/>
            <a:pathLst>
              <a:path w="228600" h="152400">
                <a:moveTo>
                  <a:pt x="36274" y="39013"/>
                </a:moveTo>
                <a:cubicBezTo>
                  <a:pt x="24209" y="49411"/>
                  <a:pt x="19049" y="63976"/>
                  <a:pt x="19049" y="82551"/>
                </a:cubicBezTo>
                <a:cubicBezTo>
                  <a:pt x="19049" y="99973"/>
                  <a:pt x="25121" y="112237"/>
                  <a:pt x="33654" y="120254"/>
                </a:cubicBezTo>
                <a:cubicBezTo>
                  <a:pt x="42385" y="128431"/>
                  <a:pt x="54967" y="133352"/>
                  <a:pt x="69849" y="133352"/>
                </a:cubicBezTo>
                <a:lnTo>
                  <a:pt x="73182" y="133352"/>
                </a:lnTo>
                <a:cubicBezTo>
                  <a:pt x="75603" y="133352"/>
                  <a:pt x="77786" y="132003"/>
                  <a:pt x="78858" y="129859"/>
                </a:cubicBezTo>
                <a:lnTo>
                  <a:pt x="88066" y="111484"/>
                </a:lnTo>
                <a:lnTo>
                  <a:pt x="103544" y="119223"/>
                </a:lnTo>
                <a:lnTo>
                  <a:pt x="88066" y="111484"/>
                </a:lnTo>
                <a:cubicBezTo>
                  <a:pt x="93026" y="101523"/>
                  <a:pt x="103188" y="95252"/>
                  <a:pt x="114300" y="95252"/>
                </a:cubicBezTo>
                <a:cubicBezTo>
                  <a:pt x="125412" y="95252"/>
                  <a:pt x="135574" y="101523"/>
                  <a:pt x="140534" y="111444"/>
                </a:cubicBezTo>
                <a:lnTo>
                  <a:pt x="149742" y="129819"/>
                </a:lnTo>
                <a:cubicBezTo>
                  <a:pt x="150814" y="131962"/>
                  <a:pt x="152997" y="133312"/>
                  <a:pt x="155418" y="133312"/>
                </a:cubicBezTo>
                <a:lnTo>
                  <a:pt x="158751" y="133312"/>
                </a:lnTo>
                <a:cubicBezTo>
                  <a:pt x="173594" y="133312"/>
                  <a:pt x="186215" y="128391"/>
                  <a:pt x="194946" y="120215"/>
                </a:cubicBezTo>
                <a:cubicBezTo>
                  <a:pt x="203479" y="112198"/>
                  <a:pt x="209551" y="99935"/>
                  <a:pt x="209551" y="82511"/>
                </a:cubicBezTo>
                <a:cubicBezTo>
                  <a:pt x="209551" y="63936"/>
                  <a:pt x="204391" y="49372"/>
                  <a:pt x="192326" y="38973"/>
                </a:cubicBezTo>
                <a:cubicBezTo>
                  <a:pt x="179746" y="28139"/>
                  <a:pt x="156488" y="19050"/>
                  <a:pt x="114300" y="19050"/>
                </a:cubicBezTo>
                <a:cubicBezTo>
                  <a:pt x="72112" y="19050"/>
                  <a:pt x="48856" y="28139"/>
                  <a:pt x="36274" y="39013"/>
                </a:cubicBezTo>
                <a:lnTo>
                  <a:pt x="36274" y="39013"/>
                </a:lnTo>
                <a:moveTo>
                  <a:pt x="0" y="82551"/>
                </a:moveTo>
                <a:cubicBezTo>
                  <a:pt x="0" y="38100"/>
                  <a:pt x="25400" y="0"/>
                  <a:pt x="114300" y="0"/>
                </a:cubicBezTo>
                <a:cubicBezTo>
                  <a:pt x="203200" y="0"/>
                  <a:pt x="228600" y="38100"/>
                  <a:pt x="228600" y="82551"/>
                </a:cubicBezTo>
                <a:cubicBezTo>
                  <a:pt x="228600" y="127001"/>
                  <a:pt x="196850" y="152400"/>
                  <a:pt x="158749" y="152400"/>
                </a:cubicBezTo>
                <a:lnTo>
                  <a:pt x="155416" y="152400"/>
                </a:lnTo>
                <a:cubicBezTo>
                  <a:pt x="145813" y="152400"/>
                  <a:pt x="137000" y="146962"/>
                  <a:pt x="132714" y="138350"/>
                </a:cubicBezTo>
                <a:lnTo>
                  <a:pt x="123506" y="119975"/>
                </a:lnTo>
                <a:cubicBezTo>
                  <a:pt x="121759" y="116482"/>
                  <a:pt x="118227" y="114300"/>
                  <a:pt x="114298" y="114300"/>
                </a:cubicBezTo>
                <a:cubicBezTo>
                  <a:pt x="110368" y="114300"/>
                  <a:pt x="106836" y="116482"/>
                  <a:pt x="105090" y="119975"/>
                </a:cubicBezTo>
                <a:lnTo>
                  <a:pt x="95882" y="138350"/>
                </a:lnTo>
                <a:cubicBezTo>
                  <a:pt x="91595" y="146962"/>
                  <a:pt x="82785" y="152400"/>
                  <a:pt x="73179" y="152400"/>
                </a:cubicBezTo>
                <a:lnTo>
                  <a:pt x="69846" y="152400"/>
                </a:lnTo>
                <a:cubicBezTo>
                  <a:pt x="31746" y="152400"/>
                  <a:pt x="-5" y="126999"/>
                  <a:pt x="-5" y="82551"/>
                </a:cubicBezTo>
                <a:lnTo>
                  <a:pt x="0" y="82551"/>
                </a:lnTo>
                <a:moveTo>
                  <a:pt x="38101" y="76200"/>
                </a:moveTo>
                <a:cubicBezTo>
                  <a:pt x="38101" y="62172"/>
                  <a:pt x="49474" y="50799"/>
                  <a:pt x="63501" y="50799"/>
                </a:cubicBezTo>
                <a:cubicBezTo>
                  <a:pt x="77527" y="50799"/>
                  <a:pt x="88900" y="62172"/>
                  <a:pt x="88900" y="76200"/>
                </a:cubicBezTo>
                <a:cubicBezTo>
                  <a:pt x="88900" y="90228"/>
                  <a:pt x="77527" y="101601"/>
                  <a:pt x="63501" y="101601"/>
                </a:cubicBezTo>
                <a:cubicBezTo>
                  <a:pt x="49474" y="101601"/>
                  <a:pt x="38101" y="90228"/>
                  <a:pt x="38101" y="76200"/>
                </a:cubicBezTo>
                <a:lnTo>
                  <a:pt x="38101" y="76200"/>
                </a:lnTo>
                <a:moveTo>
                  <a:pt x="165099" y="50799"/>
                </a:moveTo>
                <a:cubicBezTo>
                  <a:pt x="179126" y="50799"/>
                  <a:pt x="190499" y="62172"/>
                  <a:pt x="190499" y="76200"/>
                </a:cubicBezTo>
                <a:cubicBezTo>
                  <a:pt x="190499" y="90228"/>
                  <a:pt x="179126" y="101601"/>
                  <a:pt x="165099" y="101601"/>
                </a:cubicBezTo>
                <a:cubicBezTo>
                  <a:pt x="151073" y="101601"/>
                  <a:pt x="139700" y="90228"/>
                  <a:pt x="139700" y="76200"/>
                </a:cubicBezTo>
                <a:cubicBezTo>
                  <a:pt x="139700" y="62172"/>
                  <a:pt x="151073" y="50799"/>
                  <a:pt x="165099" y="50799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0"/>
                </a:moveTo>
                <a:cubicBezTo>
                  <a:pt x="215787" y="0"/>
                  <a:pt x="228600" y="12813"/>
                  <a:pt x="228600" y="28575"/>
                </a:cubicBezTo>
                <a:lnTo>
                  <a:pt x="228600" y="85725"/>
                </a:lnTo>
                <a:cubicBezTo>
                  <a:pt x="228600" y="89655"/>
                  <a:pt x="225386" y="92869"/>
                  <a:pt x="221456" y="92869"/>
                </a:cubicBezTo>
                <a:lnTo>
                  <a:pt x="198240" y="92869"/>
                </a:lnTo>
                <a:cubicBezTo>
                  <a:pt x="195293" y="92869"/>
                  <a:pt x="192881" y="95280"/>
                  <a:pt x="192881" y="98227"/>
                </a:cubicBezTo>
                <a:lnTo>
                  <a:pt x="192881" y="100013"/>
                </a:lnTo>
                <a:cubicBezTo>
                  <a:pt x="192881" y="107915"/>
                  <a:pt x="186496" y="114300"/>
                  <a:pt x="178594" y="114300"/>
                </a:cubicBezTo>
                <a:cubicBezTo>
                  <a:pt x="170691" y="114300"/>
                  <a:pt x="164306" y="107915"/>
                  <a:pt x="164306" y="100013"/>
                </a:cubicBezTo>
                <a:lnTo>
                  <a:pt x="164306" y="98227"/>
                </a:lnTo>
                <a:cubicBezTo>
                  <a:pt x="164306" y="95280"/>
                  <a:pt x="161895" y="92869"/>
                  <a:pt x="158948" y="92869"/>
                </a:cubicBezTo>
                <a:lnTo>
                  <a:pt x="142875" y="92869"/>
                </a:lnTo>
                <a:cubicBezTo>
                  <a:pt x="138945" y="92869"/>
                  <a:pt x="135731" y="89655"/>
                  <a:pt x="135731" y="85725"/>
                </a:cubicBezTo>
                <a:lnTo>
                  <a:pt x="135731" y="71438"/>
                </a:lnTo>
                <a:cubicBezTo>
                  <a:pt x="135731" y="67508"/>
                  <a:pt x="138945" y="64294"/>
                  <a:pt x="142875" y="64294"/>
                </a:cubicBezTo>
                <a:lnTo>
                  <a:pt x="150019" y="64294"/>
                </a:lnTo>
                <a:cubicBezTo>
                  <a:pt x="157921" y="64294"/>
                  <a:pt x="164306" y="57909"/>
                  <a:pt x="164306" y="50006"/>
                </a:cubicBezTo>
                <a:cubicBezTo>
                  <a:pt x="164306" y="42104"/>
                  <a:pt x="157921" y="35719"/>
                  <a:pt x="150019" y="35719"/>
                </a:cubicBezTo>
                <a:lnTo>
                  <a:pt x="142875" y="35719"/>
                </a:lnTo>
                <a:cubicBezTo>
                  <a:pt x="138945" y="35719"/>
                  <a:pt x="135731" y="32505"/>
                  <a:pt x="135731" y="28575"/>
                </a:cubicBezTo>
                <a:lnTo>
                  <a:pt x="135731" y="7144"/>
                </a:lnTo>
                <a:cubicBezTo>
                  <a:pt x="135731" y="3214"/>
                  <a:pt x="138945" y="0"/>
                  <a:pt x="142875" y="0"/>
                </a:cubicBezTo>
                <a:lnTo>
                  <a:pt x="200025" y="0"/>
                </a:lnTo>
              </a:path>
              <a:path w="228600" h="228600">
                <a:moveTo>
                  <a:pt x="0" y="107156"/>
                </a:moveTo>
                <a:lnTo>
                  <a:pt x="0" y="57150"/>
                </a:lnTo>
                <a:cubicBezTo>
                  <a:pt x="0" y="41388"/>
                  <a:pt x="12813" y="28575"/>
                  <a:pt x="28575" y="28575"/>
                </a:cubicBezTo>
                <a:lnTo>
                  <a:pt x="92869" y="28575"/>
                </a:lnTo>
                <a:cubicBezTo>
                  <a:pt x="96798" y="28575"/>
                  <a:pt x="100013" y="31789"/>
                  <a:pt x="100013" y="35719"/>
                </a:cubicBezTo>
                <a:lnTo>
                  <a:pt x="100013" y="58935"/>
                </a:lnTo>
                <a:cubicBezTo>
                  <a:pt x="100013" y="61882"/>
                  <a:pt x="102424" y="64294"/>
                  <a:pt x="105371" y="64294"/>
                </a:cubicBezTo>
                <a:lnTo>
                  <a:pt x="107156" y="64294"/>
                </a:lnTo>
                <a:cubicBezTo>
                  <a:pt x="115059" y="64294"/>
                  <a:pt x="121444" y="70679"/>
                  <a:pt x="121444" y="78581"/>
                </a:cubicBezTo>
                <a:cubicBezTo>
                  <a:pt x="121444" y="86484"/>
                  <a:pt x="115059" y="92869"/>
                  <a:pt x="107156" y="92869"/>
                </a:cubicBezTo>
                <a:lnTo>
                  <a:pt x="105371" y="92869"/>
                </a:lnTo>
                <a:cubicBezTo>
                  <a:pt x="102424" y="92869"/>
                  <a:pt x="100013" y="95280"/>
                  <a:pt x="100013" y="98227"/>
                </a:cubicBezTo>
                <a:lnTo>
                  <a:pt x="100013" y="121444"/>
                </a:lnTo>
                <a:cubicBezTo>
                  <a:pt x="100013" y="125373"/>
                  <a:pt x="96798" y="128588"/>
                  <a:pt x="92869" y="128588"/>
                </a:cubicBezTo>
                <a:lnTo>
                  <a:pt x="78581" y="128588"/>
                </a:lnTo>
                <a:cubicBezTo>
                  <a:pt x="74652" y="128588"/>
                  <a:pt x="71438" y="125373"/>
                  <a:pt x="71438" y="121444"/>
                </a:cubicBezTo>
                <a:lnTo>
                  <a:pt x="71438" y="114300"/>
                </a:lnTo>
                <a:cubicBezTo>
                  <a:pt x="71438" y="106397"/>
                  <a:pt x="65053" y="100013"/>
                  <a:pt x="57150" y="100013"/>
                </a:cubicBezTo>
                <a:cubicBezTo>
                  <a:pt x="49247" y="100013"/>
                  <a:pt x="42863" y="106397"/>
                  <a:pt x="42863" y="114300"/>
                </a:cubicBezTo>
                <a:lnTo>
                  <a:pt x="42863" y="121444"/>
                </a:lnTo>
                <a:cubicBezTo>
                  <a:pt x="42863" y="125373"/>
                  <a:pt x="39648" y="128588"/>
                  <a:pt x="35719" y="128588"/>
                </a:cubicBezTo>
                <a:lnTo>
                  <a:pt x="21431" y="128588"/>
                </a:lnTo>
                <a:lnTo>
                  <a:pt x="21431" y="196454"/>
                </a:lnTo>
                <a:cubicBezTo>
                  <a:pt x="21431" y="202393"/>
                  <a:pt x="26209" y="207171"/>
                  <a:pt x="32148" y="207171"/>
                </a:cubicBezTo>
                <a:lnTo>
                  <a:pt x="100015" y="207171"/>
                </a:lnTo>
                <a:lnTo>
                  <a:pt x="100015" y="191098"/>
                </a:lnTo>
                <a:cubicBezTo>
                  <a:pt x="100015" y="188152"/>
                  <a:pt x="97603" y="185740"/>
                  <a:pt x="94656" y="185740"/>
                </a:cubicBezTo>
                <a:lnTo>
                  <a:pt x="92871" y="185740"/>
                </a:lnTo>
                <a:cubicBezTo>
                  <a:pt x="84968" y="185740"/>
                  <a:pt x="78584" y="179355"/>
                  <a:pt x="78584" y="171452"/>
                </a:cubicBezTo>
                <a:cubicBezTo>
                  <a:pt x="78584" y="163550"/>
                  <a:pt x="84968" y="157165"/>
                  <a:pt x="92871" y="157165"/>
                </a:cubicBezTo>
                <a:lnTo>
                  <a:pt x="94656" y="157165"/>
                </a:lnTo>
                <a:cubicBezTo>
                  <a:pt x="97603" y="157165"/>
                  <a:pt x="100015" y="154753"/>
                  <a:pt x="100015" y="151806"/>
                </a:cubicBezTo>
                <a:lnTo>
                  <a:pt x="100015" y="135734"/>
                </a:lnTo>
                <a:cubicBezTo>
                  <a:pt x="100015" y="131804"/>
                  <a:pt x="103229" y="128590"/>
                  <a:pt x="107159" y="128590"/>
                </a:cubicBezTo>
                <a:lnTo>
                  <a:pt x="128590" y="128590"/>
                </a:lnTo>
                <a:cubicBezTo>
                  <a:pt x="132519" y="128590"/>
                  <a:pt x="135734" y="131804"/>
                  <a:pt x="135734" y="135734"/>
                </a:cubicBezTo>
                <a:lnTo>
                  <a:pt x="135734" y="142877"/>
                </a:lnTo>
                <a:cubicBezTo>
                  <a:pt x="135734" y="150780"/>
                  <a:pt x="142118" y="157165"/>
                  <a:pt x="150021" y="157165"/>
                </a:cubicBezTo>
                <a:cubicBezTo>
                  <a:pt x="157924" y="157165"/>
                  <a:pt x="164309" y="150780"/>
                  <a:pt x="164309" y="142877"/>
                </a:cubicBezTo>
                <a:lnTo>
                  <a:pt x="164309" y="135734"/>
                </a:lnTo>
                <a:cubicBezTo>
                  <a:pt x="164309" y="131804"/>
                  <a:pt x="167523" y="128590"/>
                  <a:pt x="171452" y="128590"/>
                </a:cubicBezTo>
                <a:lnTo>
                  <a:pt x="192884" y="128590"/>
                </a:lnTo>
                <a:cubicBezTo>
                  <a:pt x="196813" y="128590"/>
                  <a:pt x="200027" y="131804"/>
                  <a:pt x="200027" y="135734"/>
                </a:cubicBezTo>
                <a:lnTo>
                  <a:pt x="200027" y="200027"/>
                </a:lnTo>
                <a:cubicBezTo>
                  <a:pt x="200027" y="215789"/>
                  <a:pt x="187214" y="228602"/>
                  <a:pt x="171452" y="228602"/>
                </a:cubicBezTo>
                <a:lnTo>
                  <a:pt x="114302" y="228602"/>
                </a:lnTo>
                <a:lnTo>
                  <a:pt x="107159" y="228602"/>
                </a:lnTo>
                <a:lnTo>
                  <a:pt x="32150" y="228602"/>
                </a:lnTo>
                <a:cubicBezTo>
                  <a:pt x="14381" y="228602"/>
                  <a:pt x="5" y="214226"/>
                  <a:pt x="5" y="196457"/>
                </a:cubicBezTo>
                <a:lnTo>
                  <a:pt x="5" y="121448"/>
                </a:lnTo>
                <a:lnTo>
                  <a:pt x="0" y="1071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89787" y="25583"/>
                </a:moveTo>
                <a:cubicBezTo>
                  <a:pt x="86662" y="27905"/>
                  <a:pt x="85725" y="30360"/>
                  <a:pt x="85725" y="32146"/>
                </a:cubicBezTo>
                <a:cubicBezTo>
                  <a:pt x="85725" y="34020"/>
                  <a:pt x="86797" y="36656"/>
                  <a:pt x="90368" y="39111"/>
                </a:cubicBezTo>
                <a:cubicBezTo>
                  <a:pt x="93849" y="41477"/>
                  <a:pt x="96439" y="45631"/>
                  <a:pt x="96439" y="50541"/>
                </a:cubicBezTo>
                <a:cubicBezTo>
                  <a:pt x="96439" y="58131"/>
                  <a:pt x="90279" y="64248"/>
                  <a:pt x="82733" y="64248"/>
                </a:cubicBezTo>
                <a:lnTo>
                  <a:pt x="25002" y="64294"/>
                </a:lnTo>
                <a:cubicBezTo>
                  <a:pt x="23038" y="64294"/>
                  <a:pt x="21431" y="65901"/>
                  <a:pt x="21431" y="67867"/>
                </a:cubicBezTo>
                <a:lnTo>
                  <a:pt x="21431" y="91307"/>
                </a:lnTo>
                <a:cubicBezTo>
                  <a:pt x="24735" y="90014"/>
                  <a:pt x="28351" y="89298"/>
                  <a:pt x="32148" y="89298"/>
                </a:cubicBezTo>
                <a:cubicBezTo>
                  <a:pt x="51392" y="89298"/>
                  <a:pt x="64296" y="106889"/>
                  <a:pt x="64296" y="125017"/>
                </a:cubicBezTo>
                <a:cubicBezTo>
                  <a:pt x="64296" y="143145"/>
                  <a:pt x="51392" y="160736"/>
                  <a:pt x="32150" y="160736"/>
                </a:cubicBezTo>
                <a:cubicBezTo>
                  <a:pt x="28356" y="160736"/>
                  <a:pt x="24739" y="160020"/>
                  <a:pt x="21436" y="158726"/>
                </a:cubicBezTo>
                <a:lnTo>
                  <a:pt x="21436" y="203598"/>
                </a:lnTo>
                <a:cubicBezTo>
                  <a:pt x="21436" y="205562"/>
                  <a:pt x="23043" y="207171"/>
                  <a:pt x="25009" y="207171"/>
                </a:cubicBezTo>
                <a:lnTo>
                  <a:pt x="69881" y="207171"/>
                </a:lnTo>
                <a:cubicBezTo>
                  <a:pt x="68587" y="203868"/>
                  <a:pt x="67871" y="200251"/>
                  <a:pt x="67871" y="196457"/>
                </a:cubicBezTo>
                <a:cubicBezTo>
                  <a:pt x="67871" y="177213"/>
                  <a:pt x="85462" y="164311"/>
                  <a:pt x="103590" y="164311"/>
                </a:cubicBezTo>
                <a:cubicBezTo>
                  <a:pt x="121718" y="164311"/>
                  <a:pt x="139309" y="177215"/>
                  <a:pt x="139309" y="196459"/>
                </a:cubicBezTo>
                <a:cubicBezTo>
                  <a:pt x="139309" y="200254"/>
                  <a:pt x="138593" y="203870"/>
                  <a:pt x="137299" y="207176"/>
                </a:cubicBezTo>
                <a:lnTo>
                  <a:pt x="160740" y="207176"/>
                </a:lnTo>
                <a:cubicBezTo>
                  <a:pt x="162704" y="207176"/>
                  <a:pt x="164313" y="205569"/>
                  <a:pt x="164313" y="203605"/>
                </a:cubicBezTo>
                <a:lnTo>
                  <a:pt x="164313" y="145874"/>
                </a:lnTo>
                <a:cubicBezTo>
                  <a:pt x="164313" y="138285"/>
                  <a:pt x="170474" y="132167"/>
                  <a:pt x="178020" y="132167"/>
                </a:cubicBezTo>
                <a:cubicBezTo>
                  <a:pt x="182976" y="132167"/>
                  <a:pt x="187084" y="134757"/>
                  <a:pt x="189450" y="138239"/>
                </a:cubicBezTo>
                <a:cubicBezTo>
                  <a:pt x="191905" y="141812"/>
                  <a:pt x="194541" y="142882"/>
                  <a:pt x="196415" y="142882"/>
                </a:cubicBezTo>
                <a:cubicBezTo>
                  <a:pt x="198201" y="142882"/>
                  <a:pt x="200656" y="141945"/>
                  <a:pt x="202979" y="138820"/>
                </a:cubicBezTo>
                <a:cubicBezTo>
                  <a:pt x="205301" y="135695"/>
                  <a:pt x="207130" y="130828"/>
                  <a:pt x="207130" y="125024"/>
                </a:cubicBezTo>
                <a:cubicBezTo>
                  <a:pt x="207130" y="119219"/>
                  <a:pt x="205345" y="114398"/>
                  <a:pt x="202979" y="111228"/>
                </a:cubicBezTo>
                <a:cubicBezTo>
                  <a:pt x="200613" y="108057"/>
                  <a:pt x="198201" y="107165"/>
                  <a:pt x="196415" y="107165"/>
                </a:cubicBezTo>
                <a:cubicBezTo>
                  <a:pt x="194541" y="107165"/>
                  <a:pt x="191905" y="108238"/>
                  <a:pt x="189450" y="111808"/>
                </a:cubicBezTo>
                <a:cubicBezTo>
                  <a:pt x="187084" y="115290"/>
                  <a:pt x="182930" y="117880"/>
                  <a:pt x="178020" y="117880"/>
                </a:cubicBezTo>
                <a:cubicBezTo>
                  <a:pt x="170430" y="117880"/>
                  <a:pt x="164313" y="111719"/>
                  <a:pt x="164313" y="104173"/>
                </a:cubicBezTo>
                <a:lnTo>
                  <a:pt x="164313" y="67874"/>
                </a:lnTo>
                <a:cubicBezTo>
                  <a:pt x="164313" y="65910"/>
                  <a:pt x="162706" y="64303"/>
                  <a:pt x="160742" y="64303"/>
                </a:cubicBezTo>
                <a:lnTo>
                  <a:pt x="124443" y="64303"/>
                </a:lnTo>
                <a:cubicBezTo>
                  <a:pt x="116853" y="64303"/>
                  <a:pt x="110736" y="58142"/>
                  <a:pt x="110736" y="50596"/>
                </a:cubicBezTo>
                <a:cubicBezTo>
                  <a:pt x="110736" y="45640"/>
                  <a:pt x="113326" y="41532"/>
                  <a:pt x="116808" y="39166"/>
                </a:cubicBezTo>
                <a:cubicBezTo>
                  <a:pt x="120381" y="36711"/>
                  <a:pt x="121451" y="34075"/>
                  <a:pt x="121451" y="32201"/>
                </a:cubicBezTo>
                <a:cubicBezTo>
                  <a:pt x="121451" y="30415"/>
                  <a:pt x="120513" y="27960"/>
                  <a:pt x="117388" y="25637"/>
                </a:cubicBezTo>
                <a:cubicBezTo>
                  <a:pt x="114263" y="23315"/>
                  <a:pt x="109397" y="21440"/>
                  <a:pt x="103592" y="21440"/>
                </a:cubicBezTo>
                <a:cubicBezTo>
                  <a:pt x="97788" y="21440"/>
                  <a:pt x="92967" y="23226"/>
                  <a:pt x="89796" y="25592"/>
                </a:cubicBezTo>
                <a:lnTo>
                  <a:pt x="89787" y="25583"/>
                </a:lnTo>
                <a:moveTo>
                  <a:pt x="76928" y="8438"/>
                </a:moveTo>
                <a:cubicBezTo>
                  <a:pt x="84161" y="3036"/>
                  <a:pt x="93582" y="0"/>
                  <a:pt x="103583" y="0"/>
                </a:cubicBezTo>
                <a:cubicBezTo>
                  <a:pt x="113584" y="0"/>
                  <a:pt x="123005" y="3036"/>
                  <a:pt x="130238" y="8438"/>
                </a:cubicBezTo>
                <a:cubicBezTo>
                  <a:pt x="137471" y="13839"/>
                  <a:pt x="142873" y="22101"/>
                  <a:pt x="142873" y="32146"/>
                </a:cubicBezTo>
                <a:cubicBezTo>
                  <a:pt x="142873" y="35986"/>
                  <a:pt x="142068" y="39603"/>
                  <a:pt x="140685" y="42863"/>
                </a:cubicBezTo>
                <a:lnTo>
                  <a:pt x="160733" y="42863"/>
                </a:lnTo>
                <a:cubicBezTo>
                  <a:pt x="174529" y="42863"/>
                  <a:pt x="185738" y="54068"/>
                  <a:pt x="185738" y="67867"/>
                </a:cubicBezTo>
                <a:lnTo>
                  <a:pt x="185738" y="87915"/>
                </a:lnTo>
                <a:cubicBezTo>
                  <a:pt x="188997" y="86532"/>
                  <a:pt x="192614" y="85727"/>
                  <a:pt x="196454" y="85727"/>
                </a:cubicBezTo>
                <a:cubicBezTo>
                  <a:pt x="206501" y="85727"/>
                  <a:pt x="214761" y="91175"/>
                  <a:pt x="220162" y="98362"/>
                </a:cubicBezTo>
                <a:cubicBezTo>
                  <a:pt x="225564" y="105551"/>
                  <a:pt x="228600" y="115016"/>
                  <a:pt x="228600" y="125017"/>
                </a:cubicBezTo>
                <a:cubicBezTo>
                  <a:pt x="228600" y="135018"/>
                  <a:pt x="225564" y="144439"/>
                  <a:pt x="220162" y="151672"/>
                </a:cubicBezTo>
                <a:cubicBezTo>
                  <a:pt x="214761" y="158904"/>
                  <a:pt x="206499" y="164306"/>
                  <a:pt x="196454" y="164306"/>
                </a:cubicBezTo>
                <a:cubicBezTo>
                  <a:pt x="192614" y="164306"/>
                  <a:pt x="188997" y="163502"/>
                  <a:pt x="185740" y="162119"/>
                </a:cubicBezTo>
                <a:lnTo>
                  <a:pt x="185740" y="203598"/>
                </a:lnTo>
                <a:cubicBezTo>
                  <a:pt x="185740" y="217394"/>
                  <a:pt x="174534" y="228602"/>
                  <a:pt x="160738" y="228602"/>
                </a:cubicBezTo>
                <a:lnTo>
                  <a:pt x="125867" y="228602"/>
                </a:lnTo>
                <a:cubicBezTo>
                  <a:pt x="117519" y="228602"/>
                  <a:pt x="110732" y="221815"/>
                  <a:pt x="110732" y="213467"/>
                </a:cubicBezTo>
                <a:cubicBezTo>
                  <a:pt x="110732" y="208956"/>
                  <a:pt x="112741" y="205207"/>
                  <a:pt x="115153" y="202661"/>
                </a:cubicBezTo>
                <a:cubicBezTo>
                  <a:pt x="117027" y="200741"/>
                  <a:pt x="117875" y="198553"/>
                  <a:pt x="117875" y="196454"/>
                </a:cubicBezTo>
                <a:cubicBezTo>
                  <a:pt x="117875" y="192033"/>
                  <a:pt x="113098" y="185740"/>
                  <a:pt x="103588" y="185740"/>
                </a:cubicBezTo>
                <a:cubicBezTo>
                  <a:pt x="94078" y="185740"/>
                  <a:pt x="89300" y="192035"/>
                  <a:pt x="89300" y="196457"/>
                </a:cubicBezTo>
                <a:cubicBezTo>
                  <a:pt x="89300" y="198555"/>
                  <a:pt x="90148" y="200697"/>
                  <a:pt x="92023" y="202663"/>
                </a:cubicBezTo>
                <a:cubicBezTo>
                  <a:pt x="94478" y="205207"/>
                  <a:pt x="96444" y="208959"/>
                  <a:pt x="96444" y="213469"/>
                </a:cubicBezTo>
                <a:cubicBezTo>
                  <a:pt x="96444" y="221817"/>
                  <a:pt x="89657" y="228605"/>
                  <a:pt x="81308" y="228605"/>
                </a:cubicBezTo>
                <a:lnTo>
                  <a:pt x="25007" y="228605"/>
                </a:lnTo>
                <a:cubicBezTo>
                  <a:pt x="11211" y="228605"/>
                  <a:pt x="5" y="217399"/>
                  <a:pt x="5" y="203603"/>
                </a:cubicBezTo>
                <a:lnTo>
                  <a:pt x="5" y="147301"/>
                </a:lnTo>
                <a:cubicBezTo>
                  <a:pt x="5" y="138952"/>
                  <a:pt x="6792" y="132165"/>
                  <a:pt x="15140" y="132165"/>
                </a:cubicBezTo>
                <a:cubicBezTo>
                  <a:pt x="19650" y="132165"/>
                  <a:pt x="23399" y="134174"/>
                  <a:pt x="25946" y="136586"/>
                </a:cubicBezTo>
                <a:cubicBezTo>
                  <a:pt x="27866" y="138461"/>
                  <a:pt x="30054" y="139309"/>
                  <a:pt x="32153" y="139309"/>
                </a:cubicBezTo>
                <a:cubicBezTo>
                  <a:pt x="36574" y="139309"/>
                  <a:pt x="42869" y="134531"/>
                  <a:pt x="42869" y="125021"/>
                </a:cubicBezTo>
                <a:cubicBezTo>
                  <a:pt x="42869" y="115512"/>
                  <a:pt x="36574" y="110734"/>
                  <a:pt x="32155" y="110734"/>
                </a:cubicBezTo>
                <a:cubicBezTo>
                  <a:pt x="30056" y="110734"/>
                  <a:pt x="27914" y="111582"/>
                  <a:pt x="25948" y="113456"/>
                </a:cubicBezTo>
                <a:cubicBezTo>
                  <a:pt x="23404" y="115868"/>
                  <a:pt x="19653" y="117878"/>
                  <a:pt x="15142" y="117878"/>
                </a:cubicBezTo>
                <a:cubicBezTo>
                  <a:pt x="6794" y="117878"/>
                  <a:pt x="7" y="111090"/>
                  <a:pt x="7" y="102742"/>
                </a:cubicBezTo>
                <a:lnTo>
                  <a:pt x="7" y="67871"/>
                </a:lnTo>
                <a:cubicBezTo>
                  <a:pt x="7" y="54075"/>
                  <a:pt x="11213" y="42869"/>
                  <a:pt x="25011" y="42869"/>
                </a:cubicBezTo>
                <a:lnTo>
                  <a:pt x="66491" y="42869"/>
                </a:lnTo>
                <a:cubicBezTo>
                  <a:pt x="65108" y="39610"/>
                  <a:pt x="64303" y="35993"/>
                  <a:pt x="64303" y="32155"/>
                </a:cubicBezTo>
                <a:cubicBezTo>
                  <a:pt x="64303" y="22108"/>
                  <a:pt x="69750" y="13849"/>
                  <a:pt x="76938" y="8447"/>
                </a:cubicBezTo>
                <a:lnTo>
                  <a:pt x="76928" y="84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Activities with Visual/Images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Vygotsky's Sociocultural Play Theory in Adult Learning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hands-on activity that requires adult learners to work together to solve a problem.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Puzzles encourage collaboration and critical thinking among participants.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Puzzles for Teamwork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hands-on activity that requires adult learners to work together to solve a problem.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games foster teamwork and problem-solving skills.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Games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hands-on activity that uses images and text to convey a message.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engages learners in creative and visual communication.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Storytelling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07745" y="30699"/>
                </a:moveTo>
                <a:cubicBezTo>
                  <a:pt x="103995" y="33486"/>
                  <a:pt x="102870" y="36432"/>
                  <a:pt x="102870" y="38575"/>
                </a:cubicBezTo>
                <a:cubicBezTo>
                  <a:pt x="102870" y="40824"/>
                  <a:pt x="104157" y="43987"/>
                  <a:pt x="108441" y="46933"/>
                </a:cubicBezTo>
                <a:cubicBezTo>
                  <a:pt x="112619" y="49773"/>
                  <a:pt x="115727" y="54757"/>
                  <a:pt x="115727" y="60649"/>
                </a:cubicBezTo>
                <a:cubicBezTo>
                  <a:pt x="115727" y="69757"/>
                  <a:pt x="108334" y="77098"/>
                  <a:pt x="99279" y="77098"/>
                </a:cubicBezTo>
                <a:lnTo>
                  <a:pt x="30002" y="77153"/>
                </a:lnTo>
                <a:cubicBezTo>
                  <a:pt x="27646" y="77153"/>
                  <a:pt x="25717" y="79081"/>
                  <a:pt x="25717" y="81440"/>
                </a:cubicBezTo>
                <a:lnTo>
                  <a:pt x="25717" y="109569"/>
                </a:lnTo>
                <a:cubicBezTo>
                  <a:pt x="29681" y="108016"/>
                  <a:pt x="34021" y="107158"/>
                  <a:pt x="38578" y="107158"/>
                </a:cubicBezTo>
                <a:cubicBezTo>
                  <a:pt x="61670" y="107158"/>
                  <a:pt x="77155" y="128267"/>
                  <a:pt x="77155" y="150020"/>
                </a:cubicBezTo>
                <a:cubicBezTo>
                  <a:pt x="77155" y="171774"/>
                  <a:pt x="61670" y="192883"/>
                  <a:pt x="38580" y="192883"/>
                </a:cubicBezTo>
                <a:cubicBezTo>
                  <a:pt x="34027" y="192883"/>
                  <a:pt x="29687" y="192024"/>
                  <a:pt x="25723" y="190471"/>
                </a:cubicBezTo>
                <a:lnTo>
                  <a:pt x="25723" y="244318"/>
                </a:lnTo>
                <a:cubicBezTo>
                  <a:pt x="25723" y="246674"/>
                  <a:pt x="27651" y="248605"/>
                  <a:pt x="30010" y="248605"/>
                </a:cubicBezTo>
                <a:lnTo>
                  <a:pt x="83857" y="248605"/>
                </a:lnTo>
                <a:cubicBezTo>
                  <a:pt x="82304" y="244641"/>
                  <a:pt x="81445" y="240302"/>
                  <a:pt x="81445" y="235748"/>
                </a:cubicBezTo>
                <a:cubicBezTo>
                  <a:pt x="81445" y="212656"/>
                  <a:pt x="102554" y="197173"/>
                  <a:pt x="124308" y="197173"/>
                </a:cubicBezTo>
                <a:cubicBezTo>
                  <a:pt x="146061" y="197173"/>
                  <a:pt x="167170" y="212658"/>
                  <a:pt x="167170" y="235751"/>
                </a:cubicBezTo>
                <a:cubicBezTo>
                  <a:pt x="167170" y="240304"/>
                  <a:pt x="166312" y="244644"/>
                  <a:pt x="164759" y="248611"/>
                </a:cubicBezTo>
                <a:lnTo>
                  <a:pt x="192888" y="248611"/>
                </a:lnTo>
                <a:cubicBezTo>
                  <a:pt x="195244" y="248611"/>
                  <a:pt x="197176" y="246682"/>
                  <a:pt x="197176" y="244326"/>
                </a:cubicBezTo>
                <a:lnTo>
                  <a:pt x="197176" y="175049"/>
                </a:lnTo>
                <a:cubicBezTo>
                  <a:pt x="197176" y="165942"/>
                  <a:pt x="204568" y="158601"/>
                  <a:pt x="213624" y="158601"/>
                </a:cubicBezTo>
                <a:cubicBezTo>
                  <a:pt x="219571" y="158601"/>
                  <a:pt x="224501" y="161709"/>
                  <a:pt x="227340" y="165887"/>
                </a:cubicBezTo>
                <a:cubicBezTo>
                  <a:pt x="230286" y="170174"/>
                  <a:pt x="233449" y="171458"/>
                  <a:pt x="235698" y="171458"/>
                </a:cubicBezTo>
                <a:cubicBezTo>
                  <a:pt x="237841" y="171458"/>
                  <a:pt x="240787" y="170333"/>
                  <a:pt x="243574" y="166583"/>
                </a:cubicBezTo>
                <a:cubicBezTo>
                  <a:pt x="246361" y="162833"/>
                  <a:pt x="248556" y="156993"/>
                  <a:pt x="248556" y="150028"/>
                </a:cubicBezTo>
                <a:cubicBezTo>
                  <a:pt x="248556" y="143063"/>
                  <a:pt x="246413" y="137278"/>
                  <a:pt x="243574" y="133473"/>
                </a:cubicBezTo>
                <a:cubicBezTo>
                  <a:pt x="240735" y="129668"/>
                  <a:pt x="237841" y="128598"/>
                  <a:pt x="235698" y="128598"/>
                </a:cubicBezTo>
                <a:cubicBezTo>
                  <a:pt x="233449" y="128598"/>
                  <a:pt x="230286" y="129885"/>
                  <a:pt x="227340" y="134170"/>
                </a:cubicBezTo>
                <a:cubicBezTo>
                  <a:pt x="224501" y="138348"/>
                  <a:pt x="219516" y="141456"/>
                  <a:pt x="213624" y="141456"/>
                </a:cubicBezTo>
                <a:cubicBezTo>
                  <a:pt x="204516" y="141456"/>
                  <a:pt x="197176" y="134063"/>
                  <a:pt x="197176" y="125007"/>
                </a:cubicBezTo>
                <a:lnTo>
                  <a:pt x="197176" y="81448"/>
                </a:lnTo>
                <a:cubicBezTo>
                  <a:pt x="197176" y="79092"/>
                  <a:pt x="195247" y="77163"/>
                  <a:pt x="192891" y="77163"/>
                </a:cubicBezTo>
                <a:lnTo>
                  <a:pt x="149331" y="77163"/>
                </a:lnTo>
                <a:cubicBezTo>
                  <a:pt x="140224" y="77163"/>
                  <a:pt x="132883" y="69770"/>
                  <a:pt x="132883" y="60715"/>
                </a:cubicBezTo>
                <a:cubicBezTo>
                  <a:pt x="132883" y="54768"/>
                  <a:pt x="135991" y="49838"/>
                  <a:pt x="140169" y="46999"/>
                </a:cubicBezTo>
                <a:cubicBezTo>
                  <a:pt x="144457" y="44053"/>
                  <a:pt x="145741" y="40890"/>
                  <a:pt x="145741" y="38640"/>
                </a:cubicBezTo>
                <a:cubicBezTo>
                  <a:pt x="145741" y="36498"/>
                  <a:pt x="144616" y="33552"/>
                  <a:pt x="140866" y="30765"/>
                </a:cubicBezTo>
                <a:cubicBezTo>
                  <a:pt x="137116" y="27978"/>
                  <a:pt x="131276" y="25728"/>
                  <a:pt x="124311" y="25728"/>
                </a:cubicBezTo>
                <a:cubicBezTo>
                  <a:pt x="117346" y="25728"/>
                  <a:pt x="111560" y="27871"/>
                  <a:pt x="107755" y="30710"/>
                </a:cubicBezTo>
                <a:lnTo>
                  <a:pt x="107745" y="30699"/>
                </a:lnTo>
                <a:moveTo>
                  <a:pt x="92314" y="10125"/>
                </a:moveTo>
                <a:cubicBezTo>
                  <a:pt x="100994" y="3643"/>
                  <a:pt x="112298" y="0"/>
                  <a:pt x="124300" y="0"/>
                </a:cubicBezTo>
                <a:cubicBezTo>
                  <a:pt x="136301" y="0"/>
                  <a:pt x="147606" y="3643"/>
                  <a:pt x="156286" y="10125"/>
                </a:cubicBezTo>
                <a:cubicBezTo>
                  <a:pt x="164965" y="16607"/>
                  <a:pt x="171447" y="26521"/>
                  <a:pt x="171447" y="38575"/>
                </a:cubicBezTo>
                <a:cubicBezTo>
                  <a:pt x="171447" y="43183"/>
                  <a:pt x="170482" y="47523"/>
                  <a:pt x="168822" y="51435"/>
                </a:cubicBezTo>
                <a:lnTo>
                  <a:pt x="192880" y="51435"/>
                </a:lnTo>
                <a:cubicBezTo>
                  <a:pt x="209435" y="51435"/>
                  <a:pt x="222885" y="64882"/>
                  <a:pt x="222885" y="81440"/>
                </a:cubicBezTo>
                <a:lnTo>
                  <a:pt x="222885" y="105498"/>
                </a:lnTo>
                <a:cubicBezTo>
                  <a:pt x="226797" y="103838"/>
                  <a:pt x="231137" y="102873"/>
                  <a:pt x="235745" y="102873"/>
                </a:cubicBezTo>
                <a:cubicBezTo>
                  <a:pt x="247801" y="102873"/>
                  <a:pt x="257713" y="109410"/>
                  <a:pt x="264195" y="118034"/>
                </a:cubicBezTo>
                <a:cubicBezTo>
                  <a:pt x="270677" y="126662"/>
                  <a:pt x="274320" y="138019"/>
                  <a:pt x="274320" y="150020"/>
                </a:cubicBezTo>
                <a:cubicBezTo>
                  <a:pt x="274320" y="162022"/>
                  <a:pt x="270677" y="173326"/>
                  <a:pt x="264195" y="182006"/>
                </a:cubicBezTo>
                <a:cubicBezTo>
                  <a:pt x="257713" y="190685"/>
                  <a:pt x="247799" y="197167"/>
                  <a:pt x="235745" y="197167"/>
                </a:cubicBezTo>
                <a:cubicBezTo>
                  <a:pt x="231137" y="197167"/>
                  <a:pt x="226797" y="196202"/>
                  <a:pt x="222888" y="194542"/>
                </a:cubicBezTo>
                <a:lnTo>
                  <a:pt x="222888" y="244318"/>
                </a:lnTo>
                <a:cubicBezTo>
                  <a:pt x="222888" y="260873"/>
                  <a:pt x="209440" y="274323"/>
                  <a:pt x="192885" y="274323"/>
                </a:cubicBezTo>
                <a:lnTo>
                  <a:pt x="151040" y="274323"/>
                </a:lnTo>
                <a:cubicBezTo>
                  <a:pt x="141022" y="274323"/>
                  <a:pt x="132878" y="266178"/>
                  <a:pt x="132878" y="256160"/>
                </a:cubicBezTo>
                <a:cubicBezTo>
                  <a:pt x="132878" y="250748"/>
                  <a:pt x="135289" y="246249"/>
                  <a:pt x="138183" y="243193"/>
                </a:cubicBezTo>
                <a:cubicBezTo>
                  <a:pt x="140433" y="240888"/>
                  <a:pt x="141450" y="238263"/>
                  <a:pt x="141450" y="235745"/>
                </a:cubicBezTo>
                <a:cubicBezTo>
                  <a:pt x="141450" y="230440"/>
                  <a:pt x="135717" y="222888"/>
                  <a:pt x="124305" y="222888"/>
                </a:cubicBezTo>
                <a:cubicBezTo>
                  <a:pt x="112894" y="222888"/>
                  <a:pt x="107160" y="230442"/>
                  <a:pt x="107160" y="235748"/>
                </a:cubicBezTo>
                <a:cubicBezTo>
                  <a:pt x="107160" y="238266"/>
                  <a:pt x="108178" y="240836"/>
                  <a:pt x="110427" y="243195"/>
                </a:cubicBezTo>
                <a:cubicBezTo>
                  <a:pt x="113374" y="246249"/>
                  <a:pt x="115733" y="250750"/>
                  <a:pt x="115733" y="256163"/>
                </a:cubicBezTo>
                <a:cubicBezTo>
                  <a:pt x="115733" y="266181"/>
                  <a:pt x="107588" y="274325"/>
                  <a:pt x="97570" y="274325"/>
                </a:cubicBezTo>
                <a:lnTo>
                  <a:pt x="30008" y="274325"/>
                </a:lnTo>
                <a:cubicBezTo>
                  <a:pt x="13453" y="274325"/>
                  <a:pt x="5" y="260878"/>
                  <a:pt x="5" y="244323"/>
                </a:cubicBezTo>
                <a:lnTo>
                  <a:pt x="5" y="176761"/>
                </a:lnTo>
                <a:cubicBezTo>
                  <a:pt x="5" y="166742"/>
                  <a:pt x="8150" y="158598"/>
                  <a:pt x="18168" y="158598"/>
                </a:cubicBezTo>
                <a:cubicBezTo>
                  <a:pt x="23580" y="158598"/>
                  <a:pt x="28079" y="161009"/>
                  <a:pt x="31135" y="163903"/>
                </a:cubicBezTo>
                <a:cubicBezTo>
                  <a:pt x="33440" y="166153"/>
                  <a:pt x="36065" y="167170"/>
                  <a:pt x="38583" y="167170"/>
                </a:cubicBezTo>
                <a:cubicBezTo>
                  <a:pt x="43888" y="167170"/>
                  <a:pt x="51443" y="161437"/>
                  <a:pt x="51443" y="150025"/>
                </a:cubicBezTo>
                <a:cubicBezTo>
                  <a:pt x="51443" y="138614"/>
                  <a:pt x="43888" y="132880"/>
                  <a:pt x="38586" y="132880"/>
                </a:cubicBezTo>
                <a:cubicBezTo>
                  <a:pt x="36067" y="132880"/>
                  <a:pt x="33497" y="133898"/>
                  <a:pt x="31138" y="136148"/>
                </a:cubicBezTo>
                <a:cubicBezTo>
                  <a:pt x="28085" y="139042"/>
                  <a:pt x="23583" y="141453"/>
                  <a:pt x="18171" y="141453"/>
                </a:cubicBezTo>
                <a:cubicBezTo>
                  <a:pt x="8153" y="141453"/>
                  <a:pt x="8" y="133308"/>
                  <a:pt x="8" y="123290"/>
                </a:cubicBezTo>
                <a:lnTo>
                  <a:pt x="8" y="81445"/>
                </a:lnTo>
                <a:cubicBezTo>
                  <a:pt x="8" y="64890"/>
                  <a:pt x="13455" y="51443"/>
                  <a:pt x="30013" y="51443"/>
                </a:cubicBezTo>
                <a:lnTo>
                  <a:pt x="79788" y="51443"/>
                </a:lnTo>
                <a:cubicBezTo>
                  <a:pt x="78129" y="47531"/>
                  <a:pt x="77163" y="43191"/>
                  <a:pt x="77163" y="38586"/>
                </a:cubicBezTo>
                <a:cubicBezTo>
                  <a:pt x="77163" y="26529"/>
                  <a:pt x="83700" y="16618"/>
                  <a:pt x="92325" y="10136"/>
                </a:cubicBezTo>
                <a:lnTo>
                  <a:pt x="92314" y="1012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57587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194560" y="1988463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106675" y="0"/>
                </a:moveTo>
                <a:cubicBezTo>
                  <a:pt x="93763" y="0"/>
                  <a:pt x="82296" y="8250"/>
                  <a:pt x="78225" y="20520"/>
                </a:cubicBezTo>
                <a:lnTo>
                  <a:pt x="90441" y="24591"/>
                </a:lnTo>
                <a:lnTo>
                  <a:pt x="78225" y="20520"/>
                </a:lnTo>
                <a:lnTo>
                  <a:pt x="73617" y="34291"/>
                </a:lnTo>
                <a:lnTo>
                  <a:pt x="34290" y="34291"/>
                </a:lnTo>
                <a:cubicBezTo>
                  <a:pt x="15376" y="34291"/>
                  <a:pt x="0" y="49667"/>
                  <a:pt x="0" y="68581"/>
                </a:cubicBezTo>
                <a:lnTo>
                  <a:pt x="0" y="205742"/>
                </a:lnTo>
                <a:cubicBezTo>
                  <a:pt x="0" y="224654"/>
                  <a:pt x="15376" y="240032"/>
                  <a:pt x="34290" y="240032"/>
                </a:cubicBezTo>
                <a:lnTo>
                  <a:pt x="240030" y="240032"/>
                </a:lnTo>
                <a:cubicBezTo>
                  <a:pt x="258944" y="240032"/>
                  <a:pt x="274320" y="224656"/>
                  <a:pt x="274320" y="205742"/>
                </a:cubicBezTo>
                <a:lnTo>
                  <a:pt x="274320" y="68581"/>
                </a:lnTo>
                <a:cubicBezTo>
                  <a:pt x="274320" y="49669"/>
                  <a:pt x="258944" y="34291"/>
                  <a:pt x="240030" y="34291"/>
                </a:cubicBezTo>
                <a:lnTo>
                  <a:pt x="200703" y="34291"/>
                </a:lnTo>
                <a:lnTo>
                  <a:pt x="196095" y="20520"/>
                </a:lnTo>
                <a:cubicBezTo>
                  <a:pt x="192024" y="8250"/>
                  <a:pt x="180557" y="0"/>
                  <a:pt x="167645" y="0"/>
                </a:cubicBezTo>
                <a:lnTo>
                  <a:pt x="106675" y="0"/>
                </a:lnTo>
                <a:moveTo>
                  <a:pt x="102601" y="28664"/>
                </a:moveTo>
                <a:cubicBezTo>
                  <a:pt x="103191" y="26895"/>
                  <a:pt x="104799" y="25717"/>
                  <a:pt x="106672" y="25717"/>
                </a:cubicBezTo>
                <a:lnTo>
                  <a:pt x="167697" y="25717"/>
                </a:lnTo>
                <a:cubicBezTo>
                  <a:pt x="169519" y="25717"/>
                  <a:pt x="171181" y="26895"/>
                  <a:pt x="171768" y="28664"/>
                </a:cubicBezTo>
                <a:lnTo>
                  <a:pt x="179268" y="51220"/>
                </a:lnTo>
                <a:cubicBezTo>
                  <a:pt x="181037" y="56472"/>
                  <a:pt x="185912" y="60007"/>
                  <a:pt x="191484" y="60007"/>
                </a:cubicBezTo>
                <a:lnTo>
                  <a:pt x="240079" y="60007"/>
                </a:lnTo>
                <a:cubicBezTo>
                  <a:pt x="244795" y="60007"/>
                  <a:pt x="248652" y="63865"/>
                  <a:pt x="248652" y="68579"/>
                </a:cubicBezTo>
                <a:lnTo>
                  <a:pt x="248652" y="205739"/>
                </a:lnTo>
                <a:cubicBezTo>
                  <a:pt x="248652" y="210453"/>
                  <a:pt x="244795" y="214311"/>
                  <a:pt x="240079" y="214311"/>
                </a:cubicBezTo>
                <a:lnTo>
                  <a:pt x="34284" y="214311"/>
                </a:lnTo>
                <a:cubicBezTo>
                  <a:pt x="29569" y="214311"/>
                  <a:pt x="25712" y="210453"/>
                  <a:pt x="25712" y="205739"/>
                </a:cubicBezTo>
                <a:lnTo>
                  <a:pt x="25712" y="68579"/>
                </a:lnTo>
                <a:cubicBezTo>
                  <a:pt x="25712" y="63865"/>
                  <a:pt x="29569" y="60007"/>
                  <a:pt x="34284" y="60007"/>
                </a:cubicBezTo>
                <a:lnTo>
                  <a:pt x="82880" y="60007"/>
                </a:lnTo>
                <a:cubicBezTo>
                  <a:pt x="88400" y="60007"/>
                  <a:pt x="93329" y="56472"/>
                  <a:pt x="95096" y="51220"/>
                </a:cubicBezTo>
                <a:lnTo>
                  <a:pt x="102601" y="28664"/>
                </a:lnTo>
                <a:moveTo>
                  <a:pt x="137160" y="197168"/>
                </a:moveTo>
                <a:cubicBezTo>
                  <a:pt x="170301" y="197168"/>
                  <a:pt x="197167" y="170301"/>
                  <a:pt x="197167" y="137160"/>
                </a:cubicBezTo>
                <a:cubicBezTo>
                  <a:pt x="197167" y="104019"/>
                  <a:pt x="170301" y="77153"/>
                  <a:pt x="137160" y="77153"/>
                </a:cubicBezTo>
                <a:cubicBezTo>
                  <a:pt x="104019" y="77153"/>
                  <a:pt x="77152" y="104019"/>
                  <a:pt x="77152" y="137160"/>
                </a:cubicBezTo>
                <a:cubicBezTo>
                  <a:pt x="77152" y="170301"/>
                  <a:pt x="104019" y="197168"/>
                  <a:pt x="137160" y="197168"/>
                </a:cubicBezTo>
                <a:lnTo>
                  <a:pt x="137160" y="197168"/>
                </a:lnTo>
                <a:moveTo>
                  <a:pt x="102870" y="137160"/>
                </a:moveTo>
                <a:cubicBezTo>
                  <a:pt x="102870" y="118222"/>
                  <a:pt x="118221" y="102870"/>
                  <a:pt x="137160" y="102870"/>
                </a:cubicBezTo>
                <a:cubicBezTo>
                  <a:pt x="156099" y="102870"/>
                  <a:pt x="171450" y="118222"/>
                  <a:pt x="171450" y="137160"/>
                </a:cubicBezTo>
                <a:cubicBezTo>
                  <a:pt x="171450" y="156099"/>
                  <a:pt x="156099" y="171451"/>
                  <a:pt x="137160" y="171451"/>
                </a:cubicBezTo>
                <a:cubicBezTo>
                  <a:pt x="118221" y="171451"/>
                  <a:pt x="102870" y="156099"/>
                  <a:pt x="102870" y="137160"/>
                </a:cubicBezTo>
                <a:lnTo>
                  <a:pt x="102870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Vygotsky's Sociocultural Play Theory in Adult Learning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14908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27025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93538" y="38731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93538" y="505774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76657" y="546402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active learning and participation in hands-on activities.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engagement helps learners apply knowledge effectively.</a:t>
            </a:r>
            <a:endParaRPr lang="en-US" sz="1551" dirty="0"/>
          </a:p>
        </p:txBody>
      </p:sp>
      <p:sp>
        <p:nvSpPr>
          <p:cNvPr id="18" name="Text 16"/>
          <p:cNvSpPr/>
          <p:nvPr/>
        </p:nvSpPr>
        <p:spPr>
          <a:xfrm>
            <a:off x="4476657" y="507391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Active Learning and Hands-On Activities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76657" y="3889269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Examples and Scenarios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427937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real-life examples and scenarios to illustrate key concepts.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makes learning more relatable and practical.</a:t>
            </a:r>
            <a:endParaRPr lang="en-US" sz="1551" dirty="0"/>
          </a:p>
        </p:txBody>
      </p:sp>
      <p:sp>
        <p:nvSpPr>
          <p:cNvPr id="21" name="Text 19"/>
          <p:cNvSpPr/>
          <p:nvPr/>
        </p:nvSpPr>
        <p:spPr>
          <a:xfrm>
            <a:off x="4476657" y="2718704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Interaction and Collaboration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476657" y="310881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opportunities for social interaction and collaboration.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a sense of community and shared learning experiences.</a:t>
            </a:r>
            <a:endParaRPr lang="en-US" sz="1551" dirty="0"/>
          </a:p>
        </p:txBody>
      </p:sp>
      <p:sp>
        <p:nvSpPr>
          <p:cNvPr id="23" name="Text 21"/>
          <p:cNvSpPr/>
          <p:nvPr/>
        </p:nvSpPr>
        <p:spPr>
          <a:xfrm>
            <a:off x="4476657" y="1507033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for Adult Learning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76657" y="1897141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7"/>
              </a:spcBef>
              <a:buNone/>
            </a:pPr>
            <a:r>
              <a:rPr lang="en-US" sz="154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 such as images, diagrams, and videos to support adult learners.</a:t>
            </a:r>
            <a:endParaRPr lang="en-US" sz="1547" dirty="0"/>
          </a:p>
          <a:p>
            <a:pPr algn="l" marL="0" indent="0">
              <a:lnSpc>
                <a:spcPct val="90000"/>
              </a:lnSpc>
              <a:spcBef>
                <a:spcPts val="967"/>
              </a:spcBef>
              <a:buNone/>
            </a:pPr>
            <a:r>
              <a:rPr lang="en-US" sz="154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can enhance understanding and retention of information.</a:t>
            </a:r>
            <a:endParaRPr lang="en-US" sz="15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Vygotsky's Sociocultural Play Theory in Adult Learning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Next Steps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 include applying the theory in real-world contexts.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opportunities for adult learners to practice and apply their new skills is essential.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 and Practice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38200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Vygotsky's Sociocultural Play Theory provides a supportive framework for adult learners.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framework helps in developing literacy and numeracy skills effectively.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8200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Framework for Adult Learning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834639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596544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802295" y="1873162"/>
            <a:ext cx="320017" cy="320040"/>
          </a:xfrm>
          <a:custGeom>
            <a:avLst/>
            <a:gdLst/>
            <a:ahLst/>
            <a:cxnLst/>
            <a:rect l="l" t="t" r="r" b="b"/>
            <a:pathLst>
              <a:path w="320017" h="320040">
                <a:moveTo>
                  <a:pt x="22772" y="225475"/>
                </a:moveTo>
                <a:lnTo>
                  <a:pt x="8381" y="274341"/>
                </a:lnTo>
                <a:lnTo>
                  <a:pt x="624" y="300748"/>
                </a:lnTo>
                <a:cubicBezTo>
                  <a:pt x="-941" y="306067"/>
                  <a:pt x="499" y="311761"/>
                  <a:pt x="4378" y="315639"/>
                </a:cubicBezTo>
                <a:cubicBezTo>
                  <a:pt x="8256" y="319518"/>
                  <a:pt x="13953" y="320958"/>
                  <a:pt x="19207" y="319458"/>
                </a:cubicBezTo>
                <a:lnTo>
                  <a:pt x="45676" y="311636"/>
                </a:lnTo>
                <a:lnTo>
                  <a:pt x="94543" y="297244"/>
                </a:lnTo>
                <a:cubicBezTo>
                  <a:pt x="101049" y="295365"/>
                  <a:pt x="107119" y="292238"/>
                  <a:pt x="112438" y="288170"/>
                </a:cubicBezTo>
                <a:lnTo>
                  <a:pt x="112627" y="288295"/>
                </a:lnTo>
                <a:lnTo>
                  <a:pt x="112940" y="287796"/>
                </a:lnTo>
                <a:cubicBezTo>
                  <a:pt x="113817" y="287108"/>
                  <a:pt x="114630" y="286420"/>
                  <a:pt x="115443" y="285732"/>
                </a:cubicBezTo>
                <a:cubicBezTo>
                  <a:pt x="116320" y="284980"/>
                  <a:pt x="117133" y="284167"/>
                  <a:pt x="117946" y="283354"/>
                </a:cubicBezTo>
                <a:lnTo>
                  <a:pt x="308285" y="93074"/>
                </a:lnTo>
                <a:cubicBezTo>
                  <a:pt x="321988" y="79370"/>
                  <a:pt x="323678" y="58286"/>
                  <a:pt x="313415" y="42703"/>
                </a:cubicBezTo>
                <a:cubicBezTo>
                  <a:pt x="311975" y="40514"/>
                  <a:pt x="310225" y="38386"/>
                  <a:pt x="308285" y="36446"/>
                </a:cubicBezTo>
                <a:lnTo>
                  <a:pt x="283631" y="11729"/>
                </a:lnTo>
                <a:cubicBezTo>
                  <a:pt x="267989" y="-3914"/>
                  <a:pt x="242647" y="-3914"/>
                  <a:pt x="227004" y="11729"/>
                </a:cubicBezTo>
                <a:lnTo>
                  <a:pt x="36664" y="202070"/>
                </a:lnTo>
                <a:cubicBezTo>
                  <a:pt x="35099" y="203635"/>
                  <a:pt x="33598" y="205325"/>
                  <a:pt x="32223" y="207075"/>
                </a:cubicBezTo>
                <a:lnTo>
                  <a:pt x="31723" y="207389"/>
                </a:lnTo>
                <a:lnTo>
                  <a:pt x="31848" y="207578"/>
                </a:lnTo>
                <a:cubicBezTo>
                  <a:pt x="27781" y="212897"/>
                  <a:pt x="24715" y="218965"/>
                  <a:pt x="22776" y="225474"/>
                </a:cubicBezTo>
                <a:lnTo>
                  <a:pt x="22772" y="225475"/>
                </a:lnTo>
                <a:moveTo>
                  <a:pt x="239642" y="119167"/>
                </a:moveTo>
                <a:lnTo>
                  <a:pt x="123511" y="235300"/>
                </a:lnTo>
                <a:lnTo>
                  <a:pt x="92475" y="227542"/>
                </a:lnTo>
                <a:lnTo>
                  <a:pt x="84718" y="196508"/>
                </a:lnTo>
                <a:lnTo>
                  <a:pt x="200849" y="80375"/>
                </a:lnTo>
                <a:lnTo>
                  <a:pt x="239642" y="119167"/>
                </a:lnTo>
                <a:moveTo>
                  <a:pt x="60688" y="224223"/>
                </a:moveTo>
                <a:lnTo>
                  <a:pt x="65508" y="243621"/>
                </a:lnTo>
                <a:cubicBezTo>
                  <a:pt x="66823" y="249001"/>
                  <a:pt x="71076" y="253193"/>
                  <a:pt x="76459" y="254570"/>
                </a:cubicBezTo>
                <a:lnTo>
                  <a:pt x="95855" y="259386"/>
                </a:lnTo>
                <a:lnTo>
                  <a:pt x="91224" y="266395"/>
                </a:lnTo>
                <a:cubicBezTo>
                  <a:pt x="89598" y="267272"/>
                  <a:pt x="87909" y="268021"/>
                  <a:pt x="86155" y="268523"/>
                </a:cubicBezTo>
                <a:lnTo>
                  <a:pt x="71514" y="272841"/>
                </a:lnTo>
                <a:lnTo>
                  <a:pt x="37164" y="282851"/>
                </a:lnTo>
                <a:lnTo>
                  <a:pt x="47238" y="248562"/>
                </a:lnTo>
                <a:lnTo>
                  <a:pt x="51555" y="233921"/>
                </a:lnTo>
                <a:cubicBezTo>
                  <a:pt x="52054" y="232170"/>
                  <a:pt x="52806" y="230416"/>
                  <a:pt x="53683" y="228851"/>
                </a:cubicBezTo>
                <a:lnTo>
                  <a:pt x="60688" y="224223"/>
                </a:lnTo>
                <a:moveTo>
                  <a:pt x="197281" y="136497"/>
                </a:moveTo>
                <a:cubicBezTo>
                  <a:pt x="201160" y="132618"/>
                  <a:pt x="201160" y="126237"/>
                  <a:pt x="197281" y="122355"/>
                </a:cubicBezTo>
                <a:cubicBezTo>
                  <a:pt x="193402" y="118476"/>
                  <a:pt x="187018" y="118476"/>
                  <a:pt x="183139" y="122355"/>
                </a:cubicBezTo>
                <a:lnTo>
                  <a:pt x="123072" y="182423"/>
                </a:lnTo>
                <a:cubicBezTo>
                  <a:pt x="119194" y="186302"/>
                  <a:pt x="119194" y="192683"/>
                  <a:pt x="123072" y="196565"/>
                </a:cubicBezTo>
                <a:cubicBezTo>
                  <a:pt x="126951" y="200444"/>
                  <a:pt x="133335" y="200444"/>
                  <a:pt x="137214" y="196565"/>
                </a:cubicBezTo>
                <a:lnTo>
                  <a:pt x="197281" y="1364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060382" y="1873162"/>
            <a:ext cx="280035" cy="320040"/>
          </a:xfrm>
          <a:custGeom>
            <a:avLst/>
            <a:gdLst/>
            <a:ahLst/>
            <a:cxnLst/>
            <a:rect l="l" t="t" r="r" b="b"/>
            <a:pathLst>
              <a:path w="280035" h="320040">
                <a:moveTo>
                  <a:pt x="0" y="55008"/>
                </a:moveTo>
                <a:cubicBezTo>
                  <a:pt x="0" y="24630"/>
                  <a:pt x="24629" y="3"/>
                  <a:pt x="55007" y="3"/>
                </a:cubicBezTo>
                <a:lnTo>
                  <a:pt x="245031" y="3"/>
                </a:lnTo>
                <a:cubicBezTo>
                  <a:pt x="264345" y="3"/>
                  <a:pt x="280035" y="15692"/>
                  <a:pt x="280035" y="35009"/>
                </a:cubicBezTo>
                <a:lnTo>
                  <a:pt x="280035" y="215032"/>
                </a:lnTo>
                <a:cubicBezTo>
                  <a:pt x="280035" y="228969"/>
                  <a:pt x="271847" y="241035"/>
                  <a:pt x="260032" y="246661"/>
                </a:cubicBezTo>
                <a:lnTo>
                  <a:pt x="260032" y="290043"/>
                </a:lnTo>
                <a:lnTo>
                  <a:pt x="265034" y="290043"/>
                </a:lnTo>
                <a:cubicBezTo>
                  <a:pt x="273348" y="290043"/>
                  <a:pt x="280035" y="296732"/>
                  <a:pt x="280035" y="305046"/>
                </a:cubicBezTo>
                <a:cubicBezTo>
                  <a:pt x="280035" y="313361"/>
                  <a:pt x="273348" y="320050"/>
                  <a:pt x="265034" y="320050"/>
                </a:cubicBezTo>
                <a:lnTo>
                  <a:pt x="50006" y="320050"/>
                </a:lnTo>
                <a:cubicBezTo>
                  <a:pt x="22378" y="320050"/>
                  <a:pt x="0" y="297673"/>
                  <a:pt x="0" y="270043"/>
                </a:cubicBezTo>
                <a:cubicBezTo>
                  <a:pt x="0" y="268357"/>
                  <a:pt x="62" y="266667"/>
                  <a:pt x="249" y="265044"/>
                </a:cubicBezTo>
                <a:lnTo>
                  <a:pt x="0" y="265044"/>
                </a:lnTo>
                <a:lnTo>
                  <a:pt x="0" y="55008"/>
                </a:lnTo>
                <a:moveTo>
                  <a:pt x="50006" y="250031"/>
                </a:moveTo>
                <a:cubicBezTo>
                  <a:pt x="38942" y="250031"/>
                  <a:pt x="30003" y="258970"/>
                  <a:pt x="30003" y="270034"/>
                </a:cubicBezTo>
                <a:cubicBezTo>
                  <a:pt x="30003" y="281098"/>
                  <a:pt x="38942" y="290036"/>
                  <a:pt x="50006" y="290036"/>
                </a:cubicBezTo>
                <a:lnTo>
                  <a:pt x="230029" y="290036"/>
                </a:lnTo>
                <a:lnTo>
                  <a:pt x="230029" y="250031"/>
                </a:lnTo>
                <a:lnTo>
                  <a:pt x="50006" y="250031"/>
                </a:lnTo>
                <a:moveTo>
                  <a:pt x="30003" y="224217"/>
                </a:moveTo>
                <a:cubicBezTo>
                  <a:pt x="36127" y="221528"/>
                  <a:pt x="42879" y="220027"/>
                  <a:pt x="50006" y="220027"/>
                </a:cubicBezTo>
                <a:lnTo>
                  <a:pt x="245031" y="220027"/>
                </a:lnTo>
                <a:cubicBezTo>
                  <a:pt x="247781" y="220027"/>
                  <a:pt x="250032" y="217778"/>
                  <a:pt x="250032" y="215028"/>
                </a:cubicBezTo>
                <a:lnTo>
                  <a:pt x="250032" y="35006"/>
                </a:lnTo>
                <a:cubicBezTo>
                  <a:pt x="250032" y="32257"/>
                  <a:pt x="247780" y="30007"/>
                  <a:pt x="245031" y="30007"/>
                </a:cubicBezTo>
                <a:lnTo>
                  <a:pt x="55007" y="30007"/>
                </a:lnTo>
                <a:cubicBezTo>
                  <a:pt x="41193" y="30007"/>
                  <a:pt x="30003" y="41196"/>
                  <a:pt x="30003" y="55012"/>
                </a:cubicBezTo>
                <a:lnTo>
                  <a:pt x="30003" y="224217"/>
                </a:lnTo>
                <a:moveTo>
                  <a:pt x="95013" y="70009"/>
                </a:moveTo>
                <a:lnTo>
                  <a:pt x="205028" y="70009"/>
                </a:lnTo>
                <a:cubicBezTo>
                  <a:pt x="213342" y="70009"/>
                  <a:pt x="220029" y="76698"/>
                  <a:pt x="220029" y="85012"/>
                </a:cubicBezTo>
                <a:cubicBezTo>
                  <a:pt x="220029" y="93327"/>
                  <a:pt x="213342" y="100016"/>
                  <a:pt x="205028" y="100016"/>
                </a:cubicBezTo>
                <a:lnTo>
                  <a:pt x="95013" y="100016"/>
                </a:lnTo>
                <a:cubicBezTo>
                  <a:pt x="86699" y="100016"/>
                  <a:pt x="80012" y="93327"/>
                  <a:pt x="80012" y="85015"/>
                </a:cubicBezTo>
                <a:cubicBezTo>
                  <a:pt x="80012" y="76701"/>
                  <a:pt x="86699" y="70015"/>
                  <a:pt x="95013" y="70015"/>
                </a:cubicBezTo>
                <a:lnTo>
                  <a:pt x="95013" y="70009"/>
                </a:lnTo>
                <a:moveTo>
                  <a:pt x="95013" y="120015"/>
                </a:moveTo>
                <a:lnTo>
                  <a:pt x="205028" y="120015"/>
                </a:lnTo>
                <a:cubicBezTo>
                  <a:pt x="213342" y="120015"/>
                  <a:pt x="220029" y="126704"/>
                  <a:pt x="220029" y="135018"/>
                </a:cubicBezTo>
                <a:cubicBezTo>
                  <a:pt x="220029" y="143333"/>
                  <a:pt x="213342" y="150022"/>
                  <a:pt x="205028" y="150022"/>
                </a:cubicBezTo>
                <a:lnTo>
                  <a:pt x="95013" y="150022"/>
                </a:lnTo>
                <a:cubicBezTo>
                  <a:pt x="86699" y="150022"/>
                  <a:pt x="80012" y="143333"/>
                  <a:pt x="80012" y="135022"/>
                </a:cubicBezTo>
                <a:cubicBezTo>
                  <a:pt x="80012" y="126707"/>
                  <a:pt x="86699" y="120021"/>
                  <a:pt x="95013" y="120021"/>
                </a:cubicBezTo>
                <a:lnTo>
                  <a:pt x="95013" y="12001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3108959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114801" y="1529703"/>
            <a:ext cx="7528560" cy="4389120"/>
          </a:xfrm>
          <a:custGeom>
            <a:avLst/>
            <a:gdLst/>
            <a:ahLst/>
            <a:cxnLst/>
            <a:rect l="l" t="t" r="r" b="b"/>
            <a:pathLst>
              <a:path w="7528560" h="4389120">
                <a:moveTo>
                  <a:pt x="134385" y="4389120"/>
                </a:moveTo>
                <a:cubicBezTo>
                  <a:pt x="60153" y="4389120"/>
                  <a:pt x="0" y="4328945"/>
                  <a:pt x="0" y="4254725"/>
                </a:cubicBezTo>
                <a:lnTo>
                  <a:pt x="0" y="134395"/>
                </a:lnTo>
                <a:cubicBezTo>
                  <a:pt x="0" y="60175"/>
                  <a:pt x="60153" y="0"/>
                  <a:pt x="134385" y="0"/>
                </a:cubicBezTo>
                <a:lnTo>
                  <a:pt x="7394175" y="0"/>
                </a:lnTo>
                <a:cubicBezTo>
                  <a:pt x="7468407" y="0"/>
                  <a:pt x="7528560" y="60175"/>
                  <a:pt x="7528560" y="134395"/>
                </a:cubicBezTo>
                <a:lnTo>
                  <a:pt x="7528560" y="4254725"/>
                </a:lnTo>
                <a:cubicBezTo>
                  <a:pt x="7528560" y="4328945"/>
                  <a:pt x="7468407" y="4389120"/>
                  <a:pt x="7394175" y="4389120"/>
                </a:cubicBezTo>
                <a:lnTo>
                  <a:pt x="134385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453037" y="2653446"/>
            <a:ext cx="685159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53036" y="3356654"/>
            <a:ext cx="6851594" cy="2268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Vygotsky's Sociocultural Play Theory and visual storytelling can create a supportive framework.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Collaborative games help adult learners enhance literacy and numeracy skills.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38762" y="1835168"/>
            <a:ext cx="377190" cy="548640"/>
          </a:xfrm>
          <a:custGeom>
            <a:avLst/>
            <a:gdLst/>
            <a:ahLst/>
            <a:cxnLst/>
            <a:rect l="l" t="t" r="r" b="b"/>
            <a:pathLst>
              <a:path w="377190" h="548640">
                <a:moveTo>
                  <a:pt x="301322" y="266710"/>
                </a:moveTo>
                <a:cubicBezTo>
                  <a:pt x="316753" y="244639"/>
                  <a:pt x="325753" y="217739"/>
                  <a:pt x="325753" y="188595"/>
                </a:cubicBezTo>
                <a:cubicBezTo>
                  <a:pt x="325753" y="112833"/>
                  <a:pt x="264354" y="51435"/>
                  <a:pt x="188591" y="51435"/>
                </a:cubicBezTo>
                <a:cubicBezTo>
                  <a:pt x="112833" y="51435"/>
                  <a:pt x="51430" y="112833"/>
                  <a:pt x="51430" y="188595"/>
                </a:cubicBezTo>
                <a:cubicBezTo>
                  <a:pt x="51430" y="217739"/>
                  <a:pt x="60430" y="244639"/>
                  <a:pt x="75861" y="266710"/>
                </a:cubicBezTo>
                <a:cubicBezTo>
                  <a:pt x="79825" y="272389"/>
                  <a:pt x="84540" y="278819"/>
                  <a:pt x="89575" y="285677"/>
                </a:cubicBezTo>
                <a:lnTo>
                  <a:pt x="89575" y="285677"/>
                </a:lnTo>
                <a:cubicBezTo>
                  <a:pt x="103399" y="304643"/>
                  <a:pt x="119901" y="327363"/>
                  <a:pt x="132224" y="349758"/>
                </a:cubicBezTo>
                <a:cubicBezTo>
                  <a:pt x="143370" y="370118"/>
                  <a:pt x="149047" y="391334"/>
                  <a:pt x="151834" y="411370"/>
                </a:cubicBezTo>
                <a:lnTo>
                  <a:pt x="99650" y="411480"/>
                </a:lnTo>
                <a:cubicBezTo>
                  <a:pt x="97292" y="398620"/>
                  <a:pt x="93328" y="386083"/>
                  <a:pt x="87006" y="374513"/>
                </a:cubicBezTo>
                <a:cubicBezTo>
                  <a:pt x="76396" y="355222"/>
                  <a:pt x="63217" y="337117"/>
                  <a:pt x="50038" y="319007"/>
                </a:cubicBezTo>
                <a:lnTo>
                  <a:pt x="50038" y="319007"/>
                </a:lnTo>
                <a:lnTo>
                  <a:pt x="50038" y="319007"/>
                </a:lnTo>
                <a:cubicBezTo>
                  <a:pt x="44467" y="311397"/>
                  <a:pt x="38892" y="303793"/>
                  <a:pt x="33536" y="296074"/>
                </a:cubicBezTo>
                <a:cubicBezTo>
                  <a:pt x="12425" y="265641"/>
                  <a:pt x="-4" y="228563"/>
                  <a:pt x="-4" y="188595"/>
                </a:cubicBezTo>
                <a:cubicBezTo>
                  <a:pt x="-4" y="84441"/>
                  <a:pt x="84434" y="0"/>
                  <a:pt x="188591" y="0"/>
                </a:cubicBezTo>
                <a:cubicBezTo>
                  <a:pt x="292748" y="0"/>
                  <a:pt x="377186" y="84441"/>
                  <a:pt x="377186" y="188595"/>
                </a:cubicBezTo>
                <a:cubicBezTo>
                  <a:pt x="377186" y="228563"/>
                  <a:pt x="364758" y="265641"/>
                  <a:pt x="343541" y="296074"/>
                </a:cubicBezTo>
                <a:cubicBezTo>
                  <a:pt x="338185" y="303787"/>
                  <a:pt x="332610" y="311397"/>
                  <a:pt x="327039" y="319007"/>
                </a:cubicBezTo>
                <a:lnTo>
                  <a:pt x="327039" y="319007"/>
                </a:lnTo>
                <a:lnTo>
                  <a:pt x="327039" y="319007"/>
                </a:lnTo>
                <a:cubicBezTo>
                  <a:pt x="313860" y="337008"/>
                  <a:pt x="300677" y="355118"/>
                  <a:pt x="290070" y="374513"/>
                </a:cubicBezTo>
                <a:cubicBezTo>
                  <a:pt x="283749" y="386083"/>
                  <a:pt x="279784" y="398625"/>
                  <a:pt x="277427" y="411480"/>
                </a:cubicBezTo>
                <a:lnTo>
                  <a:pt x="225348" y="411480"/>
                </a:lnTo>
                <a:cubicBezTo>
                  <a:pt x="228136" y="391444"/>
                  <a:pt x="233813" y="370118"/>
                  <a:pt x="244959" y="349868"/>
                </a:cubicBezTo>
                <a:cubicBezTo>
                  <a:pt x="257281" y="327472"/>
                  <a:pt x="273783" y="304753"/>
                  <a:pt x="287607" y="285787"/>
                </a:cubicBezTo>
                <a:lnTo>
                  <a:pt x="287607" y="285787"/>
                </a:lnTo>
                <a:lnTo>
                  <a:pt x="287607" y="285787"/>
                </a:lnTo>
                <a:lnTo>
                  <a:pt x="287607" y="285787"/>
                </a:lnTo>
                <a:cubicBezTo>
                  <a:pt x="292643" y="278929"/>
                  <a:pt x="297252" y="272499"/>
                  <a:pt x="301216" y="266820"/>
                </a:cubicBezTo>
                <a:lnTo>
                  <a:pt x="301322" y="266710"/>
                </a:lnTo>
              </a:path>
              <a:path w="377190" h="548640">
                <a:moveTo>
                  <a:pt x="188595" y="137160"/>
                </a:moveTo>
                <a:cubicBezTo>
                  <a:pt x="160200" y="137160"/>
                  <a:pt x="137161" y="160197"/>
                  <a:pt x="137161" y="188595"/>
                </a:cubicBezTo>
                <a:cubicBezTo>
                  <a:pt x="137161" y="198026"/>
                  <a:pt x="129448" y="205740"/>
                  <a:pt x="120018" y="205740"/>
                </a:cubicBezTo>
                <a:cubicBezTo>
                  <a:pt x="110588" y="205740"/>
                  <a:pt x="102875" y="198026"/>
                  <a:pt x="102875" y="188595"/>
                </a:cubicBezTo>
                <a:cubicBezTo>
                  <a:pt x="102875" y="141231"/>
                  <a:pt x="141235" y="102870"/>
                  <a:pt x="188599" y="102870"/>
                </a:cubicBezTo>
                <a:cubicBezTo>
                  <a:pt x="198028" y="102870"/>
                  <a:pt x="205742" y="110584"/>
                  <a:pt x="205742" y="120015"/>
                </a:cubicBezTo>
                <a:cubicBezTo>
                  <a:pt x="205742" y="129446"/>
                  <a:pt x="198028" y="137160"/>
                  <a:pt x="188599" y="137160"/>
                </a:cubicBezTo>
                <a:lnTo>
                  <a:pt x="188595" y="137160"/>
                </a:lnTo>
              </a:path>
              <a:path w="377190" h="548640">
                <a:moveTo>
                  <a:pt x="188595" y="548640"/>
                </a:moveTo>
                <a:cubicBezTo>
                  <a:pt x="141231" y="548640"/>
                  <a:pt x="102871" y="510279"/>
                  <a:pt x="102871" y="462915"/>
                </a:cubicBezTo>
                <a:lnTo>
                  <a:pt x="102871" y="445770"/>
                </a:lnTo>
                <a:lnTo>
                  <a:pt x="274323" y="445770"/>
                </a:lnTo>
                <a:lnTo>
                  <a:pt x="274323" y="462915"/>
                </a:lnTo>
                <a:cubicBezTo>
                  <a:pt x="274323" y="510279"/>
                  <a:pt x="235963" y="548640"/>
                  <a:pt x="188599" y="548640"/>
                </a:cubicBezTo>
                <a:lnTo>
                  <a:pt x="188595" y="54864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14800" y="548639"/>
            <a:ext cx="75285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Vygotsky's Sociocultural Play Theory in Adult Learning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19516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81981" y="2194560"/>
                </a:moveTo>
                <a:cubicBezTo>
                  <a:pt x="81473" y="2194560"/>
                  <a:pt x="0" y="2113076"/>
                  <a:pt x="0" y="2012565"/>
                </a:cubicBezTo>
                <a:lnTo>
                  <a:pt x="0" y="181995"/>
                </a:lnTo>
                <a:cubicBezTo>
                  <a:pt x="0" y="81484"/>
                  <a:pt x="81473" y="0"/>
                  <a:pt x="181981" y="0"/>
                </a:cubicBezTo>
                <a:lnTo>
                  <a:pt x="7224659" y="0"/>
                </a:lnTo>
                <a:cubicBezTo>
                  <a:pt x="7325167" y="0"/>
                  <a:pt x="7406640" y="81484"/>
                  <a:pt x="7406640" y="181995"/>
                </a:cubicBezTo>
                <a:lnTo>
                  <a:pt x="7406640" y="2012565"/>
                </a:lnTo>
                <a:cubicBezTo>
                  <a:pt x="7406640" y="2113076"/>
                  <a:pt x="7325167" y="2194560"/>
                  <a:pt x="7224659" y="2194560"/>
                </a:cubicBezTo>
                <a:lnTo>
                  <a:pt x="181981" y="2194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Vygotsky's Sociocultural Play Theory in Adult Learning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Evaluation and Feedback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27309" y="174824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3773938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81981" y="2194560"/>
                </a:moveTo>
                <a:cubicBezTo>
                  <a:pt x="81473" y="2194560"/>
                  <a:pt x="0" y="2113076"/>
                  <a:pt x="0" y="2012565"/>
                </a:cubicBezTo>
                <a:lnTo>
                  <a:pt x="0" y="181995"/>
                </a:lnTo>
                <a:cubicBezTo>
                  <a:pt x="0" y="81484"/>
                  <a:pt x="81473" y="0"/>
                  <a:pt x="181981" y="0"/>
                </a:cubicBezTo>
                <a:lnTo>
                  <a:pt x="7224659" y="0"/>
                </a:lnTo>
                <a:cubicBezTo>
                  <a:pt x="7325167" y="0"/>
                  <a:pt x="7406640" y="81484"/>
                  <a:pt x="7406640" y="181995"/>
                </a:cubicBezTo>
                <a:lnTo>
                  <a:pt x="7406640" y="2012565"/>
                </a:lnTo>
                <a:cubicBezTo>
                  <a:pt x="7406640" y="2113076"/>
                  <a:pt x="7325167" y="2194560"/>
                  <a:pt x="7224659" y="2194560"/>
                </a:cubicBezTo>
                <a:lnTo>
                  <a:pt x="181981" y="2194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62245" y="406835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645364" y="4068353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and Guidance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645364" y="4555350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the effectiveness of the lesson in enhancing literacy and numeracy skills.</a:t>
            </a:r>
            <a:endParaRPr lang="en-US" sz="16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feedback and guidance to adult learners to support their continued learning and development.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610428" y="1753399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Effectiveness Evaluation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610428" y="2240396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the effectiveness of the lesson in enhancing literacy and numeracy skills.</a:t>
            </a:r>
            <a:endParaRPr lang="en-US" sz="16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feedback and guidance to adult learners to support their continued learning and development.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050840" y="4228373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25016" y="28575"/>
                </a:moveTo>
                <a:lnTo>
                  <a:pt x="142876" y="28575"/>
                </a:lnTo>
                <a:cubicBezTo>
                  <a:pt x="158638" y="28575"/>
                  <a:pt x="171452" y="41388"/>
                  <a:pt x="171452" y="57150"/>
                </a:cubicBezTo>
                <a:lnTo>
                  <a:pt x="171452" y="200025"/>
                </a:lnTo>
                <a:cubicBezTo>
                  <a:pt x="171452" y="215787"/>
                  <a:pt x="158638" y="228600"/>
                  <a:pt x="142876" y="228600"/>
                </a:cubicBezTo>
                <a:lnTo>
                  <a:pt x="28576" y="228600"/>
                </a:lnTo>
                <a:cubicBezTo>
                  <a:pt x="12814" y="228600"/>
                  <a:pt x="0" y="215787"/>
                  <a:pt x="0" y="200025"/>
                </a:cubicBezTo>
                <a:lnTo>
                  <a:pt x="0" y="57150"/>
                </a:lnTo>
                <a:cubicBezTo>
                  <a:pt x="0" y="41388"/>
                  <a:pt x="12814" y="28575"/>
                  <a:pt x="28576" y="28575"/>
                </a:cubicBezTo>
                <a:lnTo>
                  <a:pt x="46436" y="28575"/>
                </a:lnTo>
                <a:lnTo>
                  <a:pt x="50722" y="28575"/>
                </a:lnTo>
                <a:cubicBezTo>
                  <a:pt x="54026" y="12278"/>
                  <a:pt x="68448" y="0"/>
                  <a:pt x="85727" y="0"/>
                </a:cubicBezTo>
                <a:cubicBezTo>
                  <a:pt x="103005" y="0"/>
                  <a:pt x="117428" y="12278"/>
                  <a:pt x="120732" y="28575"/>
                </a:cubicBezTo>
                <a:lnTo>
                  <a:pt x="125016" y="28575"/>
                </a:lnTo>
                <a:moveTo>
                  <a:pt x="28576" y="50006"/>
                </a:moveTo>
                <a:cubicBezTo>
                  <a:pt x="24646" y="50006"/>
                  <a:pt x="21431" y="53220"/>
                  <a:pt x="21431" y="57150"/>
                </a:cubicBezTo>
                <a:lnTo>
                  <a:pt x="21431" y="200025"/>
                </a:lnTo>
                <a:cubicBezTo>
                  <a:pt x="21431" y="203955"/>
                  <a:pt x="24646" y="207169"/>
                  <a:pt x="28576" y="207169"/>
                </a:cubicBezTo>
                <a:lnTo>
                  <a:pt x="142876" y="207169"/>
                </a:lnTo>
                <a:cubicBezTo>
                  <a:pt x="146806" y="207169"/>
                  <a:pt x="150020" y="203955"/>
                  <a:pt x="150020" y="200025"/>
                </a:cubicBezTo>
                <a:lnTo>
                  <a:pt x="150020" y="57150"/>
                </a:lnTo>
                <a:cubicBezTo>
                  <a:pt x="150020" y="53220"/>
                  <a:pt x="146806" y="50006"/>
                  <a:pt x="142876" y="50006"/>
                </a:cubicBezTo>
                <a:lnTo>
                  <a:pt x="135732" y="50006"/>
                </a:lnTo>
                <a:lnTo>
                  <a:pt x="135732" y="60723"/>
                </a:lnTo>
                <a:cubicBezTo>
                  <a:pt x="135732" y="66662"/>
                  <a:pt x="130955" y="71440"/>
                  <a:pt x="125016" y="71440"/>
                </a:cubicBezTo>
                <a:lnTo>
                  <a:pt x="85725" y="71440"/>
                </a:lnTo>
                <a:lnTo>
                  <a:pt x="46434" y="71440"/>
                </a:lnTo>
                <a:cubicBezTo>
                  <a:pt x="40495" y="71440"/>
                  <a:pt x="35718" y="66662"/>
                  <a:pt x="35718" y="60725"/>
                </a:cubicBezTo>
                <a:lnTo>
                  <a:pt x="35718" y="50011"/>
                </a:lnTo>
                <a:lnTo>
                  <a:pt x="28576" y="50006"/>
                </a:lnTo>
                <a:moveTo>
                  <a:pt x="85725" y="46436"/>
                </a:moveTo>
                <a:cubicBezTo>
                  <a:pt x="91643" y="46436"/>
                  <a:pt x="96441" y="41637"/>
                  <a:pt x="96441" y="35721"/>
                </a:cubicBezTo>
                <a:cubicBezTo>
                  <a:pt x="96441" y="29803"/>
                  <a:pt x="91643" y="25007"/>
                  <a:pt x="85725" y="25007"/>
                </a:cubicBezTo>
                <a:cubicBezTo>
                  <a:pt x="79807" y="25007"/>
                  <a:pt x="75009" y="29805"/>
                  <a:pt x="75009" y="35723"/>
                </a:cubicBezTo>
                <a:cubicBezTo>
                  <a:pt x="75009" y="41642"/>
                  <a:pt x="79807" y="46440"/>
                  <a:pt x="85725" y="46440"/>
                </a:cubicBezTo>
                <a:lnTo>
                  <a:pt x="85725" y="4643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94473" y="1908269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Vygotsky's Sociocultural Play Theory in Adult Learning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48640" y="167567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150957" y="167567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150957" y="2646545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Activities with Visuals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150957" y="3220626"/>
            <a:ext cx="4572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Discover hands-on activities that utilize images to support learners with LLN difficulties.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align with Vygotsky's Sociocultural Play Theory to foster engagement and understanding.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44291" y="2646545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Games for LLN Challenges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44291" y="3220626"/>
            <a:ext cx="4572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examples of collaborative games designed to address LLN read and write difficulties.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incorporate visual storytelling and hands-on approaches to enhance learning.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56697" y="1901422"/>
            <a:ext cx="320040" cy="280035"/>
          </a:xfrm>
          <a:custGeom>
            <a:avLst/>
            <a:gdLst/>
            <a:ahLst/>
            <a:cxnLst/>
            <a:rect l="l" t="t" r="r" b="b"/>
            <a:pathLst>
              <a:path w="320040" h="280035">
                <a:moveTo>
                  <a:pt x="124454" y="0"/>
                </a:moveTo>
                <a:cubicBezTo>
                  <a:pt x="109390" y="0"/>
                  <a:pt x="96012" y="9625"/>
                  <a:pt x="91263" y="23940"/>
                </a:cubicBezTo>
                <a:lnTo>
                  <a:pt x="105514" y="28690"/>
                </a:lnTo>
                <a:lnTo>
                  <a:pt x="91263" y="23940"/>
                </a:lnTo>
                <a:lnTo>
                  <a:pt x="85886" y="40006"/>
                </a:lnTo>
                <a:lnTo>
                  <a:pt x="40005" y="40006"/>
                </a:lnTo>
                <a:cubicBezTo>
                  <a:pt x="17938" y="40006"/>
                  <a:pt x="0" y="57945"/>
                  <a:pt x="0" y="80012"/>
                </a:cubicBezTo>
                <a:lnTo>
                  <a:pt x="0" y="240032"/>
                </a:lnTo>
                <a:cubicBezTo>
                  <a:pt x="0" y="262096"/>
                  <a:pt x="17938" y="280038"/>
                  <a:pt x="40005" y="280038"/>
                </a:cubicBezTo>
                <a:lnTo>
                  <a:pt x="280035" y="280038"/>
                </a:lnTo>
                <a:cubicBezTo>
                  <a:pt x="302102" y="280038"/>
                  <a:pt x="320040" y="262099"/>
                  <a:pt x="320040" y="240032"/>
                </a:cubicBezTo>
                <a:lnTo>
                  <a:pt x="320040" y="80012"/>
                </a:lnTo>
                <a:cubicBezTo>
                  <a:pt x="320040" y="57948"/>
                  <a:pt x="302102" y="40006"/>
                  <a:pt x="280035" y="40006"/>
                </a:cubicBezTo>
                <a:lnTo>
                  <a:pt x="234154" y="40006"/>
                </a:lnTo>
                <a:lnTo>
                  <a:pt x="228777" y="23940"/>
                </a:lnTo>
                <a:cubicBezTo>
                  <a:pt x="224028" y="9625"/>
                  <a:pt x="210650" y="0"/>
                  <a:pt x="195586" y="0"/>
                </a:cubicBezTo>
                <a:lnTo>
                  <a:pt x="124454" y="0"/>
                </a:lnTo>
                <a:moveTo>
                  <a:pt x="119701" y="33442"/>
                </a:moveTo>
                <a:cubicBezTo>
                  <a:pt x="120389" y="31378"/>
                  <a:pt x="122265" y="30003"/>
                  <a:pt x="124451" y="30003"/>
                </a:cubicBezTo>
                <a:lnTo>
                  <a:pt x="195647" y="30003"/>
                </a:lnTo>
                <a:cubicBezTo>
                  <a:pt x="197772" y="30003"/>
                  <a:pt x="199711" y="31378"/>
                  <a:pt x="200396" y="33442"/>
                </a:cubicBezTo>
                <a:lnTo>
                  <a:pt x="209146" y="59757"/>
                </a:lnTo>
                <a:cubicBezTo>
                  <a:pt x="211210" y="65884"/>
                  <a:pt x="216897" y="70009"/>
                  <a:pt x="223397" y="70009"/>
                </a:cubicBezTo>
                <a:lnTo>
                  <a:pt x="280093" y="70009"/>
                </a:lnTo>
                <a:cubicBezTo>
                  <a:pt x="285594" y="70009"/>
                  <a:pt x="290094" y="74509"/>
                  <a:pt x="290094" y="80009"/>
                </a:cubicBezTo>
                <a:lnTo>
                  <a:pt x="290094" y="240029"/>
                </a:lnTo>
                <a:cubicBezTo>
                  <a:pt x="290094" y="245529"/>
                  <a:pt x="285594" y="250029"/>
                  <a:pt x="280093" y="250029"/>
                </a:cubicBezTo>
                <a:lnTo>
                  <a:pt x="39999" y="250029"/>
                </a:lnTo>
                <a:cubicBezTo>
                  <a:pt x="34497" y="250029"/>
                  <a:pt x="29997" y="245529"/>
                  <a:pt x="29997" y="240029"/>
                </a:cubicBezTo>
                <a:lnTo>
                  <a:pt x="29997" y="80009"/>
                </a:lnTo>
                <a:cubicBezTo>
                  <a:pt x="29997" y="74509"/>
                  <a:pt x="34497" y="70009"/>
                  <a:pt x="39999" y="70009"/>
                </a:cubicBezTo>
                <a:lnTo>
                  <a:pt x="96694" y="70009"/>
                </a:lnTo>
                <a:cubicBezTo>
                  <a:pt x="103133" y="70009"/>
                  <a:pt x="108884" y="65884"/>
                  <a:pt x="110945" y="59757"/>
                </a:cubicBezTo>
                <a:lnTo>
                  <a:pt x="119701" y="33442"/>
                </a:lnTo>
                <a:moveTo>
                  <a:pt x="160020" y="230029"/>
                </a:moveTo>
                <a:cubicBezTo>
                  <a:pt x="198684" y="230029"/>
                  <a:pt x="230029" y="198685"/>
                  <a:pt x="230029" y="160020"/>
                </a:cubicBezTo>
                <a:cubicBezTo>
                  <a:pt x="230029" y="121356"/>
                  <a:pt x="198684" y="90012"/>
                  <a:pt x="160020" y="90012"/>
                </a:cubicBezTo>
                <a:cubicBezTo>
                  <a:pt x="121356" y="90012"/>
                  <a:pt x="90011" y="121356"/>
                  <a:pt x="90011" y="160020"/>
                </a:cubicBezTo>
                <a:cubicBezTo>
                  <a:pt x="90011" y="198685"/>
                  <a:pt x="121356" y="230029"/>
                  <a:pt x="160020" y="230029"/>
                </a:cubicBezTo>
                <a:lnTo>
                  <a:pt x="160020" y="230029"/>
                </a:lnTo>
                <a:moveTo>
                  <a:pt x="120015" y="160020"/>
                </a:moveTo>
                <a:cubicBezTo>
                  <a:pt x="120015" y="137926"/>
                  <a:pt x="137924" y="120015"/>
                  <a:pt x="160020" y="120015"/>
                </a:cubicBezTo>
                <a:cubicBezTo>
                  <a:pt x="182116" y="120015"/>
                  <a:pt x="200025" y="137926"/>
                  <a:pt x="200025" y="160020"/>
                </a:cubicBezTo>
                <a:cubicBezTo>
                  <a:pt x="200025" y="182115"/>
                  <a:pt x="182116" y="200026"/>
                  <a:pt x="160020" y="200026"/>
                </a:cubicBezTo>
                <a:cubicBezTo>
                  <a:pt x="137924" y="200026"/>
                  <a:pt x="120015" y="182115"/>
                  <a:pt x="120015" y="160020"/>
                </a:cubicBezTo>
                <a:lnTo>
                  <a:pt x="120015" y="1600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54380" y="18814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280035" y="0"/>
                </a:moveTo>
                <a:cubicBezTo>
                  <a:pt x="302102" y="0"/>
                  <a:pt x="320040" y="17938"/>
                  <a:pt x="320040" y="40005"/>
                </a:cubicBezTo>
                <a:lnTo>
                  <a:pt x="320040" y="120015"/>
                </a:lnTo>
                <a:cubicBezTo>
                  <a:pt x="320040" y="125516"/>
                  <a:pt x="315540" y="130016"/>
                  <a:pt x="310039" y="130016"/>
                </a:cubicBezTo>
                <a:lnTo>
                  <a:pt x="277535" y="130016"/>
                </a:lnTo>
                <a:cubicBezTo>
                  <a:pt x="273410" y="130016"/>
                  <a:pt x="270034" y="133393"/>
                  <a:pt x="270034" y="137518"/>
                </a:cubicBezTo>
                <a:lnTo>
                  <a:pt x="270034" y="140018"/>
                </a:lnTo>
                <a:cubicBezTo>
                  <a:pt x="270034" y="151081"/>
                  <a:pt x="261095" y="160020"/>
                  <a:pt x="250031" y="160020"/>
                </a:cubicBezTo>
                <a:cubicBezTo>
                  <a:pt x="238967" y="160020"/>
                  <a:pt x="230029" y="151081"/>
                  <a:pt x="230029" y="140018"/>
                </a:cubicBezTo>
                <a:lnTo>
                  <a:pt x="230029" y="137518"/>
                </a:lnTo>
                <a:cubicBezTo>
                  <a:pt x="230029" y="133393"/>
                  <a:pt x="226652" y="130016"/>
                  <a:pt x="222527" y="130016"/>
                </a:cubicBezTo>
                <a:lnTo>
                  <a:pt x="200025" y="130016"/>
                </a:lnTo>
                <a:cubicBezTo>
                  <a:pt x="194524" y="130016"/>
                  <a:pt x="190024" y="125516"/>
                  <a:pt x="190024" y="120015"/>
                </a:cubicBezTo>
                <a:lnTo>
                  <a:pt x="190024" y="100013"/>
                </a:lnTo>
                <a:cubicBezTo>
                  <a:pt x="190024" y="94511"/>
                  <a:pt x="194524" y="90011"/>
                  <a:pt x="200025" y="90011"/>
                </a:cubicBezTo>
                <a:lnTo>
                  <a:pt x="210026" y="90011"/>
                </a:lnTo>
                <a:cubicBezTo>
                  <a:pt x="221090" y="90011"/>
                  <a:pt x="230029" y="81073"/>
                  <a:pt x="230029" y="70009"/>
                </a:cubicBezTo>
                <a:cubicBezTo>
                  <a:pt x="230029" y="58945"/>
                  <a:pt x="221090" y="50006"/>
                  <a:pt x="210026" y="50006"/>
                </a:cubicBezTo>
                <a:lnTo>
                  <a:pt x="200025" y="50006"/>
                </a:lnTo>
                <a:cubicBezTo>
                  <a:pt x="194524" y="50006"/>
                  <a:pt x="190024" y="45506"/>
                  <a:pt x="190024" y="40005"/>
                </a:cubicBezTo>
                <a:lnTo>
                  <a:pt x="190024" y="10001"/>
                </a:lnTo>
                <a:cubicBezTo>
                  <a:pt x="190024" y="4500"/>
                  <a:pt x="194524" y="0"/>
                  <a:pt x="200025" y="0"/>
                </a:cubicBezTo>
                <a:lnTo>
                  <a:pt x="280035" y="0"/>
                </a:lnTo>
              </a:path>
              <a:path w="320040" h="320040">
                <a:moveTo>
                  <a:pt x="0" y="150019"/>
                </a:moveTo>
                <a:lnTo>
                  <a:pt x="0" y="80010"/>
                </a:lnTo>
                <a:cubicBezTo>
                  <a:pt x="0" y="57943"/>
                  <a:pt x="17938" y="40005"/>
                  <a:pt x="40005" y="40005"/>
                </a:cubicBezTo>
                <a:lnTo>
                  <a:pt x="130016" y="40005"/>
                </a:lnTo>
                <a:cubicBezTo>
                  <a:pt x="135518" y="40005"/>
                  <a:pt x="140017" y="44505"/>
                  <a:pt x="140017" y="50006"/>
                </a:cubicBezTo>
                <a:lnTo>
                  <a:pt x="140017" y="82510"/>
                </a:lnTo>
                <a:cubicBezTo>
                  <a:pt x="140017" y="86635"/>
                  <a:pt x="143394" y="90011"/>
                  <a:pt x="147519" y="90011"/>
                </a:cubicBezTo>
                <a:lnTo>
                  <a:pt x="150019" y="90011"/>
                </a:lnTo>
                <a:cubicBezTo>
                  <a:pt x="161083" y="90011"/>
                  <a:pt x="170021" y="98950"/>
                  <a:pt x="170021" y="110014"/>
                </a:cubicBezTo>
                <a:cubicBezTo>
                  <a:pt x="170021" y="121078"/>
                  <a:pt x="161083" y="130016"/>
                  <a:pt x="150019" y="130016"/>
                </a:cubicBezTo>
                <a:lnTo>
                  <a:pt x="147519" y="130016"/>
                </a:lnTo>
                <a:cubicBezTo>
                  <a:pt x="143394" y="130016"/>
                  <a:pt x="140018" y="133393"/>
                  <a:pt x="140018" y="137518"/>
                </a:cubicBezTo>
                <a:lnTo>
                  <a:pt x="140018" y="170021"/>
                </a:lnTo>
                <a:cubicBezTo>
                  <a:pt x="140018" y="175523"/>
                  <a:pt x="135518" y="180023"/>
                  <a:pt x="130016" y="180023"/>
                </a:cubicBezTo>
                <a:lnTo>
                  <a:pt x="110014" y="180023"/>
                </a:lnTo>
                <a:cubicBezTo>
                  <a:pt x="104512" y="180023"/>
                  <a:pt x="100013" y="175523"/>
                  <a:pt x="100013" y="170021"/>
                </a:cubicBezTo>
                <a:lnTo>
                  <a:pt x="100013" y="160020"/>
                </a:lnTo>
                <a:cubicBezTo>
                  <a:pt x="100013" y="148956"/>
                  <a:pt x="91074" y="140018"/>
                  <a:pt x="80010" y="140018"/>
                </a:cubicBezTo>
                <a:cubicBezTo>
                  <a:pt x="68946" y="140018"/>
                  <a:pt x="60008" y="148956"/>
                  <a:pt x="60008" y="160020"/>
                </a:cubicBezTo>
                <a:lnTo>
                  <a:pt x="60008" y="170021"/>
                </a:lnTo>
                <a:cubicBezTo>
                  <a:pt x="60008" y="175523"/>
                  <a:pt x="55508" y="180023"/>
                  <a:pt x="50006" y="180023"/>
                </a:cubicBezTo>
                <a:lnTo>
                  <a:pt x="30004" y="180023"/>
                </a:lnTo>
                <a:lnTo>
                  <a:pt x="30004" y="275036"/>
                </a:lnTo>
                <a:cubicBezTo>
                  <a:pt x="30004" y="283351"/>
                  <a:pt x="36693" y="290039"/>
                  <a:pt x="45007" y="290039"/>
                </a:cubicBezTo>
                <a:lnTo>
                  <a:pt x="140021" y="290039"/>
                </a:lnTo>
                <a:lnTo>
                  <a:pt x="140021" y="267537"/>
                </a:lnTo>
                <a:cubicBezTo>
                  <a:pt x="140021" y="263412"/>
                  <a:pt x="136644" y="260036"/>
                  <a:pt x="132519" y="260036"/>
                </a:cubicBezTo>
                <a:lnTo>
                  <a:pt x="130019" y="260036"/>
                </a:lnTo>
                <a:cubicBezTo>
                  <a:pt x="118956" y="260036"/>
                  <a:pt x="110017" y="251097"/>
                  <a:pt x="110017" y="240033"/>
                </a:cubicBezTo>
                <a:cubicBezTo>
                  <a:pt x="110017" y="228969"/>
                  <a:pt x="118956" y="220031"/>
                  <a:pt x="130019" y="220031"/>
                </a:cubicBezTo>
                <a:lnTo>
                  <a:pt x="132519" y="220031"/>
                </a:lnTo>
                <a:cubicBezTo>
                  <a:pt x="136644" y="220031"/>
                  <a:pt x="140021" y="216654"/>
                  <a:pt x="140021" y="212529"/>
                </a:cubicBezTo>
                <a:lnTo>
                  <a:pt x="140021" y="190027"/>
                </a:lnTo>
                <a:cubicBezTo>
                  <a:pt x="140021" y="184526"/>
                  <a:pt x="144521" y="180026"/>
                  <a:pt x="150022" y="180026"/>
                </a:cubicBezTo>
                <a:lnTo>
                  <a:pt x="180026" y="180026"/>
                </a:lnTo>
                <a:cubicBezTo>
                  <a:pt x="185527" y="180026"/>
                  <a:pt x="190027" y="184526"/>
                  <a:pt x="190027" y="190027"/>
                </a:cubicBezTo>
                <a:lnTo>
                  <a:pt x="190027" y="200028"/>
                </a:lnTo>
                <a:cubicBezTo>
                  <a:pt x="190027" y="211092"/>
                  <a:pt x="198966" y="220031"/>
                  <a:pt x="210029" y="220031"/>
                </a:cubicBezTo>
                <a:cubicBezTo>
                  <a:pt x="221093" y="220031"/>
                  <a:pt x="230032" y="211092"/>
                  <a:pt x="230032" y="200028"/>
                </a:cubicBezTo>
                <a:lnTo>
                  <a:pt x="230032" y="190027"/>
                </a:lnTo>
                <a:cubicBezTo>
                  <a:pt x="230032" y="184526"/>
                  <a:pt x="234532" y="180026"/>
                  <a:pt x="240033" y="180026"/>
                </a:cubicBezTo>
                <a:lnTo>
                  <a:pt x="270037" y="180026"/>
                </a:lnTo>
                <a:cubicBezTo>
                  <a:pt x="275538" y="180026"/>
                  <a:pt x="280038" y="184526"/>
                  <a:pt x="280038" y="190027"/>
                </a:cubicBezTo>
                <a:lnTo>
                  <a:pt x="280038" y="280038"/>
                </a:lnTo>
                <a:cubicBezTo>
                  <a:pt x="280038" y="302105"/>
                  <a:pt x="262100" y="320043"/>
                  <a:pt x="240033" y="320043"/>
                </a:cubicBezTo>
                <a:lnTo>
                  <a:pt x="160023" y="320043"/>
                </a:lnTo>
                <a:lnTo>
                  <a:pt x="150022" y="320043"/>
                </a:lnTo>
                <a:lnTo>
                  <a:pt x="45010" y="320043"/>
                </a:lnTo>
                <a:cubicBezTo>
                  <a:pt x="20134" y="320043"/>
                  <a:pt x="6" y="299916"/>
                  <a:pt x="6" y="275039"/>
                </a:cubicBezTo>
                <a:lnTo>
                  <a:pt x="6" y="170028"/>
                </a:lnTo>
                <a:lnTo>
                  <a:pt x="0" y="1500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Vygotsky's Sociocultural Play Theory in Adult Learning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041845" y="1606522"/>
            <a:ext cx="1920240" cy="1920240"/>
          </a:xfrm>
          <a:custGeom>
            <a:avLst/>
            <a:gdLst/>
            <a:ahLst/>
            <a:cxnLst/>
            <a:rect l="l" t="t" r="r" b="b"/>
            <a:pathLst>
              <a:path w="1920240" h="1920240">
                <a:moveTo>
                  <a:pt x="0" y="960120"/>
                </a:moveTo>
                <a:cubicBezTo>
                  <a:pt x="0" y="429865"/>
                  <a:pt x="429865" y="0"/>
                  <a:pt x="960120" y="0"/>
                </a:cubicBezTo>
                <a:cubicBezTo>
                  <a:pt x="1490375" y="0"/>
                  <a:pt x="1920240" y="429865"/>
                  <a:pt x="1920240" y="960120"/>
                </a:cubicBezTo>
                <a:cubicBezTo>
                  <a:pt x="1920240" y="1490375"/>
                  <a:pt x="1490375" y="1920240"/>
                  <a:pt x="960120" y="1920240"/>
                </a:cubicBezTo>
                <a:cubicBezTo>
                  <a:pt x="429865" y="1920240"/>
                  <a:pt x="0" y="1490375"/>
                  <a:pt x="0" y="9601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151487" y="1606522"/>
            <a:ext cx="1920240" cy="1920240"/>
          </a:xfrm>
          <a:custGeom>
            <a:avLst/>
            <a:gdLst/>
            <a:ahLst/>
            <a:cxnLst/>
            <a:rect l="l" t="t" r="r" b="b"/>
            <a:pathLst>
              <a:path w="1920240" h="1920240">
                <a:moveTo>
                  <a:pt x="0" y="960120"/>
                </a:moveTo>
                <a:cubicBezTo>
                  <a:pt x="0" y="429865"/>
                  <a:pt x="429865" y="0"/>
                  <a:pt x="960120" y="0"/>
                </a:cubicBezTo>
                <a:cubicBezTo>
                  <a:pt x="1490375" y="0"/>
                  <a:pt x="1920240" y="429865"/>
                  <a:pt x="1920240" y="960120"/>
                </a:cubicBezTo>
                <a:cubicBezTo>
                  <a:pt x="1920240" y="1490375"/>
                  <a:pt x="1490375" y="1920240"/>
                  <a:pt x="960120" y="1920240"/>
                </a:cubicBezTo>
                <a:cubicBezTo>
                  <a:pt x="429865" y="1920240"/>
                  <a:pt x="0" y="1490375"/>
                  <a:pt x="0" y="9601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 and Appendices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095999" y="1606522"/>
            <a:ext cx="9525" cy="4206240"/>
          </a:xfrm>
          <a:custGeom>
            <a:avLst/>
            <a:gdLst/>
            <a:ahLst/>
            <a:cxnLst/>
            <a:rect l="l" t="t" r="r" b="b"/>
            <a:pathLst>
              <a:path w="9525" h="4206240">
                <a:moveTo>
                  <a:pt x="0" y="0"/>
                </a:moveTo>
                <a:lnTo>
                  <a:pt x="9525" y="4206240"/>
                </a:lnTo>
              </a:path>
            </a:pathLst>
          </a:custGeom>
          <a:noFill/>
          <a:ln w="9525">
            <a:solidFill>
              <a:srgbClr val="E8E8E8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530436" y="4338082"/>
            <a:ext cx="480892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 and references can be found in the appendix.</a:t>
            </a:r>
            <a:endParaRPr lang="en-US" sz="1400" dirty="0"/>
          </a:p>
          <a:p>
            <a:pPr algn="ctr"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appendix provides supplementary materials to deepen understanding of the subject matter.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530436" y="3718803"/>
            <a:ext cx="480892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Appendix Resources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8499045" y="2126587"/>
            <a:ext cx="1005840" cy="880110"/>
          </a:xfrm>
          <a:custGeom>
            <a:avLst/>
            <a:gdLst/>
            <a:ahLst/>
            <a:cxnLst/>
            <a:rect l="l" t="t" r="r" b="b"/>
            <a:pathLst>
              <a:path w="1005840" h="880110">
                <a:moveTo>
                  <a:pt x="0" y="125732"/>
                </a:moveTo>
                <a:cubicBezTo>
                  <a:pt x="0" y="56389"/>
                  <a:pt x="56377" y="0"/>
                  <a:pt x="125730" y="0"/>
                </a:cubicBezTo>
                <a:lnTo>
                  <a:pt x="385247" y="0"/>
                </a:lnTo>
                <a:cubicBezTo>
                  <a:pt x="422765" y="0"/>
                  <a:pt x="458723" y="14927"/>
                  <a:pt x="485237" y="41453"/>
                </a:cubicBezTo>
                <a:lnTo>
                  <a:pt x="569517" y="125732"/>
                </a:lnTo>
                <a:lnTo>
                  <a:pt x="880110" y="125732"/>
                </a:lnTo>
                <a:cubicBezTo>
                  <a:pt x="949463" y="125732"/>
                  <a:pt x="1005840" y="182112"/>
                  <a:pt x="1005840" y="251465"/>
                </a:cubicBezTo>
                <a:lnTo>
                  <a:pt x="1005840" y="754386"/>
                </a:lnTo>
                <a:cubicBezTo>
                  <a:pt x="1005840" y="823730"/>
                  <a:pt x="949463" y="880119"/>
                  <a:pt x="880110" y="880119"/>
                </a:cubicBezTo>
                <a:lnTo>
                  <a:pt x="125730" y="880119"/>
                </a:lnTo>
                <a:cubicBezTo>
                  <a:pt x="56377" y="880119"/>
                  <a:pt x="0" y="823739"/>
                  <a:pt x="0" y="754386"/>
                </a:cubicBezTo>
                <a:lnTo>
                  <a:pt x="0" y="125732"/>
                </a:lnTo>
                <a:moveTo>
                  <a:pt x="125730" y="94295"/>
                </a:moveTo>
                <a:cubicBezTo>
                  <a:pt x="108440" y="94295"/>
                  <a:pt x="94297" y="108438"/>
                  <a:pt x="94297" y="125724"/>
                </a:cubicBezTo>
                <a:lnTo>
                  <a:pt x="94297" y="754378"/>
                </a:lnTo>
                <a:cubicBezTo>
                  <a:pt x="94297" y="771663"/>
                  <a:pt x="108440" y="785806"/>
                  <a:pt x="125730" y="785806"/>
                </a:cubicBezTo>
                <a:lnTo>
                  <a:pt x="880110" y="785806"/>
                </a:lnTo>
                <a:cubicBezTo>
                  <a:pt x="897400" y="785806"/>
                  <a:pt x="911543" y="771663"/>
                  <a:pt x="911543" y="754378"/>
                </a:cubicBezTo>
                <a:lnTo>
                  <a:pt x="911543" y="251456"/>
                </a:lnTo>
                <a:cubicBezTo>
                  <a:pt x="911543" y="234171"/>
                  <a:pt x="897400" y="220028"/>
                  <a:pt x="880110" y="220028"/>
                </a:cubicBezTo>
                <a:lnTo>
                  <a:pt x="563039" y="220028"/>
                </a:lnTo>
                <a:cubicBezTo>
                  <a:pt x="542218" y="220028"/>
                  <a:pt x="522172" y="211781"/>
                  <a:pt x="507446" y="197039"/>
                </a:cubicBezTo>
                <a:lnTo>
                  <a:pt x="418651" y="108042"/>
                </a:lnTo>
                <a:cubicBezTo>
                  <a:pt x="409809" y="99206"/>
                  <a:pt x="397830" y="94295"/>
                  <a:pt x="385257" y="94295"/>
                </a:cubicBezTo>
                <a:lnTo>
                  <a:pt x="125730" y="9429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52636" y="4338082"/>
            <a:ext cx="4808927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Vygotsky, L. S. (1978). Mind in society: The development of higher psychological processes.</a:t>
            </a:r>
            <a:endParaRPr lang="en-US" sz="1400" dirty="0"/>
          </a:p>
          <a:p>
            <a:pPr algn="ctr"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foundational work explores the development of higher psychological processes in social contexts.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52636" y="3718803"/>
            <a:ext cx="480892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Reference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2671552" y="2063722"/>
            <a:ext cx="880110" cy="1005840"/>
          </a:xfrm>
          <a:custGeom>
            <a:avLst/>
            <a:gdLst/>
            <a:ahLst/>
            <a:cxnLst/>
            <a:rect l="l" t="t" r="r" b="b"/>
            <a:pathLst>
              <a:path w="880110" h="1005840">
                <a:moveTo>
                  <a:pt x="0" y="172884"/>
                </a:moveTo>
                <a:cubicBezTo>
                  <a:pt x="0" y="77409"/>
                  <a:pt x="77406" y="10"/>
                  <a:pt x="172880" y="10"/>
                </a:cubicBezTo>
                <a:lnTo>
                  <a:pt x="770096" y="10"/>
                </a:lnTo>
                <a:cubicBezTo>
                  <a:pt x="830797" y="10"/>
                  <a:pt x="880110" y="49316"/>
                  <a:pt x="880110" y="110029"/>
                </a:cubicBezTo>
                <a:lnTo>
                  <a:pt x="880110" y="675814"/>
                </a:lnTo>
                <a:cubicBezTo>
                  <a:pt x="880110" y="719618"/>
                  <a:pt x="854376" y="757538"/>
                  <a:pt x="817244" y="775221"/>
                </a:cubicBezTo>
                <a:lnTo>
                  <a:pt x="817244" y="911563"/>
                </a:lnTo>
                <a:lnTo>
                  <a:pt x="832962" y="911563"/>
                </a:lnTo>
                <a:cubicBezTo>
                  <a:pt x="859093" y="911563"/>
                  <a:pt x="880110" y="932585"/>
                  <a:pt x="880110" y="958716"/>
                </a:cubicBezTo>
                <a:cubicBezTo>
                  <a:pt x="880110" y="984848"/>
                  <a:pt x="859093" y="1005870"/>
                  <a:pt x="832962" y="1005870"/>
                </a:cubicBezTo>
                <a:lnTo>
                  <a:pt x="157161" y="1005870"/>
                </a:lnTo>
                <a:cubicBezTo>
                  <a:pt x="70330" y="1005870"/>
                  <a:pt x="0" y="935542"/>
                  <a:pt x="0" y="848708"/>
                </a:cubicBezTo>
                <a:cubicBezTo>
                  <a:pt x="0" y="843407"/>
                  <a:pt x="194" y="838096"/>
                  <a:pt x="783" y="832997"/>
                </a:cubicBezTo>
                <a:lnTo>
                  <a:pt x="0" y="832997"/>
                </a:lnTo>
                <a:lnTo>
                  <a:pt x="0" y="172884"/>
                </a:lnTo>
                <a:moveTo>
                  <a:pt x="157161" y="785813"/>
                </a:moveTo>
                <a:cubicBezTo>
                  <a:pt x="122388" y="785813"/>
                  <a:pt x="94295" y="813906"/>
                  <a:pt x="94295" y="848678"/>
                </a:cubicBezTo>
                <a:cubicBezTo>
                  <a:pt x="94295" y="883449"/>
                  <a:pt x="122388" y="911542"/>
                  <a:pt x="157161" y="911542"/>
                </a:cubicBezTo>
                <a:lnTo>
                  <a:pt x="722949" y="911542"/>
                </a:lnTo>
                <a:lnTo>
                  <a:pt x="722949" y="785812"/>
                </a:lnTo>
                <a:lnTo>
                  <a:pt x="157161" y="785813"/>
                </a:lnTo>
                <a:moveTo>
                  <a:pt x="94295" y="704681"/>
                </a:moveTo>
                <a:cubicBezTo>
                  <a:pt x="113543" y="696232"/>
                  <a:pt x="134762" y="691515"/>
                  <a:pt x="157161" y="691515"/>
                </a:cubicBezTo>
                <a:lnTo>
                  <a:pt x="770096" y="691515"/>
                </a:lnTo>
                <a:cubicBezTo>
                  <a:pt x="778739" y="691515"/>
                  <a:pt x="785815" y="684444"/>
                  <a:pt x="785815" y="675804"/>
                </a:cubicBezTo>
                <a:lnTo>
                  <a:pt x="785815" y="110019"/>
                </a:lnTo>
                <a:cubicBezTo>
                  <a:pt x="785815" y="101379"/>
                  <a:pt x="778739" y="94308"/>
                  <a:pt x="770096" y="94308"/>
                </a:cubicBezTo>
                <a:lnTo>
                  <a:pt x="172880" y="94308"/>
                </a:lnTo>
                <a:cubicBezTo>
                  <a:pt x="129464" y="94308"/>
                  <a:pt x="94295" y="129472"/>
                  <a:pt x="94295" y="172894"/>
                </a:cubicBezTo>
                <a:lnTo>
                  <a:pt x="94295" y="704681"/>
                </a:lnTo>
                <a:moveTo>
                  <a:pt x="298613" y="220028"/>
                </a:moveTo>
                <a:lnTo>
                  <a:pt x="644373" y="220028"/>
                </a:lnTo>
                <a:cubicBezTo>
                  <a:pt x="670503" y="220028"/>
                  <a:pt x="691520" y="241050"/>
                  <a:pt x="691520" y="267181"/>
                </a:cubicBezTo>
                <a:cubicBezTo>
                  <a:pt x="691520" y="293313"/>
                  <a:pt x="670503" y="314335"/>
                  <a:pt x="644373" y="314335"/>
                </a:cubicBezTo>
                <a:lnTo>
                  <a:pt x="298613" y="314335"/>
                </a:lnTo>
                <a:cubicBezTo>
                  <a:pt x="272482" y="314335"/>
                  <a:pt x="251465" y="293313"/>
                  <a:pt x="251465" y="267191"/>
                </a:cubicBezTo>
                <a:cubicBezTo>
                  <a:pt x="251465" y="241060"/>
                  <a:pt x="272482" y="220048"/>
                  <a:pt x="298613" y="220048"/>
                </a:cubicBezTo>
                <a:lnTo>
                  <a:pt x="298613" y="220028"/>
                </a:lnTo>
                <a:moveTo>
                  <a:pt x="298613" y="377190"/>
                </a:moveTo>
                <a:lnTo>
                  <a:pt x="644373" y="377190"/>
                </a:lnTo>
                <a:cubicBezTo>
                  <a:pt x="670503" y="377190"/>
                  <a:pt x="691520" y="398212"/>
                  <a:pt x="691520" y="424344"/>
                </a:cubicBezTo>
                <a:cubicBezTo>
                  <a:pt x="691520" y="450476"/>
                  <a:pt x="670503" y="471498"/>
                  <a:pt x="644373" y="471498"/>
                </a:cubicBezTo>
                <a:lnTo>
                  <a:pt x="298613" y="471498"/>
                </a:lnTo>
                <a:cubicBezTo>
                  <a:pt x="272482" y="471498"/>
                  <a:pt x="251465" y="450476"/>
                  <a:pt x="251465" y="424354"/>
                </a:cubicBezTo>
                <a:cubicBezTo>
                  <a:pt x="251465" y="398222"/>
                  <a:pt x="272482" y="377210"/>
                  <a:pt x="298613" y="377210"/>
                </a:cubicBezTo>
                <a:lnTo>
                  <a:pt x="298613" y="37719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38456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75049" r="-750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Slide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227" y="2268214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Slide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227" y="2909155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Thank you for your attention, and we hope you have a better understanding of Vygotsky's Sociocultural Play Theory.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Its application in visual storytelling and collaborative games has been explored.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93945" y="1682223"/>
            <a:ext cx="360045" cy="411480"/>
          </a:xfrm>
          <a:custGeom>
            <a:avLst/>
            <a:gdLst/>
            <a:ahLst/>
            <a:cxnLst/>
            <a:rect l="l" t="t" r="r" b="b"/>
            <a:pathLst>
              <a:path w="360045" h="411480">
                <a:moveTo>
                  <a:pt x="0" y="70725"/>
                </a:moveTo>
                <a:cubicBezTo>
                  <a:pt x="0" y="31668"/>
                  <a:pt x="31666" y="4"/>
                  <a:pt x="70724" y="4"/>
                </a:cubicBezTo>
                <a:lnTo>
                  <a:pt x="315039" y="4"/>
                </a:lnTo>
                <a:cubicBezTo>
                  <a:pt x="339872" y="4"/>
                  <a:pt x="360045" y="20175"/>
                  <a:pt x="360045" y="45012"/>
                </a:cubicBezTo>
                <a:lnTo>
                  <a:pt x="360045" y="276469"/>
                </a:lnTo>
                <a:cubicBezTo>
                  <a:pt x="360045" y="294389"/>
                  <a:pt x="349517" y="309902"/>
                  <a:pt x="334327" y="317136"/>
                </a:cubicBezTo>
                <a:lnTo>
                  <a:pt x="334327" y="372912"/>
                </a:lnTo>
                <a:lnTo>
                  <a:pt x="340757" y="372912"/>
                </a:lnTo>
                <a:cubicBezTo>
                  <a:pt x="351447" y="372912"/>
                  <a:pt x="360045" y="381512"/>
                  <a:pt x="360045" y="392202"/>
                </a:cubicBezTo>
                <a:cubicBezTo>
                  <a:pt x="360045" y="402893"/>
                  <a:pt x="351447" y="411493"/>
                  <a:pt x="340757" y="411493"/>
                </a:cubicBezTo>
                <a:lnTo>
                  <a:pt x="64293" y="411493"/>
                </a:lnTo>
                <a:cubicBezTo>
                  <a:pt x="28771" y="411493"/>
                  <a:pt x="0" y="382722"/>
                  <a:pt x="0" y="347199"/>
                </a:cubicBezTo>
                <a:cubicBezTo>
                  <a:pt x="0" y="345030"/>
                  <a:pt x="79" y="342858"/>
                  <a:pt x="320" y="340772"/>
                </a:cubicBezTo>
                <a:lnTo>
                  <a:pt x="0" y="340772"/>
                </a:lnTo>
                <a:lnTo>
                  <a:pt x="0" y="70725"/>
                </a:lnTo>
                <a:moveTo>
                  <a:pt x="64293" y="321469"/>
                </a:moveTo>
                <a:cubicBezTo>
                  <a:pt x="50068" y="321469"/>
                  <a:pt x="38575" y="332961"/>
                  <a:pt x="38575" y="347186"/>
                </a:cubicBezTo>
                <a:cubicBezTo>
                  <a:pt x="38575" y="361411"/>
                  <a:pt x="50068" y="372904"/>
                  <a:pt x="64293" y="372904"/>
                </a:cubicBezTo>
                <a:lnTo>
                  <a:pt x="295752" y="372904"/>
                </a:lnTo>
                <a:lnTo>
                  <a:pt x="295752" y="321469"/>
                </a:lnTo>
                <a:lnTo>
                  <a:pt x="64293" y="321469"/>
                </a:lnTo>
                <a:moveTo>
                  <a:pt x="38575" y="288279"/>
                </a:moveTo>
                <a:cubicBezTo>
                  <a:pt x="46449" y="284822"/>
                  <a:pt x="55130" y="282893"/>
                  <a:pt x="64293" y="282893"/>
                </a:cubicBezTo>
                <a:lnTo>
                  <a:pt x="315039" y="282893"/>
                </a:lnTo>
                <a:cubicBezTo>
                  <a:pt x="318575" y="282893"/>
                  <a:pt x="321470" y="280000"/>
                  <a:pt x="321470" y="276465"/>
                </a:cubicBezTo>
                <a:lnTo>
                  <a:pt x="321470" y="45008"/>
                </a:lnTo>
                <a:cubicBezTo>
                  <a:pt x="321470" y="41473"/>
                  <a:pt x="318575" y="38580"/>
                  <a:pt x="315039" y="38580"/>
                </a:cubicBezTo>
                <a:lnTo>
                  <a:pt x="70724" y="38580"/>
                </a:lnTo>
                <a:cubicBezTo>
                  <a:pt x="52963" y="38580"/>
                  <a:pt x="38575" y="52966"/>
                  <a:pt x="38575" y="70729"/>
                </a:cubicBezTo>
                <a:lnTo>
                  <a:pt x="38575" y="288279"/>
                </a:lnTo>
                <a:moveTo>
                  <a:pt x="122160" y="90011"/>
                </a:moveTo>
                <a:lnTo>
                  <a:pt x="263607" y="90011"/>
                </a:lnTo>
                <a:cubicBezTo>
                  <a:pt x="274297" y="90011"/>
                  <a:pt x="282895" y="98611"/>
                  <a:pt x="282895" y="109301"/>
                </a:cubicBezTo>
                <a:cubicBezTo>
                  <a:pt x="282895" y="119992"/>
                  <a:pt x="274297" y="128592"/>
                  <a:pt x="263607" y="128592"/>
                </a:cubicBezTo>
                <a:lnTo>
                  <a:pt x="122160" y="128592"/>
                </a:lnTo>
                <a:cubicBezTo>
                  <a:pt x="111470" y="128592"/>
                  <a:pt x="102872" y="119992"/>
                  <a:pt x="102872" y="109306"/>
                </a:cubicBezTo>
                <a:cubicBezTo>
                  <a:pt x="102872" y="98615"/>
                  <a:pt x="111470" y="90020"/>
                  <a:pt x="122160" y="90020"/>
                </a:cubicBezTo>
                <a:lnTo>
                  <a:pt x="122160" y="90011"/>
                </a:lnTo>
                <a:moveTo>
                  <a:pt x="122160" y="154305"/>
                </a:moveTo>
                <a:lnTo>
                  <a:pt x="263607" y="154305"/>
                </a:lnTo>
                <a:cubicBezTo>
                  <a:pt x="274297" y="154305"/>
                  <a:pt x="282895" y="162905"/>
                  <a:pt x="282895" y="173595"/>
                </a:cubicBezTo>
                <a:cubicBezTo>
                  <a:pt x="282895" y="184286"/>
                  <a:pt x="274297" y="192885"/>
                  <a:pt x="263607" y="192885"/>
                </a:cubicBezTo>
                <a:lnTo>
                  <a:pt x="122160" y="192885"/>
                </a:lnTo>
                <a:cubicBezTo>
                  <a:pt x="111470" y="192885"/>
                  <a:pt x="102872" y="184286"/>
                  <a:pt x="102872" y="173599"/>
                </a:cubicBezTo>
                <a:cubicBezTo>
                  <a:pt x="102872" y="162909"/>
                  <a:pt x="111470" y="154313"/>
                  <a:pt x="122160" y="154313"/>
                </a:cubicBezTo>
                <a:lnTo>
                  <a:pt x="122160" y="15430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Vygotsky's Sociocultural Play Theory in Adult Learning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2025-07-31T11:33:35Z</dcterms:created>
  <dcterms:modified xsi:type="dcterms:W3CDTF">2025-07-31T11:33:35Z</dcterms:modified>
</cp:coreProperties>
</file>