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909e691b64b28b6e4debc3a8437d371b331869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9b57fce6b84e031d5b0b648babcb52ec595dc9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6bafc7b241aed85146b9955a70de1fa95a24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e31f16910b2793f4c735dc61972016e6e691e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ddf376c40a3e0050d32d1ed3d7c3e68d028f28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e028d35b018eb121812906a8696b5380a49fa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27a10e099d33d38b200a9e120bb63de58a5ffb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858fcd41a3420688c6900256aae7c989767971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6c8257f50d1d3eb4f2cff103ef7ec66e657c91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34a324138067c7545355bc643d20b30e1fcff6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38a8232b79610517a08c769d810d44870734e7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f981530ab7c78103a52c7037d7f11d4a0b82c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02fc6fc0a2ca4b12cdf1d75396ab0e1f918cb8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fe961090bc3d63db4b2a8f4247e9b99f35b781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bcfb36d773ebaf67ac41c8ca97e2f06d69dccf4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cb3ddce77c0b02a62528bf5b1840048e77e6074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462d84d360c6614aa63830a22869dab63afa6fe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e377644e7fb3b0b59c75d4f5315d24a04cd588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43ed88ef7aa349285a64ec0d9354b36024e96f0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Language Graph Technology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LangGraph: From Architectural Principles to Real-World Applications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LangGraph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Architectural Principles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Agent Interaction Architecture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Implementation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Coding Workshop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Conceptual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 Domains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Challenges and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Research Directions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Further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Notes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Modern Color Palette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Computational/Graph-Like Design Elements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Consistent Typography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High-Contrast Color Schemes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but Impactful Graphics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Readability Across Slides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Font: Sans-Serif (Helvetica, Arial)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Scheme: Blues and Grays with Accent Colors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Background Textures Representing Computational Netwo…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Icons and Infographics to Enhance Visual Communication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Revolutionizing Computational Agent Design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LangGraph Workflows: State-Driven Agent Interactions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00" r="308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Beyond linear language models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state-based workflows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computational intelligence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LangGraph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LangGraph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081" r="3208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Allows for complex decision-making processes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diverse agent interactions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Non-linear Interaction Pathways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Enables real-time adaptation to changing conditions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flexibility in computational workflows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Transition Capabilities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Persistent Contextual Memory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Ensures retention of relevant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seamless transitions between states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Core Architectural Principles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Agents employ sophisticated communication protocols.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Communication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Agents exhibit emergent behaviors through interactions.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Emergent Computational Behaviors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Interconnected Agent Relationships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Agents communicate and collaborate with each other.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Agent Interaction Architecture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# Basic LangGraph Implementation Example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 StateDrivenAgent: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   def __init__(self, initial_state):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       self.current_state = initial_state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   def transition(self, new_state):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Code Snippet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specific use cases for LangGraph implementation.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Collaborate with domain experts to tailor solutions to industry needs.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Continuously iterate and improve agent performance based on real-world feedback.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Problem-Solving Approaches</a:t>
            </a:r>
            <a:endParaRPr lang="en-US" sz="1315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state transition rules based on agent interactions.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feedback loops for adaptive behavior.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seamless transitions between states for efficient processing.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State Transition Mechanisms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Workflow Design Principles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clear objectives and states for the agents.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communication protocols and data exchange formats.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error handling mechanisms for robust performance.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Implementation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coding exercises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discussions and problem-solving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sessions for clarifications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Participant Engagement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Integrated development environments (IDEs)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LangGraph documentation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Sample code repositories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Tools and Resources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workflow design principles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state transition mechanisms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real-world problem-solving approaches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state graph construction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Agent interaction scenario design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reconfiguration techniques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Workshop Stages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practical agent development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state-driven agents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Workshop Focus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Hands-On Coding Workshop Overview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Quantum computing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Neural interfaces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Next-gen connectivity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Emerging Technological Frontiers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Self-learning algorithms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Context-aware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user experiences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Intelligence Paradigms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of Computational Linguistics</a:t>
            </a:r>
            <a:endParaRPr lang="en-US" sz="1387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natural language processing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with AI and machine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communication and information retrieval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Advanced Conceptual Exploration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372" r="323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Applications in chatbots, language translation, and sentiment analysis.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Natural Language Processing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Includes self-driving cars, robotic surgery, and automated manufacturing.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Autonomous Robotic Systems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for stock market predictions, risk assessment, and financial planning.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Predictive Modeling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Healthcare Diagnostics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Applications in medical imaging, patient data analysis, and predictive diagnostics.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 Domains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robust error detection and recovery mechanisms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Minimizing the impact of errors on system functionality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Error Handling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Allocating computational resources effectively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Scaling infrastructure to meet growing demands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 Management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transparency and accountability in decision-making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Mitigating bias and discrimination in algorithmic outputs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AI Design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Optimization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Balancing computational complexity with efficiency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Addressing latency issues in real-time applications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 Challenges and Considerations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Collaborating with experts from diverse fields to apply LangGraph in novel domains.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the impact of integrating LangGraph with fields like biology, psychology, and sociology.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Cross-Disciplinary AI Applications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Researching autonomous agents that can adapt and evolve based on environmental stimuli.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self-learning mechanisms within LangGraph for continuous improvement.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Self-Evolving Agent Systems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Quantum Computing Integration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potential of quantum computing to enhance LangGraph's computational capabilities.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quantum algorithms for language processing and state-driven agent interactions.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Research Directions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Fuels innovation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Collaboration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Crucial for advanced AI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Adaptation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State-driven Workflows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Revolutionize agent interactions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513" r="3051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 materials, online learning platforms, research communities, and upcoming workshop opportunities are great avenues for delving deeper into LangGraph.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Q4: Where can I find additional resources to further explore LangGraph?</a:t>
            </a:r>
            <a:endParaRPr lang="en-US" sz="1127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LangGraph has been successfully applied in healthcare diagnostics, financial predictive modeling, autonomous robotic systems, and natural language processing.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Q3: Can you provide examples of real-world applications of LangGraph?</a:t>
            </a:r>
            <a:endParaRPr lang="en-US" sz="1127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LangGraph utilizes persistent contextual memory, dynamic transition capabilities, and non-linear interaction pathways for effective state management.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Q2: What are the key components of state management in LangGraph?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Q1: How can LangGraph enhance traditional language models?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LangGraph goes beyond linear models by incorporating dynamic state-based workflows, enabling adaptive computational intelligence.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Further Exploration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high-contrast color schemes for visual impact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minimal but impactful graphics to enhance understanding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Visuals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consistent use of sans-serif font (e.g., Helvetica, Arial)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readability across slides with appropriate font sizes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Typography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 computational/graph-like design elements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subtle background textures representing computational networks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Elements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clean, modern color palette</a:t>
            </a:r>
            <a:endParaRPr lang="en-US" sz="1100" dirty="0"/>
          </a:p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blues and grays with accent colors for a tech-inspired look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Color Palette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state transition flowchart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Interconnected agent interaction network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Futuristic computational landscape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Complexity management framework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Icons and Infographics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for visual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 of complex concepts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Background Textures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textures representing computational networks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visual appeal and thematic consistency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Blues and grays with accent colors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professional and tech-inspired aesthetic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Sans-serif (Helvetica, Arial)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readability and modern look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Notes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Soft Blue: #6EB5FF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Gray: #E0E0E0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Accent Color: Vibrant Orange: #FFA500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This color palette provides a fresh and contemporary look, combining calming blues with a touch of energy from the vibrant orange accent.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light gray serves as a neutral backdrop, enhancing readability and visual appeal.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Modern Color Palette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Clean, Modern Color Palette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 data flow using graph-like diagrams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Visualize computational workflows with directional graphs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Flow Diagrams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Display algorithms using graph layouts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computational processes through graph structures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Algorithmic Representation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interfaces with graph-like structures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interactive graph views for user engagement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Graphical User Interface (GUI)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Node-Based Visualization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nodes to represent computational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 nodes with edges to show relationships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Incorporate Computational/Graph-Like Design Elements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high contrast between text and background for readability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 for text to maintain visual harmony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Contrast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consistent alignment (left, center, or right) for a polished look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Alignment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Headings: Larger font size for emphasis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Text: Ensure readability with appropriate font size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Size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Consistent Typography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Font Choice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Headings: Sans-serif (Helvetica, Arial)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Body Text: Consistent font style throughout the presentation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Maintain Consistent Typography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Bold color contrasts make key elements stand out effectively.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Impactful Visuals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contrast aids readability for all audience members.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Accessibility Considerations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Purposeful Selection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Choosing colors with stark contrast enhances visual appeal.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High-Contrast Color Schemes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icons for visual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Minimalistic yet impactful imagery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Iconic Representation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High-contrast color schemes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Blues and grays with accent colors for a professional look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Use of Color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 lines and modern design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Tech-inspired graphics for enhanced appeal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Sleek Visual Elements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but Impactful Graphics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Minimal but Impactful Graphics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Background Texture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subtle background textures representing computational networks.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visual interest without compromising readability.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Alignment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clean layout with well-aligned text.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text is easily readable from a distance.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 Graphics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subtle computational/graph-like design elements.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overcrowding slides with excessive visuals.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Contrast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high-contrast color schemes.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blues and grays with accent colors for visual appeal.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Typography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uniform font style and size for all text.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sans-serif fonts like Helvetica or Arial for better readability.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Readability Across Slides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Typography: Ensure all text in the presentation follows a sans-serif font style for clarity and modernity.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Helvetica: A classic sans-serif font known for its clean lines and readability.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Arial: Widely used in digital formats for its simplicity and legibility.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Font: Sans-Serif (Helvetica, Arial)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Font: Sans-Serif (Helvetica, Arial)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73" r="310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harmonious balance between the blues and grays, with accent colors for contrast.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Harmony: Balance and Contrast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the color scheme aligns with the clean, modern design of computational elements.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Theme: Modern and Tech-Inspired</a:t>
            </a:r>
            <a:endParaRPr lang="en-US" sz="115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pops of vibrant yellow and teal to add visual interest.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Accent Colors: Vibrant Yellow and Teal</a:t>
            </a:r>
            <a:endParaRPr lang="en-US" sz="127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Scheme: Blues and Grays with Accent Colors</a:t>
            </a:r>
            <a:endParaRPr lang="en-US" sz="112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 Colors: Blues and Grays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shades of blue and gray for the overall design aesthetic.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Color Scheme: Blues and Grays with Accent Colors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Abstract geometric patterns symbolizing interconnected data nodes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Delicate lines and nodes representing computational relationships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Soft gradients mimicking data flow and network connectivity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Gradient overlays suggesting information transfer and processing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grid structures evoking computational frameworks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Background Textures Representing Computational Networks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Subtle Background Textures Representing Computational Networks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775" r="327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LangGraph: From Architectural Principles to Real-World Applications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audience understanding, engagement, and retention through visual storytelling.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Combine icons, text, and visuals to convey complex information in a clear and engaging manner.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Creating a flowchart infographic to illustrate a step-by-step process.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Designing a comparison infographic to highlight differences between two concepts.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Infographics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simple and recognizable icons to represent concepts or ideas visually.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Using a lightbulb icon to symbolize ideas or innovation.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Using a gear icon to represent processes or operations.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Use Icons and Infographics to Enhance Visual Communication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2024-12-06T15:11:40Z</dcterms:created>
  <dcterms:modified xsi:type="dcterms:W3CDTF">2024-12-06T15:11:40Z</dcterms:modified>
</cp:coreProperties>
</file>