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c60f9ce73af485a53dc02fd5bd045caf8384e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80941991f079d1ec58a48b4a8a944257997d4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9bb2185b401ef4453b5abeace2f7b2c08e74ac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b64809712b35c03cebf3b56d477aa016e681b3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af26718eb3cb51a389e3595cd2ac8fef35e3a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5378f481db1fd1d2cafeb15c946108d7085e2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19d3c5bfafee3045b65e9be4f484bba7711ff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dec61ee5380eb4738abad43d3e8ef55eb82c4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737667168895730455db487e62b2eed52f6ca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483403265a1ad26b838629b76e13f540e710c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f966c6d5a6a65732e1eec4b156c74eaeba8e58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78" r="300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Guide to Teaching and Assessing Shape Recognition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Mastering Shape Fundamentals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Overview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Background Subject Knowledge - Shape Fundamentals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Recognition Strategies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Warm-up Activity Preparation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Stations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Guided Practice Techniques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Independent Practice Strategies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Extensions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Accommodations and Support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Technical Notes for PowerPoint Creation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Curriculum Connection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777" r="307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Shape Fundamentals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basic 2D and 3D shapes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Distinguish between flat and solid shapes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shapes in everyday environment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Overview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Overview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Shape Fundamentals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Background Subject Knowledge - Shape Fundamentals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2D Shapes Basics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Flat shapes with length and width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2D Shapes to Introduce: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Circle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Square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Triangle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3D Shapes Basics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Solid shapes with length, width, and height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3D Shapes to Introduce: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Sphere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Cube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Cylinder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172" r="301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Shape Fundamentals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Look for defining characteristics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Count sides and corners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Compare to familiar objects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multiple senses for exploration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Identification Techniques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Shape Recognition Strategies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Below Grade Level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Shape Fundamentals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 Grade Level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Above Grade Level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Large, colorful shape manipulatives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Simple matching activities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One-on-one teacher guidance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Classroom shape scavenger hunt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identification games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sorting activities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shape drawing challenges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Verbal shape property descriptions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shape exploration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Warm-up Activity Preparation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Shape Fundamentals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3D Shape Touch Station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Shape Presentation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Comparison Chart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Tactile Shape Exploration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Exploration Techniques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Stations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125" r="30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Learning Activities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tracing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Playdough shape building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shape recognition games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shape creation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Shape Fundamentals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Guided Practice Techniques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Shape Fundamentals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identification worksheets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 shape portfolios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recognition quizzes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shape representation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Activities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Independent Practice Strategies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7500" r="27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Evaluation Methods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observation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identification accuracy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Verbal description skills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representation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Shape Fundamentals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and Evaluation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261" r="302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Shape Fundamentals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 shape hunt activity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shape identification game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learning resources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Continued shape exploration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Extensions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Extensions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Accommodations and Support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learning aids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Tactile learning supports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Individualized instruction strategies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Extended learning time options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Shape Fundamentals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Accommodations and Support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Bright, Engaging Colors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a color palette that is visually appealing and captures attention.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dull or overly dark colors.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Clear, Large Images of Shapes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high-resolution images.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shapes are easily recognizable.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Interactive Elements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 clickable links or buttons.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activities that require user interaction.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Age-Appropriate Design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the target age group when designing.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content that may be too complex or too simplistic.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Simple, Clear Language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jargon and complex sentences.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short, straightforward phrases.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Shape Fundamentals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Technical Notes for PowerPoint Creation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Shape Fundamentals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foundational geometry skills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Develops spatial reasoning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early mathematical thinking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Promotes multi-sensory learning experiences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Curriculum Connection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Curriculum Connection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2024-11-17T12:20:14Z</dcterms:created>
  <dcterms:modified xsi:type="dcterms:W3CDTF">2024-11-17T12:20:14Z</dcterms:modified>
</cp:coreProperties>
</file>