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a4949690ae63f8c90daaa1e0ec7a6d0ea026c0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5349f0f7a404be4d42b8fa1214a9bbe08dcaa0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de0a169a0b0ca26e1d52094b386fceaaeccf1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484311c15161106fd6d0f8ae8bcaee422e026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11b55222399683dc6f0fbff820eb6953b238ec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f83665d5e0efecefd192a2737da62e5b2213dd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9a506aa446ce0a5892e351d89a52b02b9a1ec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40af69fb23a2aee03381efc03b78c7e9ff7b9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cba6dd45cad0e5164a03c9055a6f04ca5bb002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48e52c9e6791efbed2c6c52f4fae02fd2f297f6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f3edc2fe46088cc49e0e67f1b9e05ac3618c9d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fd49499b783713824191f8bf91e075d9e4d5f0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af4809b67875a99511c2412d2531cd81d63073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9c82e44350dd1fb89e998901fc4326d47fb0cc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75000" r="-75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Literary Analysis through 'A Quilt of a Country'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Developing Critical Thinking and Interpretation Skills by Analyzing Themes, Metaphors, and Author's Claims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Literary Analysis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"A Quilt of a Country"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Literary Devices: Metaphors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Author's Claims and Evidence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Annotating the Text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Guided Practice: Annotating the Text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Independent Practice: Analyzing Author's Claims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 and Reflection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 and Strategies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76742" b="-767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Analyzing literary devices helps uncover deeper meanings within a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interpreting the author's intentions and the text's impact.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Literary Devices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explore the article 'A Quilt of a Country' by Anna Quindlen.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exploration aims to develop our literary analysis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Focus of the Lesson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Literary analysis is a crucial skill for understanding complex texts and developing critical thinking.</a:t>
            </a:r>
            <a:endParaRPr lang="en-US" sz="1393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closely reading a text to identify literary devices, analyze author's claims, and understand the overall meaning.</a:t>
            </a:r>
            <a:endParaRPr lang="en-US" sz="1393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Literary Analysis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Literary Analysis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139128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3865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8663" y="3139054"/>
            <a:ext cx="514350" cy="548640"/>
          </a:xfrm>
          <a:custGeom>
            <a:avLst/>
            <a:gdLst/>
            <a:ahLst/>
            <a:cxnLst/>
            <a:rect l="l" t="t" r="r" b="b"/>
            <a:pathLst>
              <a:path w="514350" h="548640">
                <a:moveTo>
                  <a:pt x="257175" y="51435"/>
                </a:moveTo>
                <a:lnTo>
                  <a:pt x="445772" y="51435"/>
                </a:lnTo>
                <a:cubicBezTo>
                  <a:pt x="455200" y="51435"/>
                  <a:pt x="462915" y="59149"/>
                  <a:pt x="462915" y="68580"/>
                </a:cubicBezTo>
                <a:lnTo>
                  <a:pt x="462915" y="480060"/>
                </a:lnTo>
                <a:cubicBezTo>
                  <a:pt x="462915" y="489491"/>
                  <a:pt x="455200" y="497205"/>
                  <a:pt x="445772" y="497205"/>
                </a:cubicBezTo>
                <a:lnTo>
                  <a:pt x="257175" y="497205"/>
                </a:lnTo>
                <a:lnTo>
                  <a:pt x="257175" y="51435"/>
                </a:lnTo>
                <a:moveTo>
                  <a:pt x="205740" y="51435"/>
                </a:moveTo>
                <a:lnTo>
                  <a:pt x="205740" y="497205"/>
                </a:lnTo>
                <a:lnTo>
                  <a:pt x="137162" y="497205"/>
                </a:lnTo>
                <a:cubicBezTo>
                  <a:pt x="127734" y="497205"/>
                  <a:pt x="120018" y="489491"/>
                  <a:pt x="120018" y="480060"/>
                </a:cubicBezTo>
                <a:lnTo>
                  <a:pt x="120018" y="445770"/>
                </a:lnTo>
                <a:lnTo>
                  <a:pt x="145736" y="445770"/>
                </a:lnTo>
                <a:cubicBezTo>
                  <a:pt x="159989" y="445770"/>
                  <a:pt x="171453" y="434303"/>
                  <a:pt x="171453" y="420055"/>
                </a:cubicBezTo>
                <a:cubicBezTo>
                  <a:pt x="171453" y="405802"/>
                  <a:pt x="159989" y="394341"/>
                  <a:pt x="145736" y="394341"/>
                </a:cubicBezTo>
                <a:lnTo>
                  <a:pt x="120018" y="394341"/>
                </a:lnTo>
                <a:lnTo>
                  <a:pt x="120018" y="300046"/>
                </a:lnTo>
                <a:lnTo>
                  <a:pt x="145736" y="300046"/>
                </a:lnTo>
                <a:cubicBezTo>
                  <a:pt x="159989" y="300046"/>
                  <a:pt x="171453" y="288579"/>
                  <a:pt x="171453" y="274331"/>
                </a:cubicBezTo>
                <a:cubicBezTo>
                  <a:pt x="171453" y="260077"/>
                  <a:pt x="159989" y="248616"/>
                  <a:pt x="145736" y="248616"/>
                </a:cubicBezTo>
                <a:lnTo>
                  <a:pt x="120018" y="248616"/>
                </a:lnTo>
                <a:lnTo>
                  <a:pt x="120018" y="154322"/>
                </a:lnTo>
                <a:lnTo>
                  <a:pt x="145736" y="154322"/>
                </a:lnTo>
                <a:cubicBezTo>
                  <a:pt x="159989" y="154322"/>
                  <a:pt x="171453" y="142855"/>
                  <a:pt x="171453" y="128607"/>
                </a:cubicBezTo>
                <a:cubicBezTo>
                  <a:pt x="171453" y="114353"/>
                  <a:pt x="159989" y="102892"/>
                  <a:pt x="145736" y="102892"/>
                </a:cubicBezTo>
                <a:lnTo>
                  <a:pt x="120018" y="102892"/>
                </a:lnTo>
                <a:lnTo>
                  <a:pt x="120018" y="68602"/>
                </a:lnTo>
                <a:cubicBezTo>
                  <a:pt x="120018" y="59171"/>
                  <a:pt x="127734" y="51457"/>
                  <a:pt x="137162" y="51457"/>
                </a:cubicBezTo>
                <a:lnTo>
                  <a:pt x="205740" y="51435"/>
                </a:lnTo>
                <a:moveTo>
                  <a:pt x="68578" y="445770"/>
                </a:moveTo>
                <a:lnTo>
                  <a:pt x="68578" y="480060"/>
                </a:lnTo>
                <a:cubicBezTo>
                  <a:pt x="68578" y="517889"/>
                  <a:pt x="99331" y="548640"/>
                  <a:pt x="137157" y="548640"/>
                </a:cubicBezTo>
                <a:lnTo>
                  <a:pt x="445767" y="548640"/>
                </a:lnTo>
                <a:cubicBezTo>
                  <a:pt x="483592" y="548640"/>
                  <a:pt x="514345" y="517889"/>
                  <a:pt x="514345" y="480060"/>
                </a:cubicBezTo>
                <a:lnTo>
                  <a:pt x="514345" y="68580"/>
                </a:lnTo>
                <a:cubicBezTo>
                  <a:pt x="514345" y="30751"/>
                  <a:pt x="483592" y="0"/>
                  <a:pt x="445767" y="0"/>
                </a:cubicBezTo>
                <a:lnTo>
                  <a:pt x="137157" y="0"/>
                </a:lnTo>
                <a:cubicBezTo>
                  <a:pt x="99331" y="0"/>
                  <a:pt x="68578" y="30751"/>
                  <a:pt x="68578" y="68580"/>
                </a:cubicBezTo>
                <a:lnTo>
                  <a:pt x="68578" y="102870"/>
                </a:lnTo>
                <a:lnTo>
                  <a:pt x="25717" y="102870"/>
                </a:lnTo>
                <a:cubicBezTo>
                  <a:pt x="11465" y="102870"/>
                  <a:pt x="0" y="114337"/>
                  <a:pt x="0" y="128590"/>
                </a:cubicBezTo>
                <a:cubicBezTo>
                  <a:pt x="0" y="142844"/>
                  <a:pt x="11465" y="154311"/>
                  <a:pt x="25717" y="154311"/>
                </a:cubicBezTo>
                <a:lnTo>
                  <a:pt x="68578" y="154311"/>
                </a:lnTo>
                <a:lnTo>
                  <a:pt x="68578" y="248611"/>
                </a:lnTo>
                <a:lnTo>
                  <a:pt x="25717" y="248611"/>
                </a:lnTo>
                <a:cubicBezTo>
                  <a:pt x="11465" y="248611"/>
                  <a:pt x="0" y="260077"/>
                  <a:pt x="0" y="274331"/>
                </a:cubicBezTo>
                <a:cubicBezTo>
                  <a:pt x="0" y="288585"/>
                  <a:pt x="11465" y="300051"/>
                  <a:pt x="25717" y="300051"/>
                </a:cubicBezTo>
                <a:lnTo>
                  <a:pt x="68578" y="300051"/>
                </a:lnTo>
                <a:lnTo>
                  <a:pt x="68578" y="394352"/>
                </a:lnTo>
                <a:lnTo>
                  <a:pt x="25717" y="394352"/>
                </a:lnTo>
                <a:cubicBezTo>
                  <a:pt x="11465" y="394352"/>
                  <a:pt x="0" y="405818"/>
                  <a:pt x="0" y="420072"/>
                </a:cubicBezTo>
                <a:cubicBezTo>
                  <a:pt x="0" y="434326"/>
                  <a:pt x="11465" y="445792"/>
                  <a:pt x="25717" y="445792"/>
                </a:cubicBezTo>
                <a:lnTo>
                  <a:pt x="68578" y="44577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'A Quilt of a Country' is an article that explores the themes of identity, culture, and the American experience.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author delves into how these themes shape the narrative and understanding of American society.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Themes Explored in 'A Quilt of a Country'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Anna Quindlen uses the metaphor of a quilt to describe the diversity and complexity of American culture.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metaphor serves as a powerful tool to illustrate the interconnectedness and individuality within the nation.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Metaphor of a Quilt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article offers a compelling narrative that makes it an ideal text for literary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provides a rich foundation for exploring themes of identity and culture in depth.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Analysis and Exploration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"A Quilt of a Country"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43924" r="-1439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3284" r="-832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Devices: Metaphors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Metaphors enable writers to express abstract ideas in a relatable and imaginative way.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enrich the reader's experience by adding depth and layers of meaning to the text.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Power of Metaphors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'A Quilt of a Country,' the quilt metaphor is used to convey the idea that America is a diverse and complex entity.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metaphor illustrates how different elements can come together to form a unified whole.</a:t>
            </a:r>
            <a:endParaRPr lang="en-US" sz="985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Quilt Metaphor in Literature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metaphor is a figure of speech that compares two unlike things without using 'like' or 'as.'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Metaphors help authors create vivid and evocative language, making their writing more engaging and meaningful.</a:t>
            </a:r>
            <a:endParaRPr lang="en-US" sz="985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Understanding Metaphors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5861" b="-58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author supports this claim with evidence from the text, including personal anecdotes and historical references.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examples provide depth and credibility to the argument.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Evidence Supporting the Claim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'A Quilt of a Country,' the author claims that America is a quilt of different cultures, experiences, and identities.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metaphor highlights the diversity and complexity of the nation's fabric.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Central Claim in 'A Quilt of a Country'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 author's claim is a statement or assertion that requires evidence and reasoning to support.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serves as the foundation for the arguments presented in a text.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an Author's Claim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Author's Claims and Evidence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Annotation fosters a deeper connection with the material being read.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allows readers to document their thoughts and insights for future reference.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Benefits of Annotating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practice annotating 'A Quilt of a Country' to develop our close reading skills.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practice will enhance our ability to analyze and interpret the text effectively.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Annotation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Annotating the text involves marking up the text with notes, questions, and observations.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Annotating helps readers engage more deeply with the text, identify key passages, and record their thoughts and insights.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Annotation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04230" y="2379200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95765"/>
            <a:ext cx="457200" cy="424070"/>
          </a:xfrm>
          <a:custGeom>
            <a:avLst/>
            <a:gdLst/>
            <a:ahLst/>
            <a:cxnLst/>
            <a:rect l="l" t="t" r="r" b="b"/>
            <a:pathLst>
              <a:path w="457200" h="424070">
                <a:moveTo>
                  <a:pt x="152398" y="245663"/>
                </a:moveTo>
                <a:lnTo>
                  <a:pt x="152398" y="205907"/>
                </a:lnTo>
                <a:lnTo>
                  <a:pt x="171034" y="192489"/>
                </a:lnTo>
                <a:lnTo>
                  <a:pt x="264627" y="286082"/>
                </a:lnTo>
                <a:lnTo>
                  <a:pt x="251291" y="304800"/>
                </a:lnTo>
                <a:lnTo>
                  <a:pt x="211533" y="304800"/>
                </a:lnTo>
                <a:cubicBezTo>
                  <a:pt x="201013" y="304800"/>
                  <a:pt x="190908" y="309024"/>
                  <a:pt x="183456" y="316479"/>
                </a:cubicBezTo>
                <a:lnTo>
                  <a:pt x="151900" y="348034"/>
                </a:lnTo>
                <a:lnTo>
                  <a:pt x="109243" y="305377"/>
                </a:lnTo>
                <a:lnTo>
                  <a:pt x="140799" y="273822"/>
                </a:lnTo>
                <a:cubicBezTo>
                  <a:pt x="148252" y="266367"/>
                  <a:pt x="152476" y="256261"/>
                  <a:pt x="152476" y="245744"/>
                </a:cubicBezTo>
                <a:lnTo>
                  <a:pt x="152398" y="245663"/>
                </a:lnTo>
                <a:moveTo>
                  <a:pt x="416450" y="74708"/>
                </a:moveTo>
                <a:lnTo>
                  <a:pt x="288150" y="253445"/>
                </a:lnTo>
                <a:lnTo>
                  <a:pt x="203751" y="169047"/>
                </a:lnTo>
                <a:lnTo>
                  <a:pt x="382489" y="40749"/>
                </a:lnTo>
                <a:cubicBezTo>
                  <a:pt x="383399" y="40087"/>
                  <a:pt x="384478" y="39756"/>
                  <a:pt x="385552" y="39756"/>
                </a:cubicBezTo>
                <a:cubicBezTo>
                  <a:pt x="386960" y="39756"/>
                  <a:pt x="388286" y="40337"/>
                  <a:pt x="389278" y="41330"/>
                </a:cubicBezTo>
                <a:lnTo>
                  <a:pt x="415865" y="67919"/>
                </a:lnTo>
                <a:cubicBezTo>
                  <a:pt x="416857" y="68911"/>
                  <a:pt x="417437" y="70238"/>
                  <a:pt x="417437" y="71646"/>
                </a:cubicBezTo>
                <a:cubicBezTo>
                  <a:pt x="417437" y="72724"/>
                  <a:pt x="417108" y="73801"/>
                  <a:pt x="416445" y="74712"/>
                </a:cubicBezTo>
                <a:lnTo>
                  <a:pt x="416450" y="74708"/>
                </a:lnTo>
                <a:moveTo>
                  <a:pt x="211537" y="344556"/>
                </a:moveTo>
                <a:lnTo>
                  <a:pt x="251295" y="344556"/>
                </a:lnTo>
                <a:cubicBezTo>
                  <a:pt x="264134" y="344556"/>
                  <a:pt x="276144" y="338429"/>
                  <a:pt x="283597" y="327992"/>
                </a:cubicBezTo>
                <a:lnTo>
                  <a:pt x="448751" y="97901"/>
                </a:lnTo>
                <a:cubicBezTo>
                  <a:pt x="454219" y="90280"/>
                  <a:pt x="457200" y="81086"/>
                  <a:pt x="457200" y="71646"/>
                </a:cubicBezTo>
                <a:cubicBezTo>
                  <a:pt x="457200" y="59717"/>
                  <a:pt x="452477" y="48289"/>
                  <a:pt x="444033" y="39841"/>
                </a:cubicBezTo>
                <a:lnTo>
                  <a:pt x="417364" y="13172"/>
                </a:lnTo>
                <a:cubicBezTo>
                  <a:pt x="408915" y="4724"/>
                  <a:pt x="397485" y="4"/>
                  <a:pt x="385557" y="4"/>
                </a:cubicBezTo>
                <a:cubicBezTo>
                  <a:pt x="376116" y="4"/>
                  <a:pt x="366921" y="2985"/>
                  <a:pt x="359300" y="8452"/>
                </a:cubicBezTo>
                <a:lnTo>
                  <a:pt x="129209" y="173606"/>
                </a:lnTo>
                <a:cubicBezTo>
                  <a:pt x="118771" y="181061"/>
                  <a:pt x="112645" y="193070"/>
                  <a:pt x="112645" y="205907"/>
                </a:cubicBezTo>
                <a:lnTo>
                  <a:pt x="112645" y="245663"/>
                </a:lnTo>
                <a:lnTo>
                  <a:pt x="76448" y="281858"/>
                </a:lnTo>
                <a:cubicBezTo>
                  <a:pt x="67588" y="290721"/>
                  <a:pt x="64772" y="303392"/>
                  <a:pt x="68082" y="314575"/>
                </a:cubicBezTo>
                <a:lnTo>
                  <a:pt x="7786" y="374954"/>
                </a:lnTo>
                <a:cubicBezTo>
                  <a:pt x="2816" y="379924"/>
                  <a:pt x="0" y="386633"/>
                  <a:pt x="0" y="393672"/>
                </a:cubicBezTo>
                <a:lnTo>
                  <a:pt x="0" y="397565"/>
                </a:lnTo>
                <a:cubicBezTo>
                  <a:pt x="0" y="412225"/>
                  <a:pt x="11846" y="424069"/>
                  <a:pt x="26504" y="424069"/>
                </a:cubicBezTo>
                <a:lnTo>
                  <a:pt x="96657" y="424069"/>
                </a:lnTo>
                <a:cubicBezTo>
                  <a:pt x="103698" y="424069"/>
                  <a:pt x="110405" y="421254"/>
                  <a:pt x="115374" y="416284"/>
                </a:cubicBezTo>
                <a:lnTo>
                  <a:pt x="142541" y="389118"/>
                </a:lnTo>
                <a:cubicBezTo>
                  <a:pt x="153807" y="392430"/>
                  <a:pt x="166393" y="389614"/>
                  <a:pt x="175258" y="380751"/>
                </a:cubicBezTo>
                <a:lnTo>
                  <a:pt x="211537" y="344556"/>
                </a:lnTo>
                <a:moveTo>
                  <a:pt x="111566" y="363856"/>
                </a:moveTo>
                <a:lnTo>
                  <a:pt x="91189" y="384313"/>
                </a:lnTo>
                <a:lnTo>
                  <a:pt x="54663" y="384313"/>
                </a:lnTo>
                <a:lnTo>
                  <a:pt x="93342" y="345634"/>
                </a:lnTo>
                <a:lnTo>
                  <a:pt x="111648" y="363937"/>
                </a:lnTo>
                <a:lnTo>
                  <a:pt x="111566" y="36385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103" y="2379200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Annotating the Text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work in pairs to annotate a section of 'A Quilt of a Country.'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will focus on identifying key passages, literary devices, and the author's claims.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Pair Work on Text Annotation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After completing the annotations, we will discuss our insights as a class.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discussion aims to deepen our understanding of the text.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Discussion of Annotations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goal is to collaboratively analyze and interpret the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enhances critical thinking and comprehension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 of Guided Practice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Guided Practice: Annotating the Text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57360" y="220126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1047" y="225200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04734" y="2217771"/>
            <a:ext cx="457200" cy="424070"/>
          </a:xfrm>
          <a:custGeom>
            <a:avLst/>
            <a:gdLst/>
            <a:ahLst/>
            <a:cxnLst/>
            <a:rect l="l" t="t" r="r" b="b"/>
            <a:pathLst>
              <a:path w="457200" h="424070">
                <a:moveTo>
                  <a:pt x="152398" y="245663"/>
                </a:moveTo>
                <a:lnTo>
                  <a:pt x="152398" y="205907"/>
                </a:lnTo>
                <a:lnTo>
                  <a:pt x="171034" y="192489"/>
                </a:lnTo>
                <a:lnTo>
                  <a:pt x="264627" y="286082"/>
                </a:lnTo>
                <a:lnTo>
                  <a:pt x="251291" y="304800"/>
                </a:lnTo>
                <a:lnTo>
                  <a:pt x="211533" y="304800"/>
                </a:lnTo>
                <a:cubicBezTo>
                  <a:pt x="201013" y="304800"/>
                  <a:pt x="190908" y="309024"/>
                  <a:pt x="183456" y="316479"/>
                </a:cubicBezTo>
                <a:lnTo>
                  <a:pt x="151900" y="348034"/>
                </a:lnTo>
                <a:lnTo>
                  <a:pt x="109243" y="305377"/>
                </a:lnTo>
                <a:lnTo>
                  <a:pt x="140799" y="273822"/>
                </a:lnTo>
                <a:cubicBezTo>
                  <a:pt x="148252" y="266367"/>
                  <a:pt x="152476" y="256261"/>
                  <a:pt x="152476" y="245744"/>
                </a:cubicBezTo>
                <a:lnTo>
                  <a:pt x="152398" y="245663"/>
                </a:lnTo>
                <a:moveTo>
                  <a:pt x="416450" y="74708"/>
                </a:moveTo>
                <a:lnTo>
                  <a:pt x="288150" y="253445"/>
                </a:lnTo>
                <a:lnTo>
                  <a:pt x="203751" y="169047"/>
                </a:lnTo>
                <a:lnTo>
                  <a:pt x="382489" y="40749"/>
                </a:lnTo>
                <a:cubicBezTo>
                  <a:pt x="383399" y="40087"/>
                  <a:pt x="384478" y="39756"/>
                  <a:pt x="385552" y="39756"/>
                </a:cubicBezTo>
                <a:cubicBezTo>
                  <a:pt x="386960" y="39756"/>
                  <a:pt x="388286" y="40337"/>
                  <a:pt x="389278" y="41330"/>
                </a:cubicBezTo>
                <a:lnTo>
                  <a:pt x="415865" y="67919"/>
                </a:lnTo>
                <a:cubicBezTo>
                  <a:pt x="416857" y="68911"/>
                  <a:pt x="417437" y="70238"/>
                  <a:pt x="417437" y="71646"/>
                </a:cubicBezTo>
                <a:cubicBezTo>
                  <a:pt x="417437" y="72724"/>
                  <a:pt x="417108" y="73801"/>
                  <a:pt x="416445" y="74712"/>
                </a:cubicBezTo>
                <a:lnTo>
                  <a:pt x="416450" y="74708"/>
                </a:lnTo>
                <a:moveTo>
                  <a:pt x="211537" y="344556"/>
                </a:moveTo>
                <a:lnTo>
                  <a:pt x="251295" y="344556"/>
                </a:lnTo>
                <a:cubicBezTo>
                  <a:pt x="264134" y="344556"/>
                  <a:pt x="276144" y="338429"/>
                  <a:pt x="283597" y="327992"/>
                </a:cubicBezTo>
                <a:lnTo>
                  <a:pt x="448751" y="97901"/>
                </a:lnTo>
                <a:cubicBezTo>
                  <a:pt x="454219" y="90280"/>
                  <a:pt x="457200" y="81086"/>
                  <a:pt x="457200" y="71646"/>
                </a:cubicBezTo>
                <a:cubicBezTo>
                  <a:pt x="457200" y="59717"/>
                  <a:pt x="452477" y="48289"/>
                  <a:pt x="444033" y="39841"/>
                </a:cubicBezTo>
                <a:lnTo>
                  <a:pt x="417364" y="13172"/>
                </a:lnTo>
                <a:cubicBezTo>
                  <a:pt x="408915" y="4724"/>
                  <a:pt x="397485" y="4"/>
                  <a:pt x="385557" y="4"/>
                </a:cubicBezTo>
                <a:cubicBezTo>
                  <a:pt x="376116" y="4"/>
                  <a:pt x="366921" y="2985"/>
                  <a:pt x="359300" y="8452"/>
                </a:cubicBezTo>
                <a:lnTo>
                  <a:pt x="129209" y="173606"/>
                </a:lnTo>
                <a:cubicBezTo>
                  <a:pt x="118771" y="181061"/>
                  <a:pt x="112645" y="193070"/>
                  <a:pt x="112645" y="205907"/>
                </a:cubicBezTo>
                <a:lnTo>
                  <a:pt x="112645" y="245663"/>
                </a:lnTo>
                <a:lnTo>
                  <a:pt x="76448" y="281858"/>
                </a:lnTo>
                <a:cubicBezTo>
                  <a:pt x="67588" y="290721"/>
                  <a:pt x="64772" y="303392"/>
                  <a:pt x="68082" y="314575"/>
                </a:cubicBezTo>
                <a:lnTo>
                  <a:pt x="7786" y="374954"/>
                </a:lnTo>
                <a:cubicBezTo>
                  <a:pt x="2816" y="379924"/>
                  <a:pt x="0" y="386633"/>
                  <a:pt x="0" y="393672"/>
                </a:cubicBezTo>
                <a:lnTo>
                  <a:pt x="0" y="397565"/>
                </a:lnTo>
                <a:cubicBezTo>
                  <a:pt x="0" y="412225"/>
                  <a:pt x="11846" y="424069"/>
                  <a:pt x="26504" y="424069"/>
                </a:cubicBezTo>
                <a:lnTo>
                  <a:pt x="96657" y="424069"/>
                </a:lnTo>
                <a:cubicBezTo>
                  <a:pt x="103698" y="424069"/>
                  <a:pt x="110405" y="421254"/>
                  <a:pt x="115374" y="416284"/>
                </a:cubicBezTo>
                <a:lnTo>
                  <a:pt x="142541" y="389118"/>
                </a:lnTo>
                <a:cubicBezTo>
                  <a:pt x="153807" y="392430"/>
                  <a:pt x="166393" y="389614"/>
                  <a:pt x="175258" y="380751"/>
                </a:cubicBezTo>
                <a:lnTo>
                  <a:pt x="211537" y="344556"/>
                </a:lnTo>
                <a:moveTo>
                  <a:pt x="111566" y="363856"/>
                </a:moveTo>
                <a:lnTo>
                  <a:pt x="91189" y="384313"/>
                </a:lnTo>
                <a:lnTo>
                  <a:pt x="54663" y="384313"/>
                </a:lnTo>
                <a:lnTo>
                  <a:pt x="93342" y="345634"/>
                </a:lnTo>
                <a:lnTo>
                  <a:pt x="111648" y="363937"/>
                </a:lnTo>
                <a:lnTo>
                  <a:pt x="111566" y="36385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Practice: Analyzing Author's Claims</a:t>
            </a:r>
            <a:endParaRPr lang="en-US" sz="2902" dirty="0"/>
          </a:p>
        </p:txBody>
      </p:sp>
      <p:sp>
        <p:nvSpPr>
          <p:cNvPr id="8" name="Text 6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write a short analysis of the author's claim and how it contributes to the overall meaning of the text.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analysis will help us connect the claim to the broader themes and messages of the work.</a:t>
            </a:r>
            <a:endParaRPr lang="en-US" sz="1019" dirty="0"/>
          </a:p>
        </p:txBody>
      </p:sp>
      <p:sp>
        <p:nvSpPr>
          <p:cNvPr id="9" name="Text 7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Writing a Short Analysis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33"/>
              </a:spcBef>
              <a:buNone/>
            </a:pPr>
            <a:r>
              <a:rPr lang="en-US" sz="95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identify the claim, the evidence provided, and the literary devices used to support the claim.</a:t>
            </a:r>
            <a:endParaRPr lang="en-US" sz="952" dirty="0"/>
          </a:p>
          <a:p>
            <a:pPr algn="l" marL="0" indent="0">
              <a:lnSpc>
                <a:spcPct val="110000"/>
              </a:lnSpc>
              <a:spcBef>
                <a:spcPts val="833"/>
              </a:spcBef>
              <a:buNone/>
            </a:pPr>
            <a:r>
              <a:rPr lang="en-US" sz="95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step is crucial for breaking down the text and understanding the tools the author uses to persuade the audience.</a:t>
            </a:r>
            <a:endParaRPr lang="en-US" sz="952" dirty="0"/>
          </a:p>
        </p:txBody>
      </p:sp>
      <p:sp>
        <p:nvSpPr>
          <p:cNvPr id="11" name="Text 9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Identifying Evidence and Literary Devices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767"/>
              </a:spcBef>
              <a:buNone/>
            </a:pPr>
            <a:r>
              <a:rPr lang="en-US" sz="87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work individually to analyze a section of 'A Quilt of a Country' where the author makes a claim about identity or culture.</a:t>
            </a:r>
            <a:endParaRPr lang="en-US" sz="876" dirty="0"/>
          </a:p>
          <a:p>
            <a:pPr algn="l" marL="0" indent="0">
              <a:lnSpc>
                <a:spcPct val="110000"/>
              </a:lnSpc>
              <a:spcBef>
                <a:spcPts val="767"/>
              </a:spcBef>
              <a:buNone/>
            </a:pPr>
            <a:r>
              <a:rPr lang="en-US" sz="87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focuses on understanding the author's perspective and the cultural implications of their argument.</a:t>
            </a:r>
            <a:endParaRPr lang="en-US" sz="876" dirty="0"/>
          </a:p>
        </p:txBody>
      </p:sp>
      <p:sp>
        <p:nvSpPr>
          <p:cNvPr id="13" name="Text 11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Analyzing Claims in 'A Quilt of a Country'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34" y="525843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3746271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0" y="76200"/>
                </a:moveTo>
                <a:cubicBezTo>
                  <a:pt x="0" y="34130"/>
                  <a:pt x="34130" y="0"/>
                  <a:pt x="76202" y="0"/>
                </a:cubicBezTo>
                <a:lnTo>
                  <a:pt x="82552" y="0"/>
                </a:lnTo>
                <a:cubicBezTo>
                  <a:pt x="93109" y="0"/>
                  <a:pt x="101604" y="8494"/>
                  <a:pt x="101604" y="19052"/>
                </a:cubicBezTo>
                <a:cubicBezTo>
                  <a:pt x="101604" y="29610"/>
                  <a:pt x="93109" y="38104"/>
                  <a:pt x="82552" y="38104"/>
                </a:cubicBezTo>
                <a:lnTo>
                  <a:pt x="76202" y="38104"/>
                </a:lnTo>
                <a:cubicBezTo>
                  <a:pt x="55166" y="38104"/>
                  <a:pt x="38103" y="55169"/>
                  <a:pt x="38103" y="76204"/>
                </a:cubicBezTo>
                <a:lnTo>
                  <a:pt x="76202" y="76204"/>
                </a:lnTo>
                <a:cubicBezTo>
                  <a:pt x="97237" y="76204"/>
                  <a:pt x="114300" y="93269"/>
                  <a:pt x="114300" y="114304"/>
                </a:cubicBezTo>
                <a:lnTo>
                  <a:pt x="114300" y="152404"/>
                </a:lnTo>
                <a:cubicBezTo>
                  <a:pt x="114300" y="173439"/>
                  <a:pt x="97233" y="190504"/>
                  <a:pt x="76202" y="190504"/>
                </a:cubicBezTo>
                <a:lnTo>
                  <a:pt x="38103" y="190504"/>
                </a:lnTo>
                <a:cubicBezTo>
                  <a:pt x="17067" y="190504"/>
                  <a:pt x="5" y="173439"/>
                  <a:pt x="5" y="152404"/>
                </a:cubicBezTo>
                <a:lnTo>
                  <a:pt x="5" y="133356"/>
                </a:lnTo>
                <a:lnTo>
                  <a:pt x="5" y="114308"/>
                </a:lnTo>
                <a:lnTo>
                  <a:pt x="0" y="76200"/>
                </a:lnTo>
                <a:moveTo>
                  <a:pt x="38098" y="133352"/>
                </a:moveTo>
                <a:lnTo>
                  <a:pt x="38098" y="152404"/>
                </a:lnTo>
                <a:lnTo>
                  <a:pt x="76197" y="152404"/>
                </a:lnTo>
                <a:lnTo>
                  <a:pt x="76197" y="114304"/>
                </a:lnTo>
                <a:lnTo>
                  <a:pt x="38098" y="114304"/>
                </a:lnTo>
                <a:lnTo>
                  <a:pt x="38098" y="133352"/>
                </a:lnTo>
                <a:moveTo>
                  <a:pt x="139702" y="76200"/>
                </a:moveTo>
                <a:cubicBezTo>
                  <a:pt x="139702" y="34130"/>
                  <a:pt x="173832" y="0"/>
                  <a:pt x="215904" y="0"/>
                </a:cubicBezTo>
                <a:lnTo>
                  <a:pt x="222254" y="0"/>
                </a:lnTo>
                <a:cubicBezTo>
                  <a:pt x="232811" y="0"/>
                  <a:pt x="241306" y="8494"/>
                  <a:pt x="241306" y="19052"/>
                </a:cubicBezTo>
                <a:cubicBezTo>
                  <a:pt x="241306" y="29610"/>
                  <a:pt x="232811" y="38104"/>
                  <a:pt x="222254" y="38104"/>
                </a:cubicBezTo>
                <a:lnTo>
                  <a:pt x="215904" y="38104"/>
                </a:lnTo>
                <a:cubicBezTo>
                  <a:pt x="194868" y="38104"/>
                  <a:pt x="177805" y="55169"/>
                  <a:pt x="177805" y="76204"/>
                </a:cubicBezTo>
                <a:lnTo>
                  <a:pt x="215904" y="76204"/>
                </a:lnTo>
                <a:cubicBezTo>
                  <a:pt x="236939" y="76204"/>
                  <a:pt x="254002" y="93269"/>
                  <a:pt x="254002" y="114304"/>
                </a:cubicBezTo>
                <a:lnTo>
                  <a:pt x="254002" y="152404"/>
                </a:lnTo>
                <a:cubicBezTo>
                  <a:pt x="254002" y="173439"/>
                  <a:pt x="236935" y="190504"/>
                  <a:pt x="215904" y="190504"/>
                </a:cubicBezTo>
                <a:lnTo>
                  <a:pt x="177805" y="190504"/>
                </a:lnTo>
                <a:cubicBezTo>
                  <a:pt x="156769" y="190504"/>
                  <a:pt x="139707" y="173439"/>
                  <a:pt x="139707" y="152404"/>
                </a:cubicBezTo>
                <a:lnTo>
                  <a:pt x="139707" y="133356"/>
                </a:lnTo>
                <a:lnTo>
                  <a:pt x="139707" y="114308"/>
                </a:lnTo>
                <a:lnTo>
                  <a:pt x="139702" y="76200"/>
                </a:lnTo>
                <a:moveTo>
                  <a:pt x="177801" y="114300"/>
                </a:moveTo>
                <a:lnTo>
                  <a:pt x="177801" y="133352"/>
                </a:lnTo>
                <a:lnTo>
                  <a:pt x="177801" y="152404"/>
                </a:lnTo>
                <a:lnTo>
                  <a:pt x="215899" y="152404"/>
                </a:lnTo>
                <a:lnTo>
                  <a:pt x="215899" y="114304"/>
                </a:lnTo>
                <a:lnTo>
                  <a:pt x="177801" y="114300"/>
                </a:lnTo>
                <a:moveTo>
                  <a:pt x="457200" y="330200"/>
                </a:moveTo>
                <a:cubicBezTo>
                  <a:pt x="457200" y="372271"/>
                  <a:pt x="423070" y="406400"/>
                  <a:pt x="380998" y="406400"/>
                </a:cubicBezTo>
                <a:lnTo>
                  <a:pt x="374648" y="406400"/>
                </a:lnTo>
                <a:cubicBezTo>
                  <a:pt x="364091" y="406400"/>
                  <a:pt x="355596" y="397906"/>
                  <a:pt x="355596" y="387352"/>
                </a:cubicBezTo>
                <a:cubicBezTo>
                  <a:pt x="355596" y="376794"/>
                  <a:pt x="364091" y="368304"/>
                  <a:pt x="374648" y="368304"/>
                </a:cubicBezTo>
                <a:lnTo>
                  <a:pt x="380998" y="368304"/>
                </a:lnTo>
                <a:cubicBezTo>
                  <a:pt x="402034" y="368304"/>
                  <a:pt x="419097" y="351239"/>
                  <a:pt x="419097" y="330204"/>
                </a:cubicBezTo>
                <a:lnTo>
                  <a:pt x="380998" y="330204"/>
                </a:lnTo>
                <a:cubicBezTo>
                  <a:pt x="359963" y="330204"/>
                  <a:pt x="342900" y="313139"/>
                  <a:pt x="342900" y="292104"/>
                </a:cubicBezTo>
                <a:lnTo>
                  <a:pt x="342900" y="254004"/>
                </a:lnTo>
                <a:cubicBezTo>
                  <a:pt x="342900" y="232969"/>
                  <a:pt x="359967" y="215904"/>
                  <a:pt x="380998" y="215904"/>
                </a:cubicBezTo>
                <a:lnTo>
                  <a:pt x="419097" y="215904"/>
                </a:lnTo>
                <a:cubicBezTo>
                  <a:pt x="440133" y="215904"/>
                  <a:pt x="457195" y="232969"/>
                  <a:pt x="457195" y="254004"/>
                </a:cubicBezTo>
                <a:lnTo>
                  <a:pt x="457195" y="273056"/>
                </a:lnTo>
                <a:lnTo>
                  <a:pt x="457195" y="292108"/>
                </a:lnTo>
                <a:lnTo>
                  <a:pt x="457200" y="330200"/>
                </a:lnTo>
                <a:moveTo>
                  <a:pt x="419102" y="292100"/>
                </a:moveTo>
                <a:lnTo>
                  <a:pt x="419102" y="273052"/>
                </a:lnTo>
                <a:lnTo>
                  <a:pt x="419102" y="254004"/>
                </a:lnTo>
                <a:lnTo>
                  <a:pt x="381003" y="254004"/>
                </a:lnTo>
                <a:lnTo>
                  <a:pt x="381003" y="292104"/>
                </a:lnTo>
                <a:lnTo>
                  <a:pt x="419102" y="292100"/>
                </a:lnTo>
                <a:moveTo>
                  <a:pt x="317498" y="330200"/>
                </a:moveTo>
                <a:cubicBezTo>
                  <a:pt x="317498" y="372271"/>
                  <a:pt x="283368" y="406400"/>
                  <a:pt x="241296" y="406400"/>
                </a:cubicBezTo>
                <a:lnTo>
                  <a:pt x="234946" y="406400"/>
                </a:lnTo>
                <a:cubicBezTo>
                  <a:pt x="224389" y="406400"/>
                  <a:pt x="215894" y="397906"/>
                  <a:pt x="215894" y="387352"/>
                </a:cubicBezTo>
                <a:cubicBezTo>
                  <a:pt x="215894" y="376794"/>
                  <a:pt x="224389" y="368304"/>
                  <a:pt x="234946" y="368304"/>
                </a:cubicBezTo>
                <a:lnTo>
                  <a:pt x="241296" y="368304"/>
                </a:lnTo>
                <a:cubicBezTo>
                  <a:pt x="262332" y="368304"/>
                  <a:pt x="279395" y="351239"/>
                  <a:pt x="279395" y="330204"/>
                </a:cubicBezTo>
                <a:lnTo>
                  <a:pt x="241296" y="330204"/>
                </a:lnTo>
                <a:cubicBezTo>
                  <a:pt x="220261" y="330204"/>
                  <a:pt x="203198" y="313139"/>
                  <a:pt x="203198" y="292104"/>
                </a:cubicBezTo>
                <a:lnTo>
                  <a:pt x="203198" y="254004"/>
                </a:lnTo>
                <a:cubicBezTo>
                  <a:pt x="203198" y="232969"/>
                  <a:pt x="220265" y="215904"/>
                  <a:pt x="241296" y="215904"/>
                </a:cubicBezTo>
                <a:lnTo>
                  <a:pt x="279395" y="215904"/>
                </a:lnTo>
                <a:cubicBezTo>
                  <a:pt x="300431" y="215904"/>
                  <a:pt x="317493" y="232969"/>
                  <a:pt x="317493" y="254004"/>
                </a:cubicBezTo>
                <a:lnTo>
                  <a:pt x="317493" y="273056"/>
                </a:lnTo>
                <a:lnTo>
                  <a:pt x="317493" y="292108"/>
                </a:lnTo>
                <a:lnTo>
                  <a:pt x="317498" y="330200"/>
                </a:lnTo>
                <a:moveTo>
                  <a:pt x="279399" y="273052"/>
                </a:moveTo>
                <a:lnTo>
                  <a:pt x="279399" y="254004"/>
                </a:lnTo>
                <a:lnTo>
                  <a:pt x="241301" y="254004"/>
                </a:lnTo>
                <a:lnTo>
                  <a:pt x="241301" y="292104"/>
                </a:lnTo>
                <a:lnTo>
                  <a:pt x="279399" y="292104"/>
                </a:lnTo>
                <a:lnTo>
                  <a:pt x="279399" y="2730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20126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590" r="-1085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apply these skills to future texts and continue to develop our critical thinking and close reading abilities.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ongoing practice will strengthen our analytical proficiency.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Skills to Future Texts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have learned to identify and interpret metaphors, analyze author's claims, and annotate the text.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techniques are essential for understanding and critiquing literary works.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1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Key Analytical Techniques</a:t>
            </a:r>
            <a:endParaRPr lang="en-US" sz="1917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have developed our literary analysis skills by exploring 'A Quilt of a Country.'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has enhanced our ability to engage deeply with texts.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Literary Analysis Skills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Reflection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reflect on our learning and set goals for future improvement.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will help us identify areas for growth and track our progress.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Reflective Learning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be evaluated on our written analyses and annotations.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evaluations will focus on the depth and clarity of our written work.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Written Analyses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be assessed on our participation in class discussions and activities.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Active engagement in these areas will contribute to our overall assessment.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Participation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can create a visual project that represents our understanding of the quilt metaphor.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allows us to visually interpret and express the themes of identity and culture.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Project Exploration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can write a creative piece that explores our own experiences with identity and culture.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encourages personal reflection and artistic expression tied to the themes discussed.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Creative Writing on Identity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can research and present on a specific aspect of American culture or identity discussed in the article.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promotes deeper understanding and engagement with cultural topics.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on American Culture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0400" b="-1040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attend a workshop or meeting to learn more about our literary analysis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sessions provide guidance on how to support our learning at home.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Participating in Workshops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encourage us to apply our literary analysis skills to real-world texts and issues.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us connect classroom learning to everyday life.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Literary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support our learning by discussing the article with us.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can ask open-ended questions to deepen our understanding.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Discussing Articles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169510"/>
            <a:ext cx="548640" cy="487728"/>
          </a:xfrm>
          <a:custGeom>
            <a:avLst/>
            <a:gdLst/>
            <a:ahLst/>
            <a:cxnLst/>
            <a:rect l="l" t="t" r="r" b="b"/>
            <a:pathLst>
              <a:path w="548640" h="487728">
                <a:moveTo>
                  <a:pt x="22862" y="0"/>
                </a:moveTo>
                <a:cubicBezTo>
                  <a:pt x="10194" y="0"/>
                  <a:pt x="0" y="10193"/>
                  <a:pt x="0" y="22860"/>
                </a:cubicBezTo>
                <a:cubicBezTo>
                  <a:pt x="0" y="35526"/>
                  <a:pt x="10194" y="45720"/>
                  <a:pt x="22862" y="45720"/>
                </a:cubicBezTo>
                <a:lnTo>
                  <a:pt x="525784" y="45720"/>
                </a:lnTo>
                <a:cubicBezTo>
                  <a:pt x="538452" y="45720"/>
                  <a:pt x="548645" y="35526"/>
                  <a:pt x="548645" y="22860"/>
                </a:cubicBezTo>
                <a:cubicBezTo>
                  <a:pt x="548645" y="10194"/>
                  <a:pt x="538452" y="0"/>
                  <a:pt x="525784" y="0"/>
                </a:cubicBezTo>
                <a:lnTo>
                  <a:pt x="22862" y="0"/>
                </a:lnTo>
                <a:moveTo>
                  <a:pt x="30482" y="76198"/>
                </a:moveTo>
                <a:lnTo>
                  <a:pt x="30482" y="281936"/>
                </a:lnTo>
                <a:cubicBezTo>
                  <a:pt x="30482" y="311370"/>
                  <a:pt x="54392" y="335274"/>
                  <a:pt x="83821" y="335274"/>
                </a:cubicBezTo>
                <a:lnTo>
                  <a:pt x="251464" y="335274"/>
                </a:lnTo>
                <a:lnTo>
                  <a:pt x="251464" y="379184"/>
                </a:lnTo>
                <a:lnTo>
                  <a:pt x="181929" y="448714"/>
                </a:lnTo>
                <a:cubicBezTo>
                  <a:pt x="172975" y="457669"/>
                  <a:pt x="172975" y="472145"/>
                  <a:pt x="181929" y="481002"/>
                </a:cubicBezTo>
                <a:cubicBezTo>
                  <a:pt x="190883" y="489859"/>
                  <a:pt x="205362" y="489957"/>
                  <a:pt x="214217" y="481002"/>
                </a:cubicBezTo>
                <a:lnTo>
                  <a:pt x="274221" y="420997"/>
                </a:lnTo>
                <a:lnTo>
                  <a:pt x="334232" y="481002"/>
                </a:lnTo>
                <a:cubicBezTo>
                  <a:pt x="343185" y="489957"/>
                  <a:pt x="357664" y="489957"/>
                  <a:pt x="366519" y="481002"/>
                </a:cubicBezTo>
                <a:cubicBezTo>
                  <a:pt x="375380" y="472047"/>
                  <a:pt x="375473" y="457571"/>
                  <a:pt x="366519" y="448714"/>
                </a:cubicBezTo>
                <a:lnTo>
                  <a:pt x="296984" y="379184"/>
                </a:lnTo>
                <a:lnTo>
                  <a:pt x="296984" y="335274"/>
                </a:lnTo>
                <a:lnTo>
                  <a:pt x="464627" y="335274"/>
                </a:lnTo>
                <a:cubicBezTo>
                  <a:pt x="494061" y="335274"/>
                  <a:pt x="517966" y="311365"/>
                  <a:pt x="517966" y="281936"/>
                </a:cubicBezTo>
                <a:lnTo>
                  <a:pt x="517966" y="76198"/>
                </a:lnTo>
                <a:lnTo>
                  <a:pt x="472247" y="76198"/>
                </a:lnTo>
                <a:lnTo>
                  <a:pt x="472247" y="281936"/>
                </a:lnTo>
                <a:cubicBezTo>
                  <a:pt x="472247" y="286125"/>
                  <a:pt x="468818" y="289554"/>
                  <a:pt x="464627" y="289554"/>
                </a:cubicBezTo>
                <a:lnTo>
                  <a:pt x="274128" y="289554"/>
                </a:lnTo>
                <a:lnTo>
                  <a:pt x="83821" y="289554"/>
                </a:lnTo>
                <a:cubicBezTo>
                  <a:pt x="79630" y="289554"/>
                  <a:pt x="76201" y="286125"/>
                  <a:pt x="76201" y="281936"/>
                </a:cubicBezTo>
                <a:lnTo>
                  <a:pt x="76201" y="76198"/>
                </a:lnTo>
                <a:lnTo>
                  <a:pt x="30482" y="761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38651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73344"/>
            <a:ext cx="548640" cy="480060"/>
          </a:xfrm>
          <a:custGeom>
            <a:avLst/>
            <a:gdLst/>
            <a:ahLst/>
            <a:cxnLst/>
            <a:rect l="l" t="t" r="r" b="b"/>
            <a:pathLst>
              <a:path w="548640" h="480060">
                <a:moveTo>
                  <a:pt x="180025" y="51434"/>
                </a:moveTo>
                <a:cubicBezTo>
                  <a:pt x="165772" y="51434"/>
                  <a:pt x="154311" y="62897"/>
                  <a:pt x="154311" y="77150"/>
                </a:cubicBezTo>
                <a:lnTo>
                  <a:pt x="154311" y="402905"/>
                </a:lnTo>
                <a:cubicBezTo>
                  <a:pt x="154311" y="411906"/>
                  <a:pt x="152813" y="420585"/>
                  <a:pt x="149916" y="428622"/>
                </a:cubicBezTo>
                <a:lnTo>
                  <a:pt x="471490" y="428622"/>
                </a:lnTo>
                <a:cubicBezTo>
                  <a:pt x="485744" y="428622"/>
                  <a:pt x="497211" y="417158"/>
                  <a:pt x="497211" y="402905"/>
                </a:cubicBezTo>
                <a:lnTo>
                  <a:pt x="497211" y="77150"/>
                </a:lnTo>
                <a:cubicBezTo>
                  <a:pt x="497211" y="62897"/>
                  <a:pt x="485744" y="51434"/>
                  <a:pt x="471496" y="51434"/>
                </a:cubicBezTo>
                <a:lnTo>
                  <a:pt x="180025" y="51434"/>
                </a:lnTo>
                <a:moveTo>
                  <a:pt x="77155" y="480060"/>
                </a:moveTo>
                <a:cubicBezTo>
                  <a:pt x="34509" y="480060"/>
                  <a:pt x="6" y="445553"/>
                  <a:pt x="6" y="402910"/>
                </a:cubicBezTo>
                <a:lnTo>
                  <a:pt x="6" y="85729"/>
                </a:lnTo>
                <a:cubicBezTo>
                  <a:pt x="6" y="71476"/>
                  <a:pt x="11472" y="60012"/>
                  <a:pt x="25726" y="60012"/>
                </a:cubicBezTo>
                <a:cubicBezTo>
                  <a:pt x="39979" y="60012"/>
                  <a:pt x="51446" y="71476"/>
                  <a:pt x="51446" y="85729"/>
                </a:cubicBezTo>
                <a:lnTo>
                  <a:pt x="51446" y="402910"/>
                </a:lnTo>
                <a:cubicBezTo>
                  <a:pt x="51446" y="417163"/>
                  <a:pt x="62913" y="428626"/>
                  <a:pt x="77166" y="428626"/>
                </a:cubicBezTo>
                <a:cubicBezTo>
                  <a:pt x="91420" y="428626"/>
                  <a:pt x="102887" y="417163"/>
                  <a:pt x="102887" y="402910"/>
                </a:cubicBezTo>
                <a:lnTo>
                  <a:pt x="102887" y="77155"/>
                </a:lnTo>
                <a:cubicBezTo>
                  <a:pt x="102887" y="34507"/>
                  <a:pt x="137391" y="5"/>
                  <a:pt x="180042" y="5"/>
                </a:cubicBezTo>
                <a:lnTo>
                  <a:pt x="471507" y="5"/>
                </a:lnTo>
                <a:cubicBezTo>
                  <a:pt x="514153" y="5"/>
                  <a:pt x="548662" y="34512"/>
                  <a:pt x="548662" y="77155"/>
                </a:cubicBezTo>
                <a:lnTo>
                  <a:pt x="548662" y="402910"/>
                </a:lnTo>
                <a:cubicBezTo>
                  <a:pt x="548662" y="445558"/>
                  <a:pt x="514158" y="480060"/>
                  <a:pt x="471512" y="480060"/>
                </a:cubicBezTo>
                <a:lnTo>
                  <a:pt x="77155" y="480060"/>
                </a:lnTo>
                <a:moveTo>
                  <a:pt x="188595" y="111441"/>
                </a:moveTo>
                <a:cubicBezTo>
                  <a:pt x="188595" y="97188"/>
                  <a:pt x="200062" y="85724"/>
                  <a:pt x="214315" y="85724"/>
                </a:cubicBezTo>
                <a:lnTo>
                  <a:pt x="317185" y="85724"/>
                </a:lnTo>
                <a:cubicBezTo>
                  <a:pt x="331439" y="85724"/>
                  <a:pt x="342906" y="97188"/>
                  <a:pt x="342906" y="111441"/>
                </a:cubicBezTo>
                <a:lnTo>
                  <a:pt x="342906" y="197165"/>
                </a:lnTo>
                <a:cubicBezTo>
                  <a:pt x="342906" y="211419"/>
                  <a:pt x="331439" y="222882"/>
                  <a:pt x="317191" y="222882"/>
                </a:cubicBezTo>
                <a:lnTo>
                  <a:pt x="214321" y="222882"/>
                </a:lnTo>
                <a:cubicBezTo>
                  <a:pt x="200067" y="222882"/>
                  <a:pt x="188606" y="211419"/>
                  <a:pt x="188606" y="197165"/>
                </a:cubicBezTo>
                <a:lnTo>
                  <a:pt x="188595" y="111441"/>
                </a:lnTo>
                <a:moveTo>
                  <a:pt x="402910" y="85724"/>
                </a:moveTo>
                <a:lnTo>
                  <a:pt x="437200" y="85724"/>
                </a:lnTo>
                <a:cubicBezTo>
                  <a:pt x="451454" y="85724"/>
                  <a:pt x="462921" y="97188"/>
                  <a:pt x="462921" y="111441"/>
                </a:cubicBezTo>
                <a:cubicBezTo>
                  <a:pt x="462921" y="125694"/>
                  <a:pt x="451454" y="137158"/>
                  <a:pt x="437206" y="137158"/>
                </a:cubicBezTo>
                <a:lnTo>
                  <a:pt x="402916" y="137158"/>
                </a:lnTo>
                <a:cubicBezTo>
                  <a:pt x="388662" y="137158"/>
                  <a:pt x="377201" y="125694"/>
                  <a:pt x="377201" y="111441"/>
                </a:cubicBezTo>
                <a:cubicBezTo>
                  <a:pt x="377201" y="97188"/>
                  <a:pt x="388668" y="85724"/>
                  <a:pt x="402921" y="85724"/>
                </a:cubicBezTo>
                <a:lnTo>
                  <a:pt x="402910" y="85724"/>
                </a:lnTo>
                <a:moveTo>
                  <a:pt x="402910" y="171449"/>
                </a:moveTo>
                <a:lnTo>
                  <a:pt x="437200" y="171449"/>
                </a:lnTo>
                <a:cubicBezTo>
                  <a:pt x="451454" y="171449"/>
                  <a:pt x="462921" y="182912"/>
                  <a:pt x="462921" y="197165"/>
                </a:cubicBezTo>
                <a:cubicBezTo>
                  <a:pt x="462921" y="211419"/>
                  <a:pt x="451454" y="222882"/>
                  <a:pt x="437206" y="222882"/>
                </a:cubicBezTo>
                <a:lnTo>
                  <a:pt x="402916" y="222882"/>
                </a:lnTo>
                <a:cubicBezTo>
                  <a:pt x="388662" y="222882"/>
                  <a:pt x="377201" y="211419"/>
                  <a:pt x="377201" y="197165"/>
                </a:cubicBezTo>
                <a:cubicBezTo>
                  <a:pt x="377201" y="182912"/>
                  <a:pt x="388668" y="171449"/>
                  <a:pt x="402921" y="171449"/>
                </a:cubicBezTo>
                <a:lnTo>
                  <a:pt x="402910" y="171449"/>
                </a:lnTo>
                <a:moveTo>
                  <a:pt x="214315" y="257173"/>
                </a:moveTo>
                <a:lnTo>
                  <a:pt x="437200" y="257173"/>
                </a:lnTo>
                <a:cubicBezTo>
                  <a:pt x="451454" y="257173"/>
                  <a:pt x="462921" y="268637"/>
                  <a:pt x="462921" y="282890"/>
                </a:cubicBezTo>
                <a:cubicBezTo>
                  <a:pt x="462921" y="297143"/>
                  <a:pt x="451454" y="308607"/>
                  <a:pt x="437206" y="308607"/>
                </a:cubicBezTo>
                <a:lnTo>
                  <a:pt x="214321" y="308607"/>
                </a:lnTo>
                <a:cubicBezTo>
                  <a:pt x="200067" y="308607"/>
                  <a:pt x="188606" y="297143"/>
                  <a:pt x="188606" y="282890"/>
                </a:cubicBezTo>
                <a:cubicBezTo>
                  <a:pt x="188606" y="268637"/>
                  <a:pt x="200073" y="257173"/>
                  <a:pt x="214326" y="257173"/>
                </a:cubicBezTo>
                <a:lnTo>
                  <a:pt x="214315" y="257173"/>
                </a:lnTo>
                <a:moveTo>
                  <a:pt x="214315" y="342902"/>
                </a:moveTo>
                <a:lnTo>
                  <a:pt x="437200" y="342902"/>
                </a:lnTo>
                <a:cubicBezTo>
                  <a:pt x="451454" y="342902"/>
                  <a:pt x="462921" y="354366"/>
                  <a:pt x="462921" y="368619"/>
                </a:cubicBezTo>
                <a:cubicBezTo>
                  <a:pt x="462921" y="382872"/>
                  <a:pt x="451454" y="394336"/>
                  <a:pt x="437206" y="394336"/>
                </a:cubicBezTo>
                <a:lnTo>
                  <a:pt x="214321" y="394336"/>
                </a:lnTo>
                <a:cubicBezTo>
                  <a:pt x="200067" y="394336"/>
                  <a:pt x="188606" y="382872"/>
                  <a:pt x="188606" y="368619"/>
                </a:cubicBezTo>
                <a:cubicBezTo>
                  <a:pt x="188606" y="354366"/>
                  <a:pt x="200073" y="342902"/>
                  <a:pt x="214326" y="342902"/>
                </a:cubicBezTo>
                <a:lnTo>
                  <a:pt x="214315" y="34290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follow classroom norms and rules for discussion and participation.</a:t>
            </a:r>
            <a:endParaRPr lang="en-US" sz="1019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19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maintain order and fairness in interactions.</a:t>
            </a:r>
            <a:endParaRPr lang="en-US" sz="1019" dirty="0"/>
          </a:p>
        </p:txBody>
      </p:sp>
      <p:sp>
        <p:nvSpPr>
          <p:cNvPr id="10" name="Text 8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Adhering to Classroom Norms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respect each other's opinions and perspectives, even if we disagree.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mutual understanding and open dialogue.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Respecting Diverse Perspectives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establish a safe and respectful classroom environment for discussion and analysis.</a:t>
            </a:r>
            <a:endParaRPr lang="en-US" sz="1020" dirty="0"/>
          </a:p>
          <a:p>
            <a:pPr algn="l" marL="0" indent="0">
              <a:lnSpc>
                <a:spcPct val="110000"/>
              </a:lnSpc>
              <a:spcBef>
                <a:spcPts val="892"/>
              </a:spcBef>
              <a:buNone/>
            </a:pPr>
            <a:r>
              <a:rPr lang="en-US" sz="102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everyone feels comfortable sharing their thoughts.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Establishing a Safe Environment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Teachers can incorporate technology and multimedia resources to enhance engagement and understanding.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makes learning more interactive and relatable for students.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Enhancing Engagement with Technology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Teachers can provide scaffolded support and feedback to students.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students gradually build their skills with guided assistance.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Scaffolded Support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Teachers can model close reading and literary analysis skills for students.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students develop critical thinking and interpretative abilities.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Modeling Literary Skills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8517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57151" y="42863"/>
                </a:moveTo>
                <a:cubicBezTo>
                  <a:pt x="49294" y="42863"/>
                  <a:pt x="42865" y="49291"/>
                  <a:pt x="42865" y="57150"/>
                </a:cubicBezTo>
                <a:lnTo>
                  <a:pt x="42865" y="400050"/>
                </a:lnTo>
                <a:cubicBezTo>
                  <a:pt x="42865" y="407909"/>
                  <a:pt x="49294" y="414338"/>
                  <a:pt x="57151" y="414338"/>
                </a:cubicBezTo>
                <a:lnTo>
                  <a:pt x="342903" y="414338"/>
                </a:lnTo>
                <a:cubicBezTo>
                  <a:pt x="350760" y="414338"/>
                  <a:pt x="357189" y="407909"/>
                  <a:pt x="357189" y="400050"/>
                </a:cubicBezTo>
                <a:lnTo>
                  <a:pt x="357189" y="57150"/>
                </a:lnTo>
                <a:cubicBezTo>
                  <a:pt x="357189" y="49291"/>
                  <a:pt x="350760" y="42863"/>
                  <a:pt x="342903" y="42863"/>
                </a:cubicBezTo>
                <a:lnTo>
                  <a:pt x="57151" y="42863"/>
                </a:lnTo>
                <a:moveTo>
                  <a:pt x="0" y="57150"/>
                </a:moveTo>
                <a:cubicBezTo>
                  <a:pt x="0" y="25626"/>
                  <a:pt x="25627" y="0"/>
                  <a:pt x="57151" y="0"/>
                </a:cubicBezTo>
                <a:lnTo>
                  <a:pt x="342903" y="0"/>
                </a:lnTo>
                <a:cubicBezTo>
                  <a:pt x="374423" y="0"/>
                  <a:pt x="400054" y="25626"/>
                  <a:pt x="400054" y="57150"/>
                </a:cubicBezTo>
                <a:lnTo>
                  <a:pt x="400054" y="400050"/>
                </a:lnTo>
                <a:cubicBezTo>
                  <a:pt x="400054" y="431574"/>
                  <a:pt x="374427" y="457200"/>
                  <a:pt x="342903" y="457200"/>
                </a:cubicBezTo>
                <a:lnTo>
                  <a:pt x="57151" y="457200"/>
                </a:lnTo>
                <a:cubicBezTo>
                  <a:pt x="25631" y="457200"/>
                  <a:pt x="0" y="431574"/>
                  <a:pt x="0" y="400050"/>
                </a:cubicBezTo>
                <a:lnTo>
                  <a:pt x="0" y="57150"/>
                </a:lnTo>
                <a:moveTo>
                  <a:pt x="171449" y="357188"/>
                </a:moveTo>
                <a:lnTo>
                  <a:pt x="228601" y="357188"/>
                </a:lnTo>
                <a:cubicBezTo>
                  <a:pt x="236458" y="357188"/>
                  <a:pt x="242886" y="363616"/>
                  <a:pt x="242886" y="371475"/>
                </a:cubicBezTo>
                <a:cubicBezTo>
                  <a:pt x="242886" y="379334"/>
                  <a:pt x="236458" y="385763"/>
                  <a:pt x="228601" y="385763"/>
                </a:cubicBezTo>
                <a:lnTo>
                  <a:pt x="171449" y="385763"/>
                </a:lnTo>
                <a:cubicBezTo>
                  <a:pt x="163592" y="385763"/>
                  <a:pt x="157164" y="379334"/>
                  <a:pt x="157164" y="371475"/>
                </a:cubicBezTo>
                <a:cubicBezTo>
                  <a:pt x="157164" y="363616"/>
                  <a:pt x="163592" y="357188"/>
                  <a:pt x="171449" y="357188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30000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 and Strategies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have developed our literary analysis skills by exploring 'A Quilt of a Country.'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has enhanced our ability to engage with complex texts.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Developing Literary Analysis Skills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have learned to identify and interpret metaphors, analyze author's claims, and annotate the text.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techniques are essential for understanding and evaluating literary works.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Analytical Techniques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apply these skills to future texts and continue to develop our critical thinking and close reading abilities.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ongoing growth in our literary and analytical capabilities.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Applying Skills to Future Texts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opportunities were provided for us to make personal connections to the text?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highlights the importance of relating the text to our own experiences and perspectives.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917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Personal Connections to the Text</a:t>
            </a:r>
            <a:endParaRPr lang="en-US" sz="1917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well did we demonstrate an understanding of literary devices and author's claims?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inquiry encourages evaluation of our ability to analyze and interpret the author's techniques and arguments.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Literary Devices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strategies were most effective in engaging us with the text?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question prompts reflection on the methods that captured our interest and facilitated deeper interaction with the material.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5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Effective Engagement Strategies</a:t>
            </a:r>
            <a:endParaRPr lang="en-US" sz="1859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1215" r="-812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reflect on our learning and set goals for future improvement.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will guide us in achieving continuous personal and academic growth.</a:t>
            </a:r>
            <a:endParaRPr lang="en-US" sz="984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Reflecting and Setting Goals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apply our skills to real-world issues and contexts.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allow us to see the practical relevance of our learning.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Applying Skills to Real-World Contexts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continue to develop our literary analysis skills by exploring other texts.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will help us deepen our understanding and interpretation of various literary works.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Developing Literary Analysis Skills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will continue to apply these skills to future texts and contexts.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ongoing growth in our literary and analytical abilities.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 Applications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have developed our critical thinking and close reading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essential for interpreting and analyzing complex texts.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Skill Development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We have completed our literary analysis of 'A Quilt of a Country.'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marks a significant milestone in understanding the text's themes and ideas.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Literary Analysis Accomplished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Literary Analysis through 'A Quilt of a Country'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77201" y="2227997"/>
            <a:ext cx="548640" cy="484895"/>
          </a:xfrm>
          <a:custGeom>
            <a:avLst/>
            <a:gdLst/>
            <a:ahLst/>
            <a:cxnLst/>
            <a:rect l="l" t="t" r="r" b="b"/>
            <a:pathLst>
              <a:path w="548640" h="484895">
                <a:moveTo>
                  <a:pt x="438588" y="217456"/>
                </a:moveTo>
                <a:lnTo>
                  <a:pt x="497249" y="183596"/>
                </a:lnTo>
                <a:lnTo>
                  <a:pt x="420939" y="51394"/>
                </a:lnTo>
                <a:lnTo>
                  <a:pt x="362278" y="85254"/>
                </a:lnTo>
                <a:lnTo>
                  <a:pt x="438588" y="217456"/>
                </a:lnTo>
                <a:moveTo>
                  <a:pt x="313345" y="91451"/>
                </a:moveTo>
                <a:cubicBezTo>
                  <a:pt x="307430" y="77525"/>
                  <a:pt x="312774" y="61024"/>
                  <a:pt x="326221" y="53203"/>
                </a:cubicBezTo>
                <a:lnTo>
                  <a:pt x="411304" y="4078"/>
                </a:lnTo>
                <a:cubicBezTo>
                  <a:pt x="425898" y="-4315"/>
                  <a:pt x="444596" y="645"/>
                  <a:pt x="452990" y="15240"/>
                </a:cubicBezTo>
                <a:lnTo>
                  <a:pt x="544558" y="173864"/>
                </a:lnTo>
                <a:cubicBezTo>
                  <a:pt x="552952" y="188459"/>
                  <a:pt x="547993" y="207152"/>
                  <a:pt x="533399" y="215546"/>
                </a:cubicBezTo>
                <a:lnTo>
                  <a:pt x="448316" y="264670"/>
                </a:lnTo>
                <a:cubicBezTo>
                  <a:pt x="433722" y="273064"/>
                  <a:pt x="415024" y="268103"/>
                  <a:pt x="406630" y="253508"/>
                </a:cubicBezTo>
                <a:lnTo>
                  <a:pt x="406153" y="252747"/>
                </a:lnTo>
                <a:lnTo>
                  <a:pt x="365520" y="274780"/>
                </a:lnTo>
                <a:cubicBezTo>
                  <a:pt x="366091" y="278597"/>
                  <a:pt x="366376" y="282505"/>
                  <a:pt x="366376" y="286515"/>
                </a:cubicBezTo>
                <a:cubicBezTo>
                  <a:pt x="366376" y="305688"/>
                  <a:pt x="359315" y="323236"/>
                  <a:pt x="347585" y="336590"/>
                </a:cubicBezTo>
                <a:lnTo>
                  <a:pt x="395180" y="453343"/>
                </a:lnTo>
                <a:cubicBezTo>
                  <a:pt x="399948" y="465077"/>
                  <a:pt x="394324" y="478432"/>
                  <a:pt x="382589" y="483198"/>
                </a:cubicBezTo>
                <a:cubicBezTo>
                  <a:pt x="370859" y="487969"/>
                  <a:pt x="357505" y="482340"/>
                  <a:pt x="352732" y="470605"/>
                </a:cubicBezTo>
                <a:lnTo>
                  <a:pt x="307902" y="360626"/>
                </a:lnTo>
                <a:cubicBezTo>
                  <a:pt x="302180" y="362057"/>
                  <a:pt x="296172" y="362726"/>
                  <a:pt x="289967" y="362726"/>
                </a:cubicBezTo>
                <a:cubicBezTo>
                  <a:pt x="283768" y="362726"/>
                  <a:pt x="277760" y="361965"/>
                  <a:pt x="272032" y="360626"/>
                </a:cubicBezTo>
                <a:lnTo>
                  <a:pt x="227203" y="470605"/>
                </a:lnTo>
                <a:cubicBezTo>
                  <a:pt x="222435" y="482340"/>
                  <a:pt x="209081" y="487965"/>
                  <a:pt x="197346" y="483198"/>
                </a:cubicBezTo>
                <a:cubicBezTo>
                  <a:pt x="185616" y="478427"/>
                  <a:pt x="179987" y="465073"/>
                  <a:pt x="184755" y="453343"/>
                </a:cubicBezTo>
                <a:lnTo>
                  <a:pt x="227011" y="349566"/>
                </a:lnTo>
                <a:lnTo>
                  <a:pt x="142690" y="395160"/>
                </a:lnTo>
                <a:cubicBezTo>
                  <a:pt x="128190" y="402982"/>
                  <a:pt x="109975" y="397924"/>
                  <a:pt x="101773" y="383620"/>
                </a:cubicBezTo>
                <a:lnTo>
                  <a:pt x="101103" y="382379"/>
                </a:lnTo>
                <a:lnTo>
                  <a:pt x="58946" y="406701"/>
                </a:lnTo>
                <a:cubicBezTo>
                  <a:pt x="47979" y="412995"/>
                  <a:pt x="33955" y="409276"/>
                  <a:pt x="27657" y="398307"/>
                </a:cubicBezTo>
                <a:lnTo>
                  <a:pt x="3045" y="355482"/>
                </a:lnTo>
                <a:cubicBezTo>
                  <a:pt x="-3248" y="344513"/>
                  <a:pt x="472" y="330490"/>
                  <a:pt x="11439" y="324196"/>
                </a:cubicBezTo>
                <a:lnTo>
                  <a:pt x="53503" y="299874"/>
                </a:lnTo>
                <a:lnTo>
                  <a:pt x="49690" y="293483"/>
                </a:lnTo>
                <a:cubicBezTo>
                  <a:pt x="41488" y="279271"/>
                  <a:pt x="45971" y="261242"/>
                  <a:pt x="59802" y="252466"/>
                </a:cubicBezTo>
                <a:lnTo>
                  <a:pt x="313345" y="91451"/>
                </a:lnTo>
                <a:moveTo>
                  <a:pt x="383263" y="213068"/>
                </a:moveTo>
                <a:lnTo>
                  <a:pt x="336047" y="131324"/>
                </a:lnTo>
                <a:lnTo>
                  <a:pt x="96725" y="283271"/>
                </a:lnTo>
                <a:lnTo>
                  <a:pt x="134022" y="347844"/>
                </a:lnTo>
                <a:lnTo>
                  <a:pt x="215670" y="303680"/>
                </a:lnTo>
                <a:cubicBezTo>
                  <a:pt x="214430" y="298147"/>
                  <a:pt x="213761" y="292329"/>
                  <a:pt x="213761" y="286418"/>
                </a:cubicBezTo>
                <a:cubicBezTo>
                  <a:pt x="213761" y="244256"/>
                  <a:pt x="247908" y="210110"/>
                  <a:pt x="290071" y="210110"/>
                </a:cubicBezTo>
                <a:cubicBezTo>
                  <a:pt x="311726" y="210110"/>
                  <a:pt x="331280" y="219173"/>
                  <a:pt x="345204" y="233671"/>
                </a:cubicBezTo>
                <a:lnTo>
                  <a:pt x="383263" y="213068"/>
                </a:lnTo>
                <a:moveTo>
                  <a:pt x="290071" y="316942"/>
                </a:moveTo>
                <a:cubicBezTo>
                  <a:pt x="306931" y="316942"/>
                  <a:pt x="320592" y="303278"/>
                  <a:pt x="320592" y="286418"/>
                </a:cubicBezTo>
                <a:cubicBezTo>
                  <a:pt x="320592" y="269558"/>
                  <a:pt x="306926" y="255894"/>
                  <a:pt x="290071" y="255894"/>
                </a:cubicBezTo>
                <a:cubicBezTo>
                  <a:pt x="273212" y="255894"/>
                  <a:pt x="259551" y="269558"/>
                  <a:pt x="259551" y="286418"/>
                </a:cubicBezTo>
                <a:cubicBezTo>
                  <a:pt x="259551" y="303278"/>
                  <a:pt x="273217" y="316942"/>
                  <a:pt x="290071" y="316942"/>
                </a:cubicBezTo>
                <a:lnTo>
                  <a:pt x="290071" y="3169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4361" y="2278388"/>
            <a:ext cx="548640" cy="384114"/>
          </a:xfrm>
          <a:custGeom>
            <a:avLst/>
            <a:gdLst/>
            <a:ahLst/>
            <a:cxnLst/>
            <a:rect l="l" t="t" r="r" b="b"/>
            <a:pathLst>
              <a:path w="548640" h="384114">
                <a:moveTo>
                  <a:pt x="274326" y="41146"/>
                </a:moveTo>
                <a:cubicBezTo>
                  <a:pt x="276471" y="41146"/>
                  <a:pt x="278610" y="41488"/>
                  <a:pt x="280668" y="42260"/>
                </a:cubicBezTo>
                <a:lnTo>
                  <a:pt x="467546" y="109726"/>
                </a:lnTo>
                <a:lnTo>
                  <a:pt x="280668" y="177192"/>
                </a:lnTo>
                <a:cubicBezTo>
                  <a:pt x="278610" y="177964"/>
                  <a:pt x="276465" y="178306"/>
                  <a:pt x="274326" y="178306"/>
                </a:cubicBezTo>
                <a:cubicBezTo>
                  <a:pt x="272180" y="178306"/>
                  <a:pt x="270041" y="177964"/>
                  <a:pt x="267983" y="177192"/>
                </a:cubicBezTo>
                <a:lnTo>
                  <a:pt x="158513" y="137674"/>
                </a:lnTo>
                <a:lnTo>
                  <a:pt x="279208" y="92414"/>
                </a:lnTo>
                <a:cubicBezTo>
                  <a:pt x="286324" y="89756"/>
                  <a:pt x="289923" y="81870"/>
                  <a:pt x="287268" y="74756"/>
                </a:cubicBezTo>
                <a:cubicBezTo>
                  <a:pt x="284612" y="67643"/>
                  <a:pt x="276723" y="64040"/>
                  <a:pt x="269607" y="66698"/>
                </a:cubicBezTo>
                <a:lnTo>
                  <a:pt x="132793" y="117961"/>
                </a:lnTo>
                <a:cubicBezTo>
                  <a:pt x="128338" y="119675"/>
                  <a:pt x="123965" y="121561"/>
                  <a:pt x="119675" y="123619"/>
                </a:cubicBezTo>
                <a:lnTo>
                  <a:pt x="81188" y="109734"/>
                </a:lnTo>
                <a:lnTo>
                  <a:pt x="268065" y="42268"/>
                </a:lnTo>
                <a:cubicBezTo>
                  <a:pt x="270123" y="41496"/>
                  <a:pt x="272268" y="41154"/>
                  <a:pt x="274408" y="41154"/>
                </a:cubicBezTo>
                <a:lnTo>
                  <a:pt x="274326" y="41146"/>
                </a:lnTo>
                <a:moveTo>
                  <a:pt x="13557" y="129097"/>
                </a:moveTo>
                <a:lnTo>
                  <a:pt x="79904" y="153012"/>
                </a:lnTo>
                <a:cubicBezTo>
                  <a:pt x="56587" y="177614"/>
                  <a:pt x="42443" y="210187"/>
                  <a:pt x="41241" y="245334"/>
                </a:cubicBezTo>
                <a:cubicBezTo>
                  <a:pt x="41154" y="245848"/>
                  <a:pt x="41154" y="246363"/>
                  <a:pt x="41154" y="246878"/>
                </a:cubicBezTo>
                <a:cubicBezTo>
                  <a:pt x="41154" y="271223"/>
                  <a:pt x="31898" y="296425"/>
                  <a:pt x="22039" y="316141"/>
                </a:cubicBezTo>
                <a:cubicBezTo>
                  <a:pt x="16465" y="327284"/>
                  <a:pt x="10123" y="338258"/>
                  <a:pt x="2749" y="348372"/>
                </a:cubicBezTo>
                <a:cubicBezTo>
                  <a:pt x="6" y="352060"/>
                  <a:pt x="-768" y="356857"/>
                  <a:pt x="779" y="361232"/>
                </a:cubicBezTo>
                <a:cubicBezTo>
                  <a:pt x="2321" y="365604"/>
                  <a:pt x="5920" y="368861"/>
                  <a:pt x="10380" y="369975"/>
                </a:cubicBezTo>
                <a:lnTo>
                  <a:pt x="65244" y="383691"/>
                </a:lnTo>
                <a:cubicBezTo>
                  <a:pt x="68843" y="384632"/>
                  <a:pt x="72700" y="383949"/>
                  <a:pt x="75871" y="381978"/>
                </a:cubicBezTo>
                <a:cubicBezTo>
                  <a:pt x="79043" y="380008"/>
                  <a:pt x="81270" y="376750"/>
                  <a:pt x="81956" y="373063"/>
                </a:cubicBezTo>
                <a:cubicBezTo>
                  <a:pt x="89330" y="336372"/>
                  <a:pt x="85643" y="303458"/>
                  <a:pt x="80156" y="279881"/>
                </a:cubicBezTo>
                <a:cubicBezTo>
                  <a:pt x="77413" y="267881"/>
                  <a:pt x="73726" y="255620"/>
                  <a:pt x="68668" y="244304"/>
                </a:cubicBezTo>
                <a:cubicBezTo>
                  <a:pt x="70297" y="212588"/>
                  <a:pt x="85127" y="183526"/>
                  <a:pt x="108702" y="163552"/>
                </a:cubicBezTo>
                <a:lnTo>
                  <a:pt x="254004" y="216014"/>
                </a:lnTo>
                <a:cubicBezTo>
                  <a:pt x="260516" y="218330"/>
                  <a:pt x="267374" y="219529"/>
                  <a:pt x="274320" y="219529"/>
                </a:cubicBezTo>
                <a:cubicBezTo>
                  <a:pt x="281266" y="219529"/>
                  <a:pt x="288124" y="218330"/>
                  <a:pt x="294636" y="216014"/>
                </a:cubicBezTo>
                <a:lnTo>
                  <a:pt x="535089" y="129093"/>
                </a:lnTo>
                <a:cubicBezTo>
                  <a:pt x="543230" y="126177"/>
                  <a:pt x="548634" y="118376"/>
                  <a:pt x="548634" y="109718"/>
                </a:cubicBezTo>
                <a:cubicBezTo>
                  <a:pt x="548634" y="101060"/>
                  <a:pt x="543236" y="93343"/>
                  <a:pt x="535089" y="90343"/>
                </a:cubicBezTo>
                <a:lnTo>
                  <a:pt x="294636" y="3507"/>
                </a:lnTo>
                <a:cubicBezTo>
                  <a:pt x="288124" y="1191"/>
                  <a:pt x="281266" y="-8"/>
                  <a:pt x="274320" y="-8"/>
                </a:cubicBezTo>
                <a:cubicBezTo>
                  <a:pt x="267374" y="-8"/>
                  <a:pt x="260516" y="1191"/>
                  <a:pt x="254004" y="3507"/>
                </a:cubicBezTo>
                <a:lnTo>
                  <a:pt x="13551" y="90343"/>
                </a:lnTo>
                <a:cubicBezTo>
                  <a:pt x="5410" y="93343"/>
                  <a:pt x="6" y="101060"/>
                  <a:pt x="6" y="109718"/>
                </a:cubicBezTo>
                <a:cubicBezTo>
                  <a:pt x="6" y="118376"/>
                  <a:pt x="5404" y="126093"/>
                  <a:pt x="13551" y="129093"/>
                </a:cubicBezTo>
                <a:lnTo>
                  <a:pt x="13557" y="129097"/>
                </a:lnTo>
                <a:moveTo>
                  <a:pt x="425712" y="197677"/>
                </a:moveTo>
                <a:lnTo>
                  <a:pt x="385853" y="212077"/>
                </a:lnTo>
                <a:lnTo>
                  <a:pt x="396738" y="315373"/>
                </a:lnTo>
                <a:cubicBezTo>
                  <a:pt x="392623" y="318373"/>
                  <a:pt x="385765" y="322230"/>
                  <a:pt x="375648" y="326174"/>
                </a:cubicBezTo>
                <a:cubicBezTo>
                  <a:pt x="351475" y="335689"/>
                  <a:pt x="315473" y="342891"/>
                  <a:pt x="274325" y="342891"/>
                </a:cubicBezTo>
                <a:cubicBezTo>
                  <a:pt x="233177" y="342891"/>
                  <a:pt x="197176" y="335689"/>
                  <a:pt x="172915" y="326259"/>
                </a:cubicBezTo>
                <a:cubicBezTo>
                  <a:pt x="162798" y="322314"/>
                  <a:pt x="155940" y="318373"/>
                  <a:pt x="151825" y="315458"/>
                </a:cubicBezTo>
                <a:lnTo>
                  <a:pt x="162710" y="212162"/>
                </a:lnTo>
                <a:lnTo>
                  <a:pt x="122851" y="197761"/>
                </a:lnTo>
                <a:lnTo>
                  <a:pt x="109733" y="322318"/>
                </a:lnTo>
                <a:cubicBezTo>
                  <a:pt x="109733" y="352578"/>
                  <a:pt x="183454" y="384037"/>
                  <a:pt x="274320" y="384037"/>
                </a:cubicBezTo>
                <a:cubicBezTo>
                  <a:pt x="365186" y="384037"/>
                  <a:pt x="438906" y="352578"/>
                  <a:pt x="438906" y="322318"/>
                </a:cubicBezTo>
                <a:lnTo>
                  <a:pt x="425788" y="197677"/>
                </a:lnTo>
                <a:lnTo>
                  <a:pt x="425712" y="197677"/>
                </a:lnTo>
                <a:moveTo>
                  <a:pt x="400683" y="312031"/>
                </a:moveTo>
                <a:cubicBezTo>
                  <a:pt x="400683" y="312031"/>
                  <a:pt x="400595" y="312116"/>
                  <a:pt x="400425" y="312373"/>
                </a:cubicBezTo>
                <a:cubicBezTo>
                  <a:pt x="400595" y="312116"/>
                  <a:pt x="400683" y="312031"/>
                  <a:pt x="400683" y="312031"/>
                </a:cubicBezTo>
                <a:moveTo>
                  <a:pt x="147974" y="312031"/>
                </a:moveTo>
                <a:cubicBezTo>
                  <a:pt x="147974" y="312031"/>
                  <a:pt x="148062" y="312116"/>
                  <a:pt x="148232" y="312373"/>
                </a:cubicBezTo>
                <a:cubicBezTo>
                  <a:pt x="148061" y="312116"/>
                  <a:pt x="147974" y="312031"/>
                  <a:pt x="147974" y="31203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65808" y="219612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2025-07-29T21:09:56Z</dcterms:created>
  <dcterms:modified xsi:type="dcterms:W3CDTF">2025-07-29T21:09:56Z</dcterms:modified>
</cp:coreProperties>
</file>