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4b4aff8f9a68c015e2dab81ef04d203485f2bb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ba720b23bebfa21a012b39ee1fbfea5788fa03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4fc97719787ceef004b0a689b525302ea063ce2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077102abd916a625d7ec21d493ae5baf10d2b9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4f6527eee2227192f7b8ee6fd7e1080b9496d06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0500dffcab7ac818234317bf5b8724242639bd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d16a2dbf1e22852e5ae5237e43e8a33d7fae7faa.jpg"/><Relationship Id="rId2" Type="http://schemas.openxmlformats.org/officeDocument/2006/relationships/image" Target="../media/39d10c77e74df793ab2428d2a7b7e0e9640fca65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49971381883dcc384e0d5c4cf3e79bc8cd6397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190f028bfb17b8112c4f9bf360516252f67fff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fd4969056b4e82e166f093e2d5cc14099d03098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ff2dde59bedcf56ebdf3ed0737ff7c47e3cafed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b4e24695e3f92598b202efc985bcacbc8aab644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cdefcb1c946a6c5aa55c1174e8f3747d392f08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4e2578b8d871e12432f537791b0c139467dba00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24800f375309d84e9960ad90deecf676631281d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Guide to Rules, Regulations, and Gameplay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Fundamentals of Football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Football Rules and Regulations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Objective of the Game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Basic Rules and Regulations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Player Positions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Penalties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Free Kicks and Penalty Kicks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Game Duration and Stoppage Time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Referee and Assistant Referees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Yellow and Red Cards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Safety and Fair Play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Quiz Time!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Activity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and Feedback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Fundamentals of Football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Football Rules and Regulations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presentation will cover the basic rules and regulations of football, including the objective of the game.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main goal is to score more goals than the opposing team within the allotted time.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Game Objectives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16182" y="49562"/>
                </a:moveTo>
                <a:cubicBezTo>
                  <a:pt x="292679" y="45990"/>
                  <a:pt x="271105" y="44276"/>
                  <a:pt x="251389" y="44276"/>
                </a:cubicBezTo>
                <a:lnTo>
                  <a:pt x="321397" y="114284"/>
                </a:lnTo>
                <a:cubicBezTo>
                  <a:pt x="321755" y="91353"/>
                  <a:pt x="319683" y="69207"/>
                  <a:pt x="316182" y="49562"/>
                </a:cubicBezTo>
                <a:moveTo>
                  <a:pt x="161163" y="58635"/>
                </a:moveTo>
                <a:cubicBezTo>
                  <a:pt x="121587" y="73279"/>
                  <a:pt x="94512" y="98068"/>
                  <a:pt x="76438" y="127572"/>
                </a:cubicBezTo>
                <a:cubicBezTo>
                  <a:pt x="61722" y="151646"/>
                  <a:pt x="52864" y="179007"/>
                  <a:pt x="48220" y="206796"/>
                </a:cubicBezTo>
                <a:lnTo>
                  <a:pt x="159734" y="318310"/>
                </a:lnTo>
                <a:cubicBezTo>
                  <a:pt x="176308" y="315881"/>
                  <a:pt x="191238" y="312023"/>
                  <a:pt x="204597" y="307023"/>
                </a:cubicBezTo>
                <a:cubicBezTo>
                  <a:pt x="244173" y="292378"/>
                  <a:pt x="271248" y="267589"/>
                  <a:pt x="289322" y="238086"/>
                </a:cubicBezTo>
                <a:cubicBezTo>
                  <a:pt x="304038" y="214011"/>
                  <a:pt x="312896" y="186651"/>
                  <a:pt x="317540" y="158861"/>
                </a:cubicBezTo>
                <a:lnTo>
                  <a:pt x="206026" y="47419"/>
                </a:lnTo>
                <a:cubicBezTo>
                  <a:pt x="189452" y="49848"/>
                  <a:pt x="174522" y="53705"/>
                  <a:pt x="161163" y="58706"/>
                </a:cubicBezTo>
                <a:lnTo>
                  <a:pt x="161163" y="58635"/>
                </a:lnTo>
                <a:moveTo>
                  <a:pt x="44363" y="251444"/>
                </a:moveTo>
                <a:cubicBezTo>
                  <a:pt x="44006" y="274376"/>
                  <a:pt x="46077" y="296521"/>
                  <a:pt x="49578" y="316167"/>
                </a:cubicBezTo>
                <a:cubicBezTo>
                  <a:pt x="73081" y="319739"/>
                  <a:pt x="94655" y="321453"/>
                  <a:pt x="114371" y="321453"/>
                </a:cubicBezTo>
                <a:lnTo>
                  <a:pt x="44363" y="251444"/>
                </a:lnTo>
                <a:moveTo>
                  <a:pt x="47220" y="109712"/>
                </a:moveTo>
                <a:cubicBezTo>
                  <a:pt x="69080" y="73994"/>
                  <a:pt x="102084" y="43990"/>
                  <a:pt x="149304" y="26488"/>
                </a:cubicBezTo>
                <a:cubicBezTo>
                  <a:pt x="196024" y="9128"/>
                  <a:pt x="255461" y="4628"/>
                  <a:pt x="329684" y="16987"/>
                </a:cubicBezTo>
                <a:cubicBezTo>
                  <a:pt x="338971" y="18558"/>
                  <a:pt x="346400" y="25630"/>
                  <a:pt x="348329" y="34917"/>
                </a:cubicBezTo>
                <a:cubicBezTo>
                  <a:pt x="360831" y="95496"/>
                  <a:pt x="361617" y="185865"/>
                  <a:pt x="318611" y="256016"/>
                </a:cubicBezTo>
                <a:cubicBezTo>
                  <a:pt x="296751" y="291735"/>
                  <a:pt x="263747" y="321739"/>
                  <a:pt x="216527" y="339241"/>
                </a:cubicBezTo>
                <a:cubicBezTo>
                  <a:pt x="169664" y="356600"/>
                  <a:pt x="110300" y="361172"/>
                  <a:pt x="36076" y="348742"/>
                </a:cubicBezTo>
                <a:cubicBezTo>
                  <a:pt x="26789" y="347171"/>
                  <a:pt x="19360" y="340098"/>
                  <a:pt x="17431" y="330811"/>
                </a:cubicBezTo>
                <a:cubicBezTo>
                  <a:pt x="4929" y="270232"/>
                  <a:pt x="4143" y="179864"/>
                  <a:pt x="47149" y="109712"/>
                </a:cubicBezTo>
                <a:lnTo>
                  <a:pt x="47220" y="109712"/>
                </a:lnTo>
                <a:moveTo>
                  <a:pt x="212169" y="107855"/>
                </a:moveTo>
                <a:lnTo>
                  <a:pt x="257889" y="153575"/>
                </a:lnTo>
                <a:cubicBezTo>
                  <a:pt x="264605" y="160290"/>
                  <a:pt x="264605" y="171149"/>
                  <a:pt x="257889" y="177792"/>
                </a:cubicBezTo>
                <a:cubicBezTo>
                  <a:pt x="251174" y="184436"/>
                  <a:pt x="240316" y="184507"/>
                  <a:pt x="233672" y="177792"/>
                </a:cubicBezTo>
                <a:lnTo>
                  <a:pt x="187952" y="132072"/>
                </a:lnTo>
                <a:cubicBezTo>
                  <a:pt x="181237" y="125357"/>
                  <a:pt x="181237" y="114499"/>
                  <a:pt x="187952" y="107855"/>
                </a:cubicBezTo>
                <a:cubicBezTo>
                  <a:pt x="194667" y="101211"/>
                  <a:pt x="205526" y="101140"/>
                  <a:pt x="212169" y="107855"/>
                </a:cubicBezTo>
                <a:lnTo>
                  <a:pt x="212169" y="107855"/>
                </a:lnTo>
                <a:moveTo>
                  <a:pt x="172164" y="147860"/>
                </a:moveTo>
                <a:lnTo>
                  <a:pt x="217884" y="193580"/>
                </a:lnTo>
                <a:cubicBezTo>
                  <a:pt x="224599" y="200295"/>
                  <a:pt x="224599" y="211154"/>
                  <a:pt x="217884" y="217797"/>
                </a:cubicBezTo>
                <a:cubicBezTo>
                  <a:pt x="211169" y="224441"/>
                  <a:pt x="200311" y="224512"/>
                  <a:pt x="193667" y="217797"/>
                </a:cubicBezTo>
                <a:lnTo>
                  <a:pt x="147947" y="172077"/>
                </a:lnTo>
                <a:cubicBezTo>
                  <a:pt x="141232" y="165362"/>
                  <a:pt x="141232" y="154504"/>
                  <a:pt x="147947" y="147860"/>
                </a:cubicBezTo>
                <a:cubicBezTo>
                  <a:pt x="154662" y="141216"/>
                  <a:pt x="165521" y="141145"/>
                  <a:pt x="172164" y="147860"/>
                </a:cubicBezTo>
                <a:moveTo>
                  <a:pt x="132159" y="187865"/>
                </a:moveTo>
                <a:lnTo>
                  <a:pt x="177879" y="233585"/>
                </a:lnTo>
                <a:cubicBezTo>
                  <a:pt x="184595" y="240300"/>
                  <a:pt x="184595" y="251159"/>
                  <a:pt x="177879" y="257802"/>
                </a:cubicBezTo>
                <a:cubicBezTo>
                  <a:pt x="171164" y="264446"/>
                  <a:pt x="160306" y="264517"/>
                  <a:pt x="153662" y="257802"/>
                </a:cubicBezTo>
                <a:lnTo>
                  <a:pt x="107942" y="212082"/>
                </a:lnTo>
                <a:cubicBezTo>
                  <a:pt x="101227" y="205367"/>
                  <a:pt x="101227" y="194509"/>
                  <a:pt x="107942" y="187865"/>
                </a:cubicBezTo>
                <a:cubicBezTo>
                  <a:pt x="114657" y="181221"/>
                  <a:pt x="125516" y="181150"/>
                  <a:pt x="132159" y="18786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rules and regulations is essential for beginners to enjoy the game and play safely.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Familiarity with the rules enhances the overall experience for players and spectators alike.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Rules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009" y="90983"/>
                </a:moveTo>
                <a:cubicBezTo>
                  <a:pt x="61608" y="80296"/>
                  <a:pt x="49949" y="73152"/>
                  <a:pt x="36576" y="73152"/>
                </a:cubicBezTo>
                <a:cubicBezTo>
                  <a:pt x="16402" y="73152"/>
                  <a:pt x="0" y="89554"/>
                  <a:pt x="0" y="109728"/>
                </a:cubicBezTo>
                <a:cubicBezTo>
                  <a:pt x="0" y="125959"/>
                  <a:pt x="10573" y="139732"/>
                  <a:pt x="25203" y="144475"/>
                </a:cubicBezTo>
                <a:cubicBezTo>
                  <a:pt x="20745" y="156420"/>
                  <a:pt x="18288" y="169393"/>
                  <a:pt x="18288" y="182880"/>
                </a:cubicBezTo>
                <a:cubicBezTo>
                  <a:pt x="18288" y="243459"/>
                  <a:pt x="67437" y="292608"/>
                  <a:pt x="128016" y="292608"/>
                </a:cubicBezTo>
                <a:cubicBezTo>
                  <a:pt x="164992" y="292608"/>
                  <a:pt x="197682" y="274320"/>
                  <a:pt x="217570" y="246316"/>
                </a:cubicBezTo>
                <a:lnTo>
                  <a:pt x="302324" y="290551"/>
                </a:lnTo>
                <a:cubicBezTo>
                  <a:pt x="304952" y="291922"/>
                  <a:pt x="307810" y="292608"/>
                  <a:pt x="310782" y="292608"/>
                </a:cubicBezTo>
                <a:lnTo>
                  <a:pt x="311925" y="292608"/>
                </a:lnTo>
                <a:cubicBezTo>
                  <a:pt x="317068" y="292608"/>
                  <a:pt x="321983" y="290436"/>
                  <a:pt x="325469" y="286607"/>
                </a:cubicBezTo>
                <a:lnTo>
                  <a:pt x="361645" y="246831"/>
                </a:lnTo>
                <a:cubicBezTo>
                  <a:pt x="364274" y="243916"/>
                  <a:pt x="365760" y="240144"/>
                  <a:pt x="365760" y="236258"/>
                </a:cubicBezTo>
                <a:cubicBezTo>
                  <a:pt x="365760" y="231458"/>
                  <a:pt x="363531" y="226886"/>
                  <a:pt x="359759" y="223914"/>
                </a:cubicBezTo>
                <a:lnTo>
                  <a:pt x="201454" y="98698"/>
                </a:lnTo>
                <a:cubicBezTo>
                  <a:pt x="180537" y="82125"/>
                  <a:pt x="154648" y="73152"/>
                  <a:pt x="128016" y="73152"/>
                </a:cubicBezTo>
                <a:cubicBezTo>
                  <a:pt x="105842" y="73152"/>
                  <a:pt x="85268" y="79724"/>
                  <a:pt x="68008" y="90983"/>
                </a:cubicBezTo>
                <a:lnTo>
                  <a:pt x="68009" y="90983"/>
                </a:lnTo>
                <a:moveTo>
                  <a:pt x="39148" y="118529"/>
                </a:moveTo>
                <a:cubicBezTo>
                  <a:pt x="38348" y="118758"/>
                  <a:pt x="37490" y="118872"/>
                  <a:pt x="36576" y="118872"/>
                </a:cubicBezTo>
                <a:cubicBezTo>
                  <a:pt x="31547" y="118872"/>
                  <a:pt x="27432" y="114757"/>
                  <a:pt x="27432" y="109728"/>
                </a:cubicBezTo>
                <a:cubicBezTo>
                  <a:pt x="27432" y="104699"/>
                  <a:pt x="31547" y="100584"/>
                  <a:pt x="36576" y="100584"/>
                </a:cubicBezTo>
                <a:cubicBezTo>
                  <a:pt x="41605" y="100584"/>
                  <a:pt x="45720" y="104699"/>
                  <a:pt x="45720" y="109728"/>
                </a:cubicBezTo>
                <a:cubicBezTo>
                  <a:pt x="45720" y="109899"/>
                  <a:pt x="45720" y="110128"/>
                  <a:pt x="45720" y="110300"/>
                </a:cubicBezTo>
                <a:cubicBezTo>
                  <a:pt x="43434" y="112928"/>
                  <a:pt x="41205" y="115672"/>
                  <a:pt x="39148" y="118472"/>
                </a:cubicBezTo>
                <a:lnTo>
                  <a:pt x="39148" y="118529"/>
                </a:lnTo>
                <a:moveTo>
                  <a:pt x="230257" y="221971"/>
                </a:moveTo>
                <a:cubicBezTo>
                  <a:pt x="218084" y="215627"/>
                  <a:pt x="203111" y="219227"/>
                  <a:pt x="195167" y="230429"/>
                </a:cubicBezTo>
                <a:cubicBezTo>
                  <a:pt x="180251" y="251517"/>
                  <a:pt x="155734" y="265176"/>
                  <a:pt x="128016" y="265176"/>
                </a:cubicBezTo>
                <a:cubicBezTo>
                  <a:pt x="82582" y="265176"/>
                  <a:pt x="45720" y="228314"/>
                  <a:pt x="45720" y="182880"/>
                </a:cubicBezTo>
                <a:cubicBezTo>
                  <a:pt x="45720" y="137446"/>
                  <a:pt x="82582" y="100584"/>
                  <a:pt x="128016" y="100584"/>
                </a:cubicBezTo>
                <a:cubicBezTo>
                  <a:pt x="148476" y="100584"/>
                  <a:pt x="168364" y="107499"/>
                  <a:pt x="184423" y="120186"/>
                </a:cubicBezTo>
                <a:lnTo>
                  <a:pt x="224428" y="151848"/>
                </a:lnTo>
                <a:lnTo>
                  <a:pt x="217627" y="160934"/>
                </a:lnTo>
                <a:cubicBezTo>
                  <a:pt x="213055" y="166992"/>
                  <a:pt x="214313" y="175565"/>
                  <a:pt x="220370" y="180137"/>
                </a:cubicBezTo>
                <a:cubicBezTo>
                  <a:pt x="226428" y="184709"/>
                  <a:pt x="235001" y="183451"/>
                  <a:pt x="239573" y="177394"/>
                </a:cubicBezTo>
                <a:lnTo>
                  <a:pt x="245974" y="168878"/>
                </a:lnTo>
                <a:lnTo>
                  <a:pt x="332956" y="237630"/>
                </a:lnTo>
                <a:lnTo>
                  <a:pt x="309582" y="263347"/>
                </a:lnTo>
                <a:lnTo>
                  <a:pt x="230257" y="221971"/>
                </a:lnTo>
                <a:moveTo>
                  <a:pt x="128016" y="210312"/>
                </a:moveTo>
                <a:cubicBezTo>
                  <a:pt x="143166" y="210312"/>
                  <a:pt x="155448" y="198030"/>
                  <a:pt x="155448" y="182880"/>
                </a:cubicBezTo>
                <a:cubicBezTo>
                  <a:pt x="155448" y="167730"/>
                  <a:pt x="143166" y="155448"/>
                  <a:pt x="128016" y="155448"/>
                </a:cubicBezTo>
                <a:cubicBezTo>
                  <a:pt x="112866" y="155448"/>
                  <a:pt x="100584" y="167730"/>
                  <a:pt x="100584" y="182880"/>
                </a:cubicBezTo>
                <a:cubicBezTo>
                  <a:pt x="100584" y="198030"/>
                  <a:pt x="112866" y="210312"/>
                  <a:pt x="128016" y="210312"/>
                </a:cubicBezTo>
                <a:lnTo>
                  <a:pt x="128016" y="21031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Football is a popular sport played and enjoyed by millions of people around the world.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transcends cultures and unites fans across different nations.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Global Popularity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7150" y="17145"/>
                </a:moveTo>
                <a:cubicBezTo>
                  <a:pt x="57150" y="7644"/>
                  <a:pt x="49506" y="0"/>
                  <a:pt x="40005" y="0"/>
                </a:cubicBezTo>
                <a:cubicBezTo>
                  <a:pt x="30504" y="0"/>
                  <a:pt x="22860" y="7644"/>
                  <a:pt x="22860" y="17145"/>
                </a:cubicBezTo>
                <a:lnTo>
                  <a:pt x="22860" y="45720"/>
                </a:lnTo>
                <a:lnTo>
                  <a:pt x="22860" y="250388"/>
                </a:lnTo>
                <a:lnTo>
                  <a:pt x="22860" y="285750"/>
                </a:lnTo>
                <a:lnTo>
                  <a:pt x="22860" y="348615"/>
                </a:lnTo>
                <a:cubicBezTo>
                  <a:pt x="22860" y="358116"/>
                  <a:pt x="30504" y="365760"/>
                  <a:pt x="40005" y="365760"/>
                </a:cubicBezTo>
                <a:cubicBezTo>
                  <a:pt x="49506" y="365760"/>
                  <a:pt x="57150" y="358116"/>
                  <a:pt x="57150" y="348615"/>
                </a:cubicBezTo>
                <a:lnTo>
                  <a:pt x="57150" y="277178"/>
                </a:lnTo>
                <a:lnTo>
                  <a:pt x="114514" y="262819"/>
                </a:lnTo>
                <a:cubicBezTo>
                  <a:pt x="143875" y="255461"/>
                  <a:pt x="174950" y="258890"/>
                  <a:pt x="202025" y="272391"/>
                </a:cubicBezTo>
                <a:cubicBezTo>
                  <a:pt x="233601" y="288179"/>
                  <a:pt x="270248" y="290108"/>
                  <a:pt x="303252" y="277678"/>
                </a:cubicBezTo>
                <a:lnTo>
                  <a:pt x="328041" y="268391"/>
                </a:lnTo>
                <a:cubicBezTo>
                  <a:pt x="336971" y="265033"/>
                  <a:pt x="342900" y="256532"/>
                  <a:pt x="342900" y="246959"/>
                </a:cubicBezTo>
                <a:lnTo>
                  <a:pt x="342900" y="47149"/>
                </a:lnTo>
                <a:cubicBezTo>
                  <a:pt x="342900" y="30718"/>
                  <a:pt x="325612" y="20002"/>
                  <a:pt x="310896" y="27361"/>
                </a:cubicBezTo>
                <a:lnTo>
                  <a:pt x="304038" y="30790"/>
                </a:lnTo>
                <a:cubicBezTo>
                  <a:pt x="270962" y="47363"/>
                  <a:pt x="232029" y="47363"/>
                  <a:pt x="198953" y="30790"/>
                </a:cubicBezTo>
                <a:cubicBezTo>
                  <a:pt x="173879" y="18217"/>
                  <a:pt x="145090" y="15073"/>
                  <a:pt x="117872" y="21860"/>
                </a:cubicBezTo>
                <a:lnTo>
                  <a:pt x="57150" y="37147"/>
                </a:lnTo>
                <a:lnTo>
                  <a:pt x="57150" y="17145"/>
                </a:lnTo>
                <a:moveTo>
                  <a:pt x="57150" y="72509"/>
                </a:moveTo>
                <a:lnTo>
                  <a:pt x="126159" y="55221"/>
                </a:lnTo>
                <a:cubicBezTo>
                  <a:pt x="145447" y="50435"/>
                  <a:pt x="165806" y="52649"/>
                  <a:pt x="183594" y="61508"/>
                </a:cubicBezTo>
                <a:cubicBezTo>
                  <a:pt x="222814" y="81082"/>
                  <a:pt x="268391" y="82725"/>
                  <a:pt x="308610" y="66365"/>
                </a:cubicBezTo>
                <a:lnTo>
                  <a:pt x="308610" y="239101"/>
                </a:lnTo>
                <a:lnTo>
                  <a:pt x="291179" y="245602"/>
                </a:lnTo>
                <a:cubicBezTo>
                  <a:pt x="267105" y="254603"/>
                  <a:pt x="240316" y="253246"/>
                  <a:pt x="217313" y="241744"/>
                </a:cubicBezTo>
                <a:cubicBezTo>
                  <a:pt x="182880" y="224528"/>
                  <a:pt x="143518" y="220242"/>
                  <a:pt x="106156" y="229529"/>
                </a:cubicBezTo>
                <a:lnTo>
                  <a:pt x="57150" y="241816"/>
                </a:lnTo>
                <a:lnTo>
                  <a:pt x="57150" y="7250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 of the Game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1396" r="3139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team with the most goals at the end of the game wins.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Effective teamwork and strategy are essential for winning.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Win the Game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7988" y="216980"/>
                </a:moveTo>
                <a:cubicBezTo>
                  <a:pt x="140462" y="197739"/>
                  <a:pt x="116396" y="152845"/>
                  <a:pt x="112395" y="50800"/>
                </a:cubicBezTo>
                <a:lnTo>
                  <a:pt x="253492" y="50800"/>
                </a:lnTo>
                <a:cubicBezTo>
                  <a:pt x="249428" y="152844"/>
                  <a:pt x="225362" y="197739"/>
                  <a:pt x="207899" y="216980"/>
                </a:cubicBezTo>
                <a:cubicBezTo>
                  <a:pt x="199199" y="226568"/>
                  <a:pt x="191452" y="230569"/>
                  <a:pt x="186880" y="232283"/>
                </a:cubicBezTo>
                <a:cubicBezTo>
                  <a:pt x="185229" y="232918"/>
                  <a:pt x="183896" y="233236"/>
                  <a:pt x="183007" y="233490"/>
                </a:cubicBezTo>
                <a:cubicBezTo>
                  <a:pt x="182118" y="233299"/>
                  <a:pt x="180784" y="232918"/>
                  <a:pt x="179133" y="232283"/>
                </a:cubicBezTo>
                <a:cubicBezTo>
                  <a:pt x="174561" y="230569"/>
                  <a:pt x="166814" y="226568"/>
                  <a:pt x="158115" y="216980"/>
                </a:cubicBezTo>
                <a:lnTo>
                  <a:pt x="157988" y="216980"/>
                </a:lnTo>
                <a:moveTo>
                  <a:pt x="254000" y="20320"/>
                </a:moveTo>
                <a:lnTo>
                  <a:pt x="111760" y="20320"/>
                </a:lnTo>
                <a:cubicBezTo>
                  <a:pt x="94933" y="20320"/>
                  <a:pt x="81217" y="34163"/>
                  <a:pt x="81852" y="50927"/>
                </a:cubicBezTo>
                <a:cubicBezTo>
                  <a:pt x="81979" y="54292"/>
                  <a:pt x="82106" y="57658"/>
                  <a:pt x="82296" y="60960"/>
                </a:cubicBezTo>
                <a:lnTo>
                  <a:pt x="15240" y="60960"/>
                </a:lnTo>
                <a:cubicBezTo>
                  <a:pt x="6795" y="60960"/>
                  <a:pt x="0" y="67754"/>
                  <a:pt x="0" y="76200"/>
                </a:cubicBezTo>
                <a:cubicBezTo>
                  <a:pt x="0" y="145097"/>
                  <a:pt x="29147" y="189039"/>
                  <a:pt x="64453" y="216281"/>
                </a:cubicBezTo>
                <a:cubicBezTo>
                  <a:pt x="98679" y="242760"/>
                  <a:pt x="137922" y="252857"/>
                  <a:pt x="159385" y="256730"/>
                </a:cubicBezTo>
                <a:cubicBezTo>
                  <a:pt x="162370" y="258318"/>
                  <a:pt x="165164" y="259588"/>
                  <a:pt x="167704" y="260604"/>
                </a:cubicBezTo>
                <a:lnTo>
                  <a:pt x="167704" y="314960"/>
                </a:lnTo>
                <a:lnTo>
                  <a:pt x="116904" y="314960"/>
                </a:lnTo>
                <a:cubicBezTo>
                  <a:pt x="108458" y="314960"/>
                  <a:pt x="101664" y="321755"/>
                  <a:pt x="101664" y="330200"/>
                </a:cubicBezTo>
                <a:cubicBezTo>
                  <a:pt x="101664" y="338646"/>
                  <a:pt x="108458" y="345440"/>
                  <a:pt x="116904" y="345440"/>
                </a:cubicBezTo>
                <a:lnTo>
                  <a:pt x="182944" y="345440"/>
                </a:lnTo>
                <a:lnTo>
                  <a:pt x="248984" y="345440"/>
                </a:lnTo>
                <a:cubicBezTo>
                  <a:pt x="257429" y="345440"/>
                  <a:pt x="264224" y="338646"/>
                  <a:pt x="264224" y="330200"/>
                </a:cubicBezTo>
                <a:cubicBezTo>
                  <a:pt x="264224" y="321755"/>
                  <a:pt x="257429" y="314960"/>
                  <a:pt x="248984" y="314960"/>
                </a:cubicBezTo>
                <a:lnTo>
                  <a:pt x="198184" y="314960"/>
                </a:lnTo>
                <a:lnTo>
                  <a:pt x="198184" y="260604"/>
                </a:lnTo>
                <a:cubicBezTo>
                  <a:pt x="200724" y="259588"/>
                  <a:pt x="203518" y="258318"/>
                  <a:pt x="206502" y="256730"/>
                </a:cubicBezTo>
                <a:cubicBezTo>
                  <a:pt x="227965" y="252920"/>
                  <a:pt x="267145" y="242760"/>
                  <a:pt x="301435" y="216281"/>
                </a:cubicBezTo>
                <a:cubicBezTo>
                  <a:pt x="336614" y="189039"/>
                  <a:pt x="365760" y="145097"/>
                  <a:pt x="365760" y="76200"/>
                </a:cubicBezTo>
                <a:cubicBezTo>
                  <a:pt x="365760" y="67754"/>
                  <a:pt x="358966" y="60960"/>
                  <a:pt x="350520" y="60960"/>
                </a:cubicBezTo>
                <a:lnTo>
                  <a:pt x="283464" y="60960"/>
                </a:lnTo>
                <a:cubicBezTo>
                  <a:pt x="283655" y="57658"/>
                  <a:pt x="283782" y="54356"/>
                  <a:pt x="283909" y="50927"/>
                </a:cubicBezTo>
                <a:cubicBezTo>
                  <a:pt x="284544" y="34163"/>
                  <a:pt x="270828" y="20320"/>
                  <a:pt x="254000" y="20320"/>
                </a:cubicBezTo>
                <a:lnTo>
                  <a:pt x="254000" y="20320"/>
                </a:lnTo>
                <a:moveTo>
                  <a:pt x="281114" y="91440"/>
                </a:moveTo>
                <a:lnTo>
                  <a:pt x="334709" y="91440"/>
                </a:lnTo>
                <a:cubicBezTo>
                  <a:pt x="330899" y="141224"/>
                  <a:pt x="308483" y="172276"/>
                  <a:pt x="282702" y="192151"/>
                </a:cubicBezTo>
                <a:cubicBezTo>
                  <a:pt x="271589" y="200787"/>
                  <a:pt x="259651" y="207391"/>
                  <a:pt x="248158" y="212471"/>
                </a:cubicBezTo>
                <a:cubicBezTo>
                  <a:pt x="262572" y="186880"/>
                  <a:pt x="275336" y="148653"/>
                  <a:pt x="281114" y="91440"/>
                </a:cubicBezTo>
                <a:lnTo>
                  <a:pt x="281114" y="91440"/>
                </a:lnTo>
                <a:moveTo>
                  <a:pt x="117602" y="212471"/>
                </a:moveTo>
                <a:cubicBezTo>
                  <a:pt x="106109" y="207391"/>
                  <a:pt x="94234" y="200787"/>
                  <a:pt x="83058" y="192151"/>
                </a:cubicBezTo>
                <a:cubicBezTo>
                  <a:pt x="57277" y="172276"/>
                  <a:pt x="34861" y="141224"/>
                  <a:pt x="31051" y="91440"/>
                </a:cubicBezTo>
                <a:lnTo>
                  <a:pt x="84646" y="91440"/>
                </a:lnTo>
                <a:cubicBezTo>
                  <a:pt x="90424" y="148654"/>
                  <a:pt x="103188" y="186881"/>
                  <a:pt x="117602" y="212471"/>
                </a:cubicBezTo>
                <a:lnTo>
                  <a:pt x="117602" y="21247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Outscore the opposing team by kicking or heading the ball into the goal.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Score Goals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11039" y="258175"/>
                </a:moveTo>
                <a:lnTo>
                  <a:pt x="246959" y="253889"/>
                </a:lnTo>
                <a:cubicBezTo>
                  <a:pt x="243245" y="253675"/>
                  <a:pt x="239601" y="254675"/>
                  <a:pt x="236601" y="256889"/>
                </a:cubicBezTo>
                <a:cubicBezTo>
                  <a:pt x="233601" y="259104"/>
                  <a:pt x="231458" y="262176"/>
                  <a:pt x="230600" y="265819"/>
                </a:cubicBezTo>
                <a:lnTo>
                  <a:pt x="214884" y="328112"/>
                </a:lnTo>
                <a:cubicBezTo>
                  <a:pt x="204597" y="330398"/>
                  <a:pt x="193881" y="331541"/>
                  <a:pt x="182880" y="331541"/>
                </a:cubicBezTo>
                <a:cubicBezTo>
                  <a:pt x="171879" y="331541"/>
                  <a:pt x="161234" y="330327"/>
                  <a:pt x="150876" y="328112"/>
                </a:cubicBezTo>
                <a:lnTo>
                  <a:pt x="135160" y="265819"/>
                </a:lnTo>
                <a:cubicBezTo>
                  <a:pt x="134231" y="262247"/>
                  <a:pt x="132088" y="259104"/>
                  <a:pt x="129159" y="256889"/>
                </a:cubicBezTo>
                <a:cubicBezTo>
                  <a:pt x="126230" y="254675"/>
                  <a:pt x="122515" y="253675"/>
                  <a:pt x="118801" y="253889"/>
                </a:cubicBezTo>
                <a:lnTo>
                  <a:pt x="54721" y="258175"/>
                </a:lnTo>
                <a:cubicBezTo>
                  <a:pt x="44077" y="239959"/>
                  <a:pt x="37076" y="219313"/>
                  <a:pt x="35004" y="197310"/>
                </a:cubicBezTo>
                <a:lnTo>
                  <a:pt x="89297" y="163092"/>
                </a:lnTo>
                <a:cubicBezTo>
                  <a:pt x="92440" y="161092"/>
                  <a:pt x="94726" y="158091"/>
                  <a:pt x="95869" y="154591"/>
                </a:cubicBezTo>
                <a:cubicBezTo>
                  <a:pt x="97012" y="151090"/>
                  <a:pt x="96869" y="147304"/>
                  <a:pt x="95512" y="143875"/>
                </a:cubicBezTo>
                <a:lnTo>
                  <a:pt x="71723" y="84296"/>
                </a:lnTo>
                <a:cubicBezTo>
                  <a:pt x="85939" y="68294"/>
                  <a:pt x="103584" y="55364"/>
                  <a:pt x="123444" y="46649"/>
                </a:cubicBezTo>
                <a:lnTo>
                  <a:pt x="172807" y="87797"/>
                </a:lnTo>
                <a:cubicBezTo>
                  <a:pt x="175665" y="90154"/>
                  <a:pt x="179237" y="91440"/>
                  <a:pt x="182880" y="91440"/>
                </a:cubicBezTo>
                <a:cubicBezTo>
                  <a:pt x="186523" y="91440"/>
                  <a:pt x="190167" y="90154"/>
                  <a:pt x="192953" y="87797"/>
                </a:cubicBezTo>
                <a:lnTo>
                  <a:pt x="242316" y="46649"/>
                </a:lnTo>
                <a:cubicBezTo>
                  <a:pt x="262176" y="55364"/>
                  <a:pt x="279821" y="68294"/>
                  <a:pt x="294037" y="84296"/>
                </a:cubicBezTo>
                <a:lnTo>
                  <a:pt x="270177" y="143875"/>
                </a:lnTo>
                <a:cubicBezTo>
                  <a:pt x="268819" y="147304"/>
                  <a:pt x="268676" y="151090"/>
                  <a:pt x="269819" y="154591"/>
                </a:cubicBezTo>
                <a:cubicBezTo>
                  <a:pt x="270962" y="158091"/>
                  <a:pt x="273320" y="161092"/>
                  <a:pt x="276392" y="163092"/>
                </a:cubicBezTo>
                <a:lnTo>
                  <a:pt x="330756" y="197310"/>
                </a:lnTo>
                <a:cubicBezTo>
                  <a:pt x="328613" y="219313"/>
                  <a:pt x="321683" y="239959"/>
                  <a:pt x="311039" y="258175"/>
                </a:cubicBezTo>
                <a:lnTo>
                  <a:pt x="311039" y="258175"/>
                </a:lnTo>
                <a:moveTo>
                  <a:pt x="182880" y="34290"/>
                </a:moveTo>
                <a:lnTo>
                  <a:pt x="183523" y="34290"/>
                </a:lnTo>
                <a:lnTo>
                  <a:pt x="182237" y="34290"/>
                </a:lnTo>
                <a:lnTo>
                  <a:pt x="182880" y="34290"/>
                </a:lnTo>
                <a:moveTo>
                  <a:pt x="40505" y="140160"/>
                </a:moveTo>
                <a:cubicBezTo>
                  <a:pt x="41148" y="138017"/>
                  <a:pt x="41862" y="135803"/>
                  <a:pt x="42577" y="133660"/>
                </a:cubicBezTo>
                <a:lnTo>
                  <a:pt x="40505" y="140160"/>
                </a:lnTo>
                <a:moveTo>
                  <a:pt x="94298" y="302181"/>
                </a:moveTo>
                <a:lnTo>
                  <a:pt x="97012" y="304109"/>
                </a:lnTo>
                <a:cubicBezTo>
                  <a:pt x="96083" y="303467"/>
                  <a:pt x="95226" y="302824"/>
                  <a:pt x="94298" y="302181"/>
                </a:cubicBezTo>
                <a:moveTo>
                  <a:pt x="271534" y="302109"/>
                </a:moveTo>
                <a:cubicBezTo>
                  <a:pt x="270605" y="302824"/>
                  <a:pt x="269677" y="303538"/>
                  <a:pt x="268676" y="304181"/>
                </a:cubicBezTo>
                <a:lnTo>
                  <a:pt x="271534" y="302109"/>
                </a:lnTo>
                <a:moveTo>
                  <a:pt x="325255" y="140160"/>
                </a:moveTo>
                <a:lnTo>
                  <a:pt x="323112" y="133588"/>
                </a:lnTo>
                <a:cubicBezTo>
                  <a:pt x="323898" y="135731"/>
                  <a:pt x="324612" y="137946"/>
                  <a:pt x="325255" y="140160"/>
                </a:cubicBezTo>
                <a:moveTo>
                  <a:pt x="182880" y="365760"/>
                </a:moveTo>
                <a:cubicBezTo>
                  <a:pt x="283882" y="365760"/>
                  <a:pt x="365760" y="283882"/>
                  <a:pt x="365760" y="182880"/>
                </a:cubicBezTo>
                <a:cubicBezTo>
                  <a:pt x="365760" y="81878"/>
                  <a:pt x="283882" y="0"/>
                  <a:pt x="182880" y="0"/>
                </a:cubicBezTo>
                <a:cubicBezTo>
                  <a:pt x="81878" y="0"/>
                  <a:pt x="0" y="81878"/>
                  <a:pt x="0" y="182880"/>
                </a:cubicBezTo>
                <a:cubicBezTo>
                  <a:pt x="0" y="283882"/>
                  <a:pt x="81878" y="365760"/>
                  <a:pt x="182880" y="365760"/>
                </a:cubicBezTo>
                <a:moveTo>
                  <a:pt x="192953" y="133088"/>
                </a:moveTo>
                <a:cubicBezTo>
                  <a:pt x="186952" y="128730"/>
                  <a:pt x="178808" y="128730"/>
                  <a:pt x="172807" y="133088"/>
                </a:cubicBezTo>
                <a:lnTo>
                  <a:pt x="138589" y="157877"/>
                </a:lnTo>
                <a:cubicBezTo>
                  <a:pt x="132588" y="162235"/>
                  <a:pt x="130088" y="169950"/>
                  <a:pt x="132374" y="177022"/>
                </a:cubicBezTo>
                <a:lnTo>
                  <a:pt x="145447" y="217241"/>
                </a:lnTo>
                <a:cubicBezTo>
                  <a:pt x="147733" y="224314"/>
                  <a:pt x="154305" y="229100"/>
                  <a:pt x="161735" y="229100"/>
                </a:cubicBezTo>
                <a:lnTo>
                  <a:pt x="204026" y="229100"/>
                </a:lnTo>
                <a:cubicBezTo>
                  <a:pt x="211455" y="229100"/>
                  <a:pt x="218027" y="224314"/>
                  <a:pt x="220313" y="217241"/>
                </a:cubicBezTo>
                <a:lnTo>
                  <a:pt x="233386" y="177022"/>
                </a:lnTo>
                <a:cubicBezTo>
                  <a:pt x="235672" y="169950"/>
                  <a:pt x="233172" y="162235"/>
                  <a:pt x="227171" y="157877"/>
                </a:cubicBezTo>
                <a:lnTo>
                  <a:pt x="192953" y="133017"/>
                </a:lnTo>
                <a:lnTo>
                  <a:pt x="192953" y="13308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Fundamentals of Football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Fundamentals of Football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 Rules and Regulations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Only goalkeepers may use their hands and arms to play the ball.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Goalkeeper Privileges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0574" y="78867"/>
                </a:moveTo>
                <a:cubicBezTo>
                  <a:pt x="20574" y="69394"/>
                  <a:pt x="28246" y="61722"/>
                  <a:pt x="37719" y="61722"/>
                </a:cubicBezTo>
                <a:lnTo>
                  <a:pt x="236601" y="61722"/>
                </a:lnTo>
                <a:cubicBezTo>
                  <a:pt x="246074" y="61722"/>
                  <a:pt x="253746" y="69394"/>
                  <a:pt x="253746" y="78867"/>
                </a:cubicBezTo>
                <a:lnTo>
                  <a:pt x="253746" y="222885"/>
                </a:lnTo>
                <a:cubicBezTo>
                  <a:pt x="253746" y="228586"/>
                  <a:pt x="258332" y="233172"/>
                  <a:pt x="264033" y="233172"/>
                </a:cubicBezTo>
                <a:cubicBezTo>
                  <a:pt x="269734" y="233172"/>
                  <a:pt x="274320" y="228586"/>
                  <a:pt x="274320" y="222885"/>
                </a:cubicBezTo>
                <a:lnTo>
                  <a:pt x="274320" y="78867"/>
                </a:lnTo>
                <a:cubicBezTo>
                  <a:pt x="274320" y="58036"/>
                  <a:pt x="257432" y="41148"/>
                  <a:pt x="236601" y="41148"/>
                </a:cubicBezTo>
                <a:lnTo>
                  <a:pt x="37719" y="41148"/>
                </a:lnTo>
                <a:cubicBezTo>
                  <a:pt x="16888" y="41148"/>
                  <a:pt x="0" y="58036"/>
                  <a:pt x="0" y="78867"/>
                </a:cubicBezTo>
                <a:lnTo>
                  <a:pt x="0" y="222885"/>
                </a:lnTo>
                <a:cubicBezTo>
                  <a:pt x="0" y="228586"/>
                  <a:pt x="4586" y="233172"/>
                  <a:pt x="10287" y="233172"/>
                </a:cubicBezTo>
                <a:cubicBezTo>
                  <a:pt x="15988" y="233172"/>
                  <a:pt x="20574" y="228586"/>
                  <a:pt x="20574" y="222885"/>
                </a:cubicBezTo>
                <a:lnTo>
                  <a:pt x="20574" y="78867"/>
                </a:lnTo>
                <a:moveTo>
                  <a:pt x="75438" y="82296"/>
                </a:moveTo>
                <a:cubicBezTo>
                  <a:pt x="71666" y="82296"/>
                  <a:pt x="68580" y="85382"/>
                  <a:pt x="68580" y="89154"/>
                </a:cubicBezTo>
                <a:lnTo>
                  <a:pt x="68580" y="109728"/>
                </a:lnTo>
                <a:lnTo>
                  <a:pt x="48006" y="109728"/>
                </a:lnTo>
                <a:cubicBezTo>
                  <a:pt x="44234" y="109728"/>
                  <a:pt x="41148" y="112814"/>
                  <a:pt x="41148" y="116586"/>
                </a:cubicBezTo>
                <a:cubicBezTo>
                  <a:pt x="41148" y="120358"/>
                  <a:pt x="44234" y="123444"/>
                  <a:pt x="48006" y="123444"/>
                </a:cubicBezTo>
                <a:lnTo>
                  <a:pt x="68580" y="123444"/>
                </a:lnTo>
                <a:lnTo>
                  <a:pt x="68580" y="150876"/>
                </a:lnTo>
                <a:lnTo>
                  <a:pt x="48006" y="150876"/>
                </a:lnTo>
                <a:cubicBezTo>
                  <a:pt x="44234" y="150876"/>
                  <a:pt x="41148" y="153962"/>
                  <a:pt x="41148" y="157734"/>
                </a:cubicBezTo>
                <a:cubicBezTo>
                  <a:pt x="41148" y="161506"/>
                  <a:pt x="44234" y="164592"/>
                  <a:pt x="48006" y="164592"/>
                </a:cubicBezTo>
                <a:lnTo>
                  <a:pt x="68580" y="164592"/>
                </a:lnTo>
                <a:lnTo>
                  <a:pt x="68580" y="192024"/>
                </a:lnTo>
                <a:lnTo>
                  <a:pt x="48006" y="192024"/>
                </a:lnTo>
                <a:cubicBezTo>
                  <a:pt x="44234" y="192024"/>
                  <a:pt x="41148" y="195110"/>
                  <a:pt x="41148" y="198882"/>
                </a:cubicBezTo>
                <a:cubicBezTo>
                  <a:pt x="41148" y="202654"/>
                  <a:pt x="44234" y="205740"/>
                  <a:pt x="48006" y="205740"/>
                </a:cubicBezTo>
                <a:lnTo>
                  <a:pt x="68580" y="205740"/>
                </a:lnTo>
                <a:lnTo>
                  <a:pt x="68580" y="226314"/>
                </a:lnTo>
                <a:cubicBezTo>
                  <a:pt x="68580" y="230086"/>
                  <a:pt x="71666" y="233172"/>
                  <a:pt x="75438" y="233172"/>
                </a:cubicBezTo>
                <a:cubicBezTo>
                  <a:pt x="79210" y="233172"/>
                  <a:pt x="82296" y="230086"/>
                  <a:pt x="82296" y="226314"/>
                </a:cubicBezTo>
                <a:lnTo>
                  <a:pt x="82296" y="205740"/>
                </a:lnTo>
                <a:lnTo>
                  <a:pt x="109728" y="205740"/>
                </a:lnTo>
                <a:lnTo>
                  <a:pt x="109728" y="226314"/>
                </a:lnTo>
                <a:cubicBezTo>
                  <a:pt x="109728" y="230086"/>
                  <a:pt x="112814" y="233172"/>
                  <a:pt x="116586" y="233172"/>
                </a:cubicBezTo>
                <a:cubicBezTo>
                  <a:pt x="120358" y="233172"/>
                  <a:pt x="123444" y="230086"/>
                  <a:pt x="123444" y="226314"/>
                </a:cubicBezTo>
                <a:lnTo>
                  <a:pt x="123444" y="205740"/>
                </a:lnTo>
                <a:lnTo>
                  <a:pt x="150876" y="205740"/>
                </a:lnTo>
                <a:lnTo>
                  <a:pt x="150876" y="226314"/>
                </a:lnTo>
                <a:cubicBezTo>
                  <a:pt x="150876" y="230086"/>
                  <a:pt x="153962" y="233172"/>
                  <a:pt x="157734" y="233172"/>
                </a:cubicBezTo>
                <a:cubicBezTo>
                  <a:pt x="161506" y="233172"/>
                  <a:pt x="164592" y="230086"/>
                  <a:pt x="164592" y="226314"/>
                </a:cubicBezTo>
                <a:lnTo>
                  <a:pt x="164592" y="205740"/>
                </a:lnTo>
                <a:lnTo>
                  <a:pt x="192024" y="205740"/>
                </a:lnTo>
                <a:lnTo>
                  <a:pt x="192024" y="226314"/>
                </a:lnTo>
                <a:cubicBezTo>
                  <a:pt x="192024" y="230086"/>
                  <a:pt x="195110" y="233172"/>
                  <a:pt x="198882" y="233172"/>
                </a:cubicBezTo>
                <a:cubicBezTo>
                  <a:pt x="202654" y="233172"/>
                  <a:pt x="205740" y="230086"/>
                  <a:pt x="205740" y="226314"/>
                </a:cubicBezTo>
                <a:lnTo>
                  <a:pt x="205740" y="205740"/>
                </a:lnTo>
                <a:lnTo>
                  <a:pt x="226314" y="205740"/>
                </a:lnTo>
                <a:cubicBezTo>
                  <a:pt x="230086" y="205740"/>
                  <a:pt x="233172" y="202654"/>
                  <a:pt x="233172" y="198882"/>
                </a:cubicBezTo>
                <a:cubicBezTo>
                  <a:pt x="233172" y="195110"/>
                  <a:pt x="230086" y="192024"/>
                  <a:pt x="226314" y="192024"/>
                </a:cubicBezTo>
                <a:lnTo>
                  <a:pt x="205740" y="192024"/>
                </a:lnTo>
                <a:lnTo>
                  <a:pt x="205740" y="164592"/>
                </a:lnTo>
                <a:lnTo>
                  <a:pt x="226314" y="164592"/>
                </a:lnTo>
                <a:cubicBezTo>
                  <a:pt x="230086" y="164592"/>
                  <a:pt x="233172" y="161506"/>
                  <a:pt x="233172" y="157734"/>
                </a:cubicBezTo>
                <a:cubicBezTo>
                  <a:pt x="233172" y="153962"/>
                  <a:pt x="230086" y="150876"/>
                  <a:pt x="226314" y="150876"/>
                </a:cubicBezTo>
                <a:lnTo>
                  <a:pt x="205740" y="150876"/>
                </a:lnTo>
                <a:lnTo>
                  <a:pt x="205740" y="123444"/>
                </a:lnTo>
                <a:lnTo>
                  <a:pt x="226314" y="123444"/>
                </a:lnTo>
                <a:cubicBezTo>
                  <a:pt x="230086" y="123444"/>
                  <a:pt x="233172" y="120358"/>
                  <a:pt x="233172" y="116586"/>
                </a:cubicBezTo>
                <a:cubicBezTo>
                  <a:pt x="233172" y="112814"/>
                  <a:pt x="230086" y="109728"/>
                  <a:pt x="226314" y="109728"/>
                </a:cubicBezTo>
                <a:lnTo>
                  <a:pt x="205740" y="109728"/>
                </a:lnTo>
                <a:lnTo>
                  <a:pt x="205740" y="89154"/>
                </a:lnTo>
                <a:cubicBezTo>
                  <a:pt x="205740" y="85382"/>
                  <a:pt x="202654" y="82296"/>
                  <a:pt x="198882" y="82296"/>
                </a:cubicBezTo>
                <a:cubicBezTo>
                  <a:pt x="195110" y="82296"/>
                  <a:pt x="192024" y="85382"/>
                  <a:pt x="192024" y="89154"/>
                </a:cubicBezTo>
                <a:lnTo>
                  <a:pt x="192024" y="109728"/>
                </a:lnTo>
                <a:lnTo>
                  <a:pt x="164592" y="109728"/>
                </a:lnTo>
                <a:lnTo>
                  <a:pt x="164592" y="89154"/>
                </a:lnTo>
                <a:cubicBezTo>
                  <a:pt x="164592" y="85382"/>
                  <a:pt x="161506" y="82296"/>
                  <a:pt x="157734" y="82296"/>
                </a:cubicBezTo>
                <a:cubicBezTo>
                  <a:pt x="153962" y="82296"/>
                  <a:pt x="150876" y="85382"/>
                  <a:pt x="150876" y="89154"/>
                </a:cubicBezTo>
                <a:lnTo>
                  <a:pt x="150876" y="109728"/>
                </a:lnTo>
                <a:lnTo>
                  <a:pt x="123444" y="109728"/>
                </a:lnTo>
                <a:lnTo>
                  <a:pt x="123444" y="89154"/>
                </a:lnTo>
                <a:cubicBezTo>
                  <a:pt x="123444" y="85382"/>
                  <a:pt x="120358" y="82296"/>
                  <a:pt x="116586" y="82296"/>
                </a:cubicBezTo>
                <a:cubicBezTo>
                  <a:pt x="112814" y="82296"/>
                  <a:pt x="109728" y="85382"/>
                  <a:pt x="109728" y="89154"/>
                </a:cubicBezTo>
                <a:lnTo>
                  <a:pt x="109728" y="109728"/>
                </a:lnTo>
                <a:lnTo>
                  <a:pt x="82296" y="109728"/>
                </a:lnTo>
                <a:lnTo>
                  <a:pt x="82296" y="89154"/>
                </a:lnTo>
                <a:cubicBezTo>
                  <a:pt x="82296" y="85382"/>
                  <a:pt x="79210" y="82296"/>
                  <a:pt x="75438" y="82296"/>
                </a:cubicBezTo>
                <a:lnTo>
                  <a:pt x="75438" y="82296"/>
                </a:lnTo>
                <a:moveTo>
                  <a:pt x="109728" y="192024"/>
                </a:moveTo>
                <a:lnTo>
                  <a:pt x="82296" y="192024"/>
                </a:lnTo>
                <a:lnTo>
                  <a:pt x="82296" y="164592"/>
                </a:lnTo>
                <a:lnTo>
                  <a:pt x="109728" y="164592"/>
                </a:lnTo>
                <a:lnTo>
                  <a:pt x="109728" y="192024"/>
                </a:lnTo>
                <a:moveTo>
                  <a:pt x="150876" y="192024"/>
                </a:moveTo>
                <a:lnTo>
                  <a:pt x="123444" y="192024"/>
                </a:lnTo>
                <a:lnTo>
                  <a:pt x="123444" y="164592"/>
                </a:lnTo>
                <a:lnTo>
                  <a:pt x="150876" y="164592"/>
                </a:lnTo>
                <a:lnTo>
                  <a:pt x="150876" y="192024"/>
                </a:lnTo>
                <a:moveTo>
                  <a:pt x="192024" y="192024"/>
                </a:moveTo>
                <a:lnTo>
                  <a:pt x="164592" y="192024"/>
                </a:lnTo>
                <a:lnTo>
                  <a:pt x="164592" y="164592"/>
                </a:lnTo>
                <a:lnTo>
                  <a:pt x="192024" y="164592"/>
                </a:lnTo>
                <a:lnTo>
                  <a:pt x="192024" y="192024"/>
                </a:lnTo>
                <a:moveTo>
                  <a:pt x="192024" y="150876"/>
                </a:moveTo>
                <a:lnTo>
                  <a:pt x="164592" y="150876"/>
                </a:lnTo>
                <a:lnTo>
                  <a:pt x="164592" y="123444"/>
                </a:lnTo>
                <a:lnTo>
                  <a:pt x="192024" y="123444"/>
                </a:lnTo>
                <a:lnTo>
                  <a:pt x="192024" y="150876"/>
                </a:lnTo>
                <a:moveTo>
                  <a:pt x="150876" y="150876"/>
                </a:moveTo>
                <a:lnTo>
                  <a:pt x="123444" y="150876"/>
                </a:lnTo>
                <a:lnTo>
                  <a:pt x="123444" y="123444"/>
                </a:lnTo>
                <a:lnTo>
                  <a:pt x="150876" y="123444"/>
                </a:lnTo>
                <a:lnTo>
                  <a:pt x="150876" y="150876"/>
                </a:lnTo>
                <a:moveTo>
                  <a:pt x="109728" y="150876"/>
                </a:moveTo>
                <a:lnTo>
                  <a:pt x="82296" y="150876"/>
                </a:lnTo>
                <a:lnTo>
                  <a:pt x="82296" y="123444"/>
                </a:lnTo>
                <a:lnTo>
                  <a:pt x="109728" y="123444"/>
                </a:lnTo>
                <a:lnTo>
                  <a:pt x="109728" y="15087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Players may use any body part to control the ball, except their hands and arms.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Ball Control Rules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8746" y="54264"/>
                </a:moveTo>
                <a:cubicBezTo>
                  <a:pt x="152205" y="50878"/>
                  <a:pt x="167292" y="48006"/>
                  <a:pt x="178308" y="48006"/>
                </a:cubicBezTo>
                <a:cubicBezTo>
                  <a:pt x="195967" y="48006"/>
                  <a:pt x="216799" y="52549"/>
                  <a:pt x="232529" y="60393"/>
                </a:cubicBezTo>
                <a:cubicBezTo>
                  <a:pt x="249460" y="68880"/>
                  <a:pt x="253746" y="77281"/>
                  <a:pt x="253746" y="82296"/>
                </a:cubicBezTo>
                <a:cubicBezTo>
                  <a:pt x="253746" y="86325"/>
                  <a:pt x="251560" y="91511"/>
                  <a:pt x="238358" y="96483"/>
                </a:cubicBezTo>
                <a:cubicBezTo>
                  <a:pt x="225757" y="101241"/>
                  <a:pt x="209640" y="102870"/>
                  <a:pt x="198882" y="102870"/>
                </a:cubicBezTo>
                <a:cubicBezTo>
                  <a:pt x="184009" y="102870"/>
                  <a:pt x="175951" y="98412"/>
                  <a:pt x="164506" y="91854"/>
                </a:cubicBezTo>
                <a:lnTo>
                  <a:pt x="164206" y="91683"/>
                </a:lnTo>
                <a:cubicBezTo>
                  <a:pt x="155377" y="86625"/>
                  <a:pt x="144875" y="80624"/>
                  <a:pt x="130302" y="77538"/>
                </a:cubicBezTo>
                <a:lnTo>
                  <a:pt x="130302" y="56493"/>
                </a:lnTo>
                <a:cubicBezTo>
                  <a:pt x="132874" y="55764"/>
                  <a:pt x="135746" y="55035"/>
                  <a:pt x="138746" y="54264"/>
                </a:cubicBezTo>
                <a:lnTo>
                  <a:pt x="138746" y="54264"/>
                </a:lnTo>
                <a:moveTo>
                  <a:pt x="109728" y="96012"/>
                </a:moveTo>
                <a:cubicBezTo>
                  <a:pt x="130302" y="96012"/>
                  <a:pt x="142304" y="102870"/>
                  <a:pt x="154305" y="109728"/>
                </a:cubicBezTo>
                <a:cubicBezTo>
                  <a:pt x="166307" y="116586"/>
                  <a:pt x="178308" y="123444"/>
                  <a:pt x="198882" y="123444"/>
                </a:cubicBezTo>
                <a:cubicBezTo>
                  <a:pt x="223056" y="123444"/>
                  <a:pt x="274320" y="116586"/>
                  <a:pt x="274320" y="82296"/>
                </a:cubicBezTo>
                <a:cubicBezTo>
                  <a:pt x="274320" y="48006"/>
                  <a:pt x="219456" y="27432"/>
                  <a:pt x="178308" y="27432"/>
                </a:cubicBezTo>
                <a:cubicBezTo>
                  <a:pt x="151005" y="27432"/>
                  <a:pt x="109728" y="41148"/>
                  <a:pt x="109728" y="41148"/>
                </a:cubicBezTo>
                <a:lnTo>
                  <a:pt x="109728" y="75438"/>
                </a:lnTo>
                <a:lnTo>
                  <a:pt x="109728" y="96012"/>
                </a:lnTo>
                <a:lnTo>
                  <a:pt x="109728" y="96012"/>
                </a:lnTo>
                <a:moveTo>
                  <a:pt x="54864" y="68580"/>
                </a:moveTo>
                <a:cubicBezTo>
                  <a:pt x="54864" y="83710"/>
                  <a:pt x="67166" y="96012"/>
                  <a:pt x="82296" y="96012"/>
                </a:cubicBezTo>
                <a:lnTo>
                  <a:pt x="96012" y="96012"/>
                </a:lnTo>
                <a:lnTo>
                  <a:pt x="96012" y="41148"/>
                </a:lnTo>
                <a:lnTo>
                  <a:pt x="82296" y="41148"/>
                </a:lnTo>
                <a:cubicBezTo>
                  <a:pt x="67166" y="41148"/>
                  <a:pt x="54864" y="53450"/>
                  <a:pt x="54864" y="68580"/>
                </a:cubicBezTo>
                <a:lnTo>
                  <a:pt x="54864" y="68580"/>
                </a:lnTo>
                <a:moveTo>
                  <a:pt x="83882" y="220056"/>
                </a:moveTo>
                <a:cubicBezTo>
                  <a:pt x="80882" y="219285"/>
                  <a:pt x="78010" y="218556"/>
                  <a:pt x="75438" y="217827"/>
                </a:cubicBezTo>
                <a:lnTo>
                  <a:pt x="75438" y="196782"/>
                </a:lnTo>
                <a:cubicBezTo>
                  <a:pt x="90011" y="193653"/>
                  <a:pt x="100513" y="187652"/>
                  <a:pt x="109342" y="182637"/>
                </a:cubicBezTo>
                <a:lnTo>
                  <a:pt x="109642" y="182466"/>
                </a:lnTo>
                <a:cubicBezTo>
                  <a:pt x="121087" y="175908"/>
                  <a:pt x="129145" y="171450"/>
                  <a:pt x="144018" y="171450"/>
                </a:cubicBezTo>
                <a:cubicBezTo>
                  <a:pt x="154819" y="171450"/>
                  <a:pt x="170893" y="173036"/>
                  <a:pt x="183494" y="177837"/>
                </a:cubicBezTo>
                <a:cubicBezTo>
                  <a:pt x="196696" y="182809"/>
                  <a:pt x="198882" y="187995"/>
                  <a:pt x="198882" y="192024"/>
                </a:cubicBezTo>
                <a:cubicBezTo>
                  <a:pt x="198882" y="197039"/>
                  <a:pt x="194596" y="205440"/>
                  <a:pt x="177665" y="213927"/>
                </a:cubicBezTo>
                <a:cubicBezTo>
                  <a:pt x="161935" y="221771"/>
                  <a:pt x="141103" y="226314"/>
                  <a:pt x="123444" y="226314"/>
                </a:cubicBezTo>
                <a:cubicBezTo>
                  <a:pt x="112428" y="226314"/>
                  <a:pt x="97341" y="223442"/>
                  <a:pt x="83882" y="220056"/>
                </a:cubicBezTo>
                <a:lnTo>
                  <a:pt x="83882" y="220056"/>
                </a:lnTo>
                <a:moveTo>
                  <a:pt x="54864" y="178308"/>
                </a:moveTo>
                <a:lnTo>
                  <a:pt x="54864" y="178308"/>
                </a:lnTo>
                <a:lnTo>
                  <a:pt x="54864" y="198882"/>
                </a:lnTo>
                <a:lnTo>
                  <a:pt x="54864" y="233172"/>
                </a:lnTo>
                <a:cubicBezTo>
                  <a:pt x="54864" y="233172"/>
                  <a:pt x="96141" y="246888"/>
                  <a:pt x="123444" y="246888"/>
                </a:cubicBezTo>
                <a:cubicBezTo>
                  <a:pt x="164592" y="246888"/>
                  <a:pt x="219456" y="226314"/>
                  <a:pt x="219456" y="192024"/>
                </a:cubicBezTo>
                <a:cubicBezTo>
                  <a:pt x="219456" y="157734"/>
                  <a:pt x="168192" y="150876"/>
                  <a:pt x="144018" y="150876"/>
                </a:cubicBezTo>
                <a:cubicBezTo>
                  <a:pt x="123444" y="150876"/>
                  <a:pt x="111443" y="157734"/>
                  <a:pt x="99441" y="164592"/>
                </a:cubicBezTo>
                <a:cubicBezTo>
                  <a:pt x="87440" y="171450"/>
                  <a:pt x="75438" y="178308"/>
                  <a:pt x="54864" y="178308"/>
                </a:cubicBezTo>
                <a:lnTo>
                  <a:pt x="54864" y="178308"/>
                </a:lnTo>
                <a:moveTo>
                  <a:pt x="0" y="205740"/>
                </a:moveTo>
                <a:cubicBezTo>
                  <a:pt x="0" y="220870"/>
                  <a:pt x="12302" y="233172"/>
                  <a:pt x="27432" y="233172"/>
                </a:cubicBezTo>
                <a:lnTo>
                  <a:pt x="41148" y="233172"/>
                </a:lnTo>
                <a:lnTo>
                  <a:pt x="41148" y="178308"/>
                </a:lnTo>
                <a:lnTo>
                  <a:pt x="27432" y="178308"/>
                </a:lnTo>
                <a:cubicBezTo>
                  <a:pt x="12302" y="178308"/>
                  <a:pt x="0" y="190610"/>
                  <a:pt x="0" y="205740"/>
                </a:cubicBezTo>
                <a:lnTo>
                  <a:pt x="0" y="2057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match consists of two 45-minute halves.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Match Duration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198708"/>
                  <a:pt x="198708" y="248603"/>
                  <a:pt x="137160" y="248603"/>
                </a:cubicBezTo>
                <a:cubicBezTo>
                  <a:pt x="75612" y="248603"/>
                  <a:pt x="25718" y="198708"/>
                  <a:pt x="25718" y="137160"/>
                </a:cubicBezTo>
                <a:cubicBezTo>
                  <a:pt x="25718" y="75612"/>
                  <a:pt x="75612" y="25718"/>
                  <a:pt x="137160" y="25718"/>
                </a:cubicBezTo>
                <a:cubicBezTo>
                  <a:pt x="198708" y="25718"/>
                  <a:pt x="248603" y="75612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212911"/>
                  <a:pt x="61409" y="274320"/>
                  <a:pt x="137160" y="274320"/>
                </a:cubicBez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moveTo>
                  <a:pt x="124301" y="64294"/>
                </a:moveTo>
                <a:lnTo>
                  <a:pt x="124301" y="137160"/>
                </a:lnTo>
                <a:cubicBezTo>
                  <a:pt x="124301" y="141446"/>
                  <a:pt x="126444" y="145465"/>
                  <a:pt x="130034" y="147876"/>
                </a:cubicBezTo>
                <a:lnTo>
                  <a:pt x="181469" y="182166"/>
                </a:lnTo>
                <a:cubicBezTo>
                  <a:pt x="187363" y="186130"/>
                  <a:pt x="195346" y="184523"/>
                  <a:pt x="199311" y="178576"/>
                </a:cubicBezTo>
                <a:cubicBezTo>
                  <a:pt x="203275" y="172629"/>
                  <a:pt x="201668" y="164699"/>
                  <a:pt x="195721" y="160734"/>
                </a:cubicBezTo>
                <a:lnTo>
                  <a:pt x="150019" y="130302"/>
                </a:lnTo>
                <a:lnTo>
                  <a:pt x="150019" y="64294"/>
                </a:lnTo>
                <a:cubicBezTo>
                  <a:pt x="150019" y="57168"/>
                  <a:pt x="144286" y="51435"/>
                  <a:pt x="137160" y="51435"/>
                </a:cubicBezTo>
                <a:cubicBezTo>
                  <a:pt x="130034" y="51435"/>
                  <a:pt x="124301" y="57168"/>
                  <a:pt x="124301" y="64294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Each game features two teams, with 11 players on each side.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 Composition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1006" y="68237"/>
                </a:moveTo>
                <a:cubicBezTo>
                  <a:pt x="46206" y="60222"/>
                  <a:pt x="37462" y="54864"/>
                  <a:pt x="27432" y="54864"/>
                </a:cubicBezTo>
                <a:cubicBezTo>
                  <a:pt x="12302" y="54864"/>
                  <a:pt x="0" y="67166"/>
                  <a:pt x="0" y="82296"/>
                </a:cubicBezTo>
                <a:cubicBezTo>
                  <a:pt x="0" y="94469"/>
                  <a:pt x="7930" y="104799"/>
                  <a:pt x="18902" y="108356"/>
                </a:cubicBezTo>
                <a:cubicBezTo>
                  <a:pt x="15559" y="117315"/>
                  <a:pt x="13716" y="127044"/>
                  <a:pt x="13716" y="137160"/>
                </a:cubicBezTo>
                <a:cubicBezTo>
                  <a:pt x="13716" y="182594"/>
                  <a:pt x="50578" y="219456"/>
                  <a:pt x="96012" y="219456"/>
                </a:cubicBezTo>
                <a:cubicBezTo>
                  <a:pt x="123744" y="219456"/>
                  <a:pt x="148261" y="205740"/>
                  <a:pt x="163178" y="184737"/>
                </a:cubicBezTo>
                <a:lnTo>
                  <a:pt x="226743" y="217913"/>
                </a:lnTo>
                <a:cubicBezTo>
                  <a:pt x="228714" y="218942"/>
                  <a:pt x="230857" y="219456"/>
                  <a:pt x="233086" y="219456"/>
                </a:cubicBezTo>
                <a:lnTo>
                  <a:pt x="233944" y="219456"/>
                </a:lnTo>
                <a:cubicBezTo>
                  <a:pt x="237801" y="219456"/>
                  <a:pt x="241487" y="217827"/>
                  <a:pt x="244102" y="214955"/>
                </a:cubicBezTo>
                <a:lnTo>
                  <a:pt x="271234" y="185123"/>
                </a:lnTo>
                <a:cubicBezTo>
                  <a:pt x="273206" y="182937"/>
                  <a:pt x="274320" y="180108"/>
                  <a:pt x="274320" y="177194"/>
                </a:cubicBezTo>
                <a:cubicBezTo>
                  <a:pt x="274320" y="173593"/>
                  <a:pt x="272648" y="170164"/>
                  <a:pt x="269819" y="167935"/>
                </a:cubicBezTo>
                <a:lnTo>
                  <a:pt x="151090" y="74024"/>
                </a:lnTo>
                <a:cubicBezTo>
                  <a:pt x="135403" y="61593"/>
                  <a:pt x="115986" y="54864"/>
                  <a:pt x="96012" y="54864"/>
                </a:cubicBezTo>
                <a:cubicBezTo>
                  <a:pt x="79381" y="54864"/>
                  <a:pt x="63951" y="59793"/>
                  <a:pt x="51006" y="68237"/>
                </a:cubicBezTo>
                <a:lnTo>
                  <a:pt x="51006" y="68237"/>
                </a:lnTo>
                <a:moveTo>
                  <a:pt x="29361" y="88897"/>
                </a:moveTo>
                <a:cubicBezTo>
                  <a:pt x="28761" y="89068"/>
                  <a:pt x="28118" y="89154"/>
                  <a:pt x="27432" y="89154"/>
                </a:cubicBezTo>
                <a:cubicBezTo>
                  <a:pt x="23660" y="89154"/>
                  <a:pt x="20574" y="86068"/>
                  <a:pt x="20574" y="82296"/>
                </a:cubicBezTo>
                <a:cubicBezTo>
                  <a:pt x="20574" y="78524"/>
                  <a:pt x="23660" y="75438"/>
                  <a:pt x="27432" y="75438"/>
                </a:cubicBezTo>
                <a:cubicBezTo>
                  <a:pt x="31204" y="75438"/>
                  <a:pt x="34290" y="78524"/>
                  <a:pt x="34290" y="82296"/>
                </a:cubicBezTo>
                <a:cubicBezTo>
                  <a:pt x="34290" y="82425"/>
                  <a:pt x="34290" y="82596"/>
                  <a:pt x="34290" y="82725"/>
                </a:cubicBezTo>
                <a:cubicBezTo>
                  <a:pt x="32575" y="84696"/>
                  <a:pt x="30904" y="86754"/>
                  <a:pt x="29361" y="88854"/>
                </a:cubicBezTo>
                <a:lnTo>
                  <a:pt x="29361" y="88897"/>
                </a:lnTo>
                <a:moveTo>
                  <a:pt x="172693" y="166478"/>
                </a:moveTo>
                <a:cubicBezTo>
                  <a:pt x="163563" y="161720"/>
                  <a:pt x="152333" y="164421"/>
                  <a:pt x="146375" y="172822"/>
                </a:cubicBezTo>
                <a:cubicBezTo>
                  <a:pt x="135188" y="188638"/>
                  <a:pt x="116800" y="198882"/>
                  <a:pt x="96012" y="198882"/>
                </a:cubicBezTo>
                <a:cubicBezTo>
                  <a:pt x="61936" y="198882"/>
                  <a:pt x="34290" y="171236"/>
                  <a:pt x="34290" y="137160"/>
                </a:cubicBezTo>
                <a:cubicBezTo>
                  <a:pt x="34290" y="103084"/>
                  <a:pt x="61936" y="75438"/>
                  <a:pt x="96012" y="75438"/>
                </a:cubicBezTo>
                <a:cubicBezTo>
                  <a:pt x="111357" y="75438"/>
                  <a:pt x="126273" y="80624"/>
                  <a:pt x="138317" y="90140"/>
                </a:cubicBezTo>
                <a:lnTo>
                  <a:pt x="168321" y="113886"/>
                </a:lnTo>
                <a:lnTo>
                  <a:pt x="163220" y="120701"/>
                </a:lnTo>
                <a:cubicBezTo>
                  <a:pt x="159791" y="125244"/>
                  <a:pt x="160734" y="131674"/>
                  <a:pt x="165278" y="135103"/>
                </a:cubicBezTo>
                <a:cubicBezTo>
                  <a:pt x="169821" y="138532"/>
                  <a:pt x="176251" y="137589"/>
                  <a:pt x="179680" y="133045"/>
                </a:cubicBezTo>
                <a:lnTo>
                  <a:pt x="184480" y="126659"/>
                </a:lnTo>
                <a:lnTo>
                  <a:pt x="249717" y="178222"/>
                </a:lnTo>
                <a:lnTo>
                  <a:pt x="232186" y="197510"/>
                </a:lnTo>
                <a:lnTo>
                  <a:pt x="172693" y="166478"/>
                </a:lnTo>
                <a:moveTo>
                  <a:pt x="96012" y="157734"/>
                </a:moveTo>
                <a:cubicBezTo>
                  <a:pt x="107375" y="157734"/>
                  <a:pt x="116586" y="148523"/>
                  <a:pt x="116586" y="137160"/>
                </a:cubicBezTo>
                <a:cubicBezTo>
                  <a:pt x="116586" y="125797"/>
                  <a:pt x="107375" y="116586"/>
                  <a:pt x="96012" y="116586"/>
                </a:cubicBezTo>
                <a:cubicBezTo>
                  <a:pt x="84649" y="116586"/>
                  <a:pt x="75438" y="125797"/>
                  <a:pt x="75438" y="137160"/>
                </a:cubicBezTo>
                <a:cubicBezTo>
                  <a:pt x="75438" y="148523"/>
                  <a:pt x="84649" y="157734"/>
                  <a:pt x="96012" y="157734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9448800" cy="640080"/>
          </a:xfrm>
          <a:custGeom>
            <a:avLst/>
            <a:gdLst/>
            <a:ahLst/>
            <a:cxnLst/>
            <a:rect l="l" t="t" r="r" b="b"/>
            <a:pathLst>
              <a:path w="9448800" h="640080">
                <a:moveTo>
                  <a:pt x="0" y="640080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609" r="3660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Player Positions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658177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Employ a specific formation tailored to the team.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Adjust tactics based on the opponent's strengths.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658177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 Strategy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58177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2"/>
                  <a:pt x="198708" y="25718"/>
                  <a:pt x="137160" y="25718"/>
                </a:cubicBezTo>
                <a:cubicBezTo>
                  <a:pt x="75612" y="25718"/>
                  <a:pt x="25718" y="75612"/>
                  <a:pt x="25718" y="137160"/>
                </a:cubicBezTo>
                <a:cubicBezTo>
                  <a:pt x="25718" y="198708"/>
                  <a:pt x="75612" y="248603"/>
                  <a:pt x="137160" y="248603"/>
                </a:cubicBezTo>
                <a:cubicBezTo>
                  <a:pt x="198708" y="248603"/>
                  <a:pt x="248603" y="198708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37160" y="197167"/>
                </a:moveTo>
                <a:cubicBezTo>
                  <a:pt x="170301" y="197167"/>
                  <a:pt x="197167" y="170301"/>
                  <a:pt x="197167" y="137160"/>
                </a:cubicBezTo>
                <a:cubicBezTo>
                  <a:pt x="197167" y="104019"/>
                  <a:pt x="170301" y="77152"/>
                  <a:pt x="137160" y="77152"/>
                </a:cubicBezTo>
                <a:cubicBezTo>
                  <a:pt x="104019" y="77152"/>
                  <a:pt x="77152" y="104019"/>
                  <a:pt x="77152" y="137160"/>
                </a:cubicBezTo>
                <a:cubicBezTo>
                  <a:pt x="77152" y="170301"/>
                  <a:pt x="104019" y="197167"/>
                  <a:pt x="137160" y="197167"/>
                </a:cubicBezTo>
                <a:lnTo>
                  <a:pt x="137160" y="197167"/>
                </a:lnTo>
                <a:moveTo>
                  <a:pt x="137160" y="51435"/>
                </a:moveTo>
                <a:cubicBezTo>
                  <a:pt x="184505" y="51435"/>
                  <a:pt x="222885" y="89815"/>
                  <a:pt x="222885" y="137160"/>
                </a:cubicBezTo>
                <a:cubicBezTo>
                  <a:pt x="222885" y="184505"/>
                  <a:pt x="184505" y="222885"/>
                  <a:pt x="137160" y="222885"/>
                </a:cubicBezTo>
                <a:cubicBezTo>
                  <a:pt x="89815" y="222885"/>
                  <a:pt x="51435" y="184505"/>
                  <a:pt x="51435" y="137160"/>
                </a:cubicBezTo>
                <a:cubicBezTo>
                  <a:pt x="51435" y="89815"/>
                  <a:pt x="89815" y="51435"/>
                  <a:pt x="137160" y="51435"/>
                </a:cubicBezTo>
                <a:lnTo>
                  <a:pt x="137160" y="51435"/>
                </a:lnTo>
                <a:moveTo>
                  <a:pt x="137160" y="145733"/>
                </a:moveTo>
                <a:cubicBezTo>
                  <a:pt x="141894" y="145733"/>
                  <a:pt x="145733" y="141894"/>
                  <a:pt x="145733" y="137160"/>
                </a:cubicBezTo>
                <a:cubicBezTo>
                  <a:pt x="145733" y="132426"/>
                  <a:pt x="141894" y="128588"/>
                  <a:pt x="137160" y="128588"/>
                </a:cubicBezTo>
                <a:cubicBezTo>
                  <a:pt x="132426" y="128588"/>
                  <a:pt x="128588" y="132426"/>
                  <a:pt x="128588" y="137160"/>
                </a:cubicBezTo>
                <a:cubicBezTo>
                  <a:pt x="128588" y="141894"/>
                  <a:pt x="132426" y="145733"/>
                  <a:pt x="137160" y="145733"/>
                </a:cubicBezTo>
                <a:moveTo>
                  <a:pt x="137160" y="102870"/>
                </a:moveTo>
                <a:cubicBezTo>
                  <a:pt x="156098" y="102870"/>
                  <a:pt x="171450" y="118222"/>
                  <a:pt x="171450" y="137160"/>
                </a:cubicBezTo>
                <a:cubicBezTo>
                  <a:pt x="171450" y="156098"/>
                  <a:pt x="156098" y="171450"/>
                  <a:pt x="137160" y="171450"/>
                </a:cubicBezTo>
                <a:cubicBezTo>
                  <a:pt x="118222" y="171450"/>
                  <a:pt x="102870" y="156098"/>
                  <a:pt x="102870" y="137160"/>
                </a:cubicBezTo>
                <a:cubicBezTo>
                  <a:pt x="102870" y="118222"/>
                  <a:pt x="118222" y="102870"/>
                  <a:pt x="137160" y="10287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 on scoring goals for the team.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positioning to create scoring chances.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31519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Forwards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19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33279" y="193631"/>
                </a:moveTo>
                <a:lnTo>
                  <a:pt x="185220" y="190417"/>
                </a:lnTo>
                <a:cubicBezTo>
                  <a:pt x="182433" y="190256"/>
                  <a:pt x="179701" y="191006"/>
                  <a:pt x="177451" y="192667"/>
                </a:cubicBezTo>
                <a:cubicBezTo>
                  <a:pt x="175200" y="194328"/>
                  <a:pt x="173593" y="196632"/>
                  <a:pt x="172950" y="199364"/>
                </a:cubicBezTo>
                <a:lnTo>
                  <a:pt x="161163" y="246084"/>
                </a:lnTo>
                <a:cubicBezTo>
                  <a:pt x="153448" y="247799"/>
                  <a:pt x="145411" y="248656"/>
                  <a:pt x="137160" y="248656"/>
                </a:cubicBezTo>
                <a:cubicBezTo>
                  <a:pt x="128909" y="248656"/>
                  <a:pt x="120926" y="247745"/>
                  <a:pt x="113157" y="246084"/>
                </a:cubicBezTo>
                <a:lnTo>
                  <a:pt x="101370" y="199364"/>
                </a:lnTo>
                <a:cubicBezTo>
                  <a:pt x="100673" y="196685"/>
                  <a:pt x="99066" y="194328"/>
                  <a:pt x="96869" y="192667"/>
                </a:cubicBezTo>
                <a:cubicBezTo>
                  <a:pt x="94673" y="191006"/>
                  <a:pt x="91887" y="190256"/>
                  <a:pt x="89100" y="190417"/>
                </a:cubicBezTo>
                <a:lnTo>
                  <a:pt x="41041" y="193631"/>
                </a:lnTo>
                <a:cubicBezTo>
                  <a:pt x="33058" y="179969"/>
                  <a:pt x="27807" y="164485"/>
                  <a:pt x="26253" y="147983"/>
                </a:cubicBezTo>
                <a:lnTo>
                  <a:pt x="66973" y="122319"/>
                </a:lnTo>
                <a:cubicBezTo>
                  <a:pt x="69330" y="120819"/>
                  <a:pt x="71045" y="118568"/>
                  <a:pt x="71902" y="115943"/>
                </a:cubicBezTo>
                <a:cubicBezTo>
                  <a:pt x="72759" y="113318"/>
                  <a:pt x="72652" y="110478"/>
                  <a:pt x="71634" y="107906"/>
                </a:cubicBezTo>
                <a:lnTo>
                  <a:pt x="53792" y="63222"/>
                </a:lnTo>
                <a:cubicBezTo>
                  <a:pt x="64454" y="51221"/>
                  <a:pt x="77688" y="41523"/>
                  <a:pt x="92583" y="34987"/>
                </a:cubicBezTo>
                <a:lnTo>
                  <a:pt x="129606" y="65848"/>
                </a:lnTo>
                <a:cubicBezTo>
                  <a:pt x="131749" y="67616"/>
                  <a:pt x="134428" y="68580"/>
                  <a:pt x="137160" y="68580"/>
                </a:cubicBezTo>
                <a:cubicBezTo>
                  <a:pt x="139893" y="68580"/>
                  <a:pt x="142625" y="67616"/>
                  <a:pt x="144715" y="65848"/>
                </a:cubicBezTo>
                <a:lnTo>
                  <a:pt x="181737" y="34987"/>
                </a:lnTo>
                <a:cubicBezTo>
                  <a:pt x="196632" y="41523"/>
                  <a:pt x="209866" y="51221"/>
                  <a:pt x="220528" y="63222"/>
                </a:cubicBezTo>
                <a:lnTo>
                  <a:pt x="202633" y="107906"/>
                </a:lnTo>
                <a:cubicBezTo>
                  <a:pt x="201615" y="110478"/>
                  <a:pt x="201507" y="113318"/>
                  <a:pt x="202365" y="115943"/>
                </a:cubicBezTo>
                <a:cubicBezTo>
                  <a:pt x="203222" y="118568"/>
                  <a:pt x="204990" y="120819"/>
                  <a:pt x="207294" y="122319"/>
                </a:cubicBezTo>
                <a:lnTo>
                  <a:pt x="248067" y="147983"/>
                </a:lnTo>
                <a:cubicBezTo>
                  <a:pt x="246460" y="164485"/>
                  <a:pt x="241262" y="179969"/>
                  <a:pt x="233279" y="193631"/>
                </a:cubicBezTo>
                <a:lnTo>
                  <a:pt x="233279" y="193631"/>
                </a:lnTo>
                <a:moveTo>
                  <a:pt x="137160" y="25718"/>
                </a:moveTo>
                <a:lnTo>
                  <a:pt x="137642" y="25718"/>
                </a:lnTo>
                <a:lnTo>
                  <a:pt x="136678" y="25718"/>
                </a:lnTo>
                <a:lnTo>
                  <a:pt x="137160" y="25718"/>
                </a:lnTo>
                <a:moveTo>
                  <a:pt x="30379" y="105120"/>
                </a:moveTo>
                <a:cubicBezTo>
                  <a:pt x="30861" y="103513"/>
                  <a:pt x="31397" y="101852"/>
                  <a:pt x="31933" y="100245"/>
                </a:cubicBezTo>
                <a:lnTo>
                  <a:pt x="30379" y="105120"/>
                </a:lnTo>
                <a:moveTo>
                  <a:pt x="70723" y="226635"/>
                </a:moveTo>
                <a:lnTo>
                  <a:pt x="72759" y="228082"/>
                </a:lnTo>
                <a:cubicBezTo>
                  <a:pt x="72063" y="227600"/>
                  <a:pt x="71420" y="227118"/>
                  <a:pt x="70723" y="226635"/>
                </a:cubicBezTo>
                <a:moveTo>
                  <a:pt x="203650" y="226582"/>
                </a:moveTo>
                <a:cubicBezTo>
                  <a:pt x="202954" y="227118"/>
                  <a:pt x="202257" y="227654"/>
                  <a:pt x="201507" y="228136"/>
                </a:cubicBezTo>
                <a:lnTo>
                  <a:pt x="203650" y="226582"/>
                </a:lnTo>
                <a:moveTo>
                  <a:pt x="243941" y="105120"/>
                </a:moveTo>
                <a:lnTo>
                  <a:pt x="242334" y="100191"/>
                </a:lnTo>
                <a:cubicBezTo>
                  <a:pt x="242923" y="101798"/>
                  <a:pt x="243459" y="103459"/>
                  <a:pt x="243941" y="105120"/>
                </a:cubicBezTo>
                <a:moveTo>
                  <a:pt x="137160" y="274320"/>
                </a:move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cubicBezTo>
                  <a:pt x="0" y="212911"/>
                  <a:pt x="61409" y="274320"/>
                  <a:pt x="137160" y="274320"/>
                </a:cubicBezTo>
                <a:moveTo>
                  <a:pt x="144714" y="99816"/>
                </a:moveTo>
                <a:cubicBezTo>
                  <a:pt x="140214" y="96548"/>
                  <a:pt x="134106" y="96548"/>
                  <a:pt x="129605" y="99816"/>
                </a:cubicBezTo>
                <a:lnTo>
                  <a:pt x="103941" y="118408"/>
                </a:lnTo>
                <a:cubicBezTo>
                  <a:pt x="99441" y="121676"/>
                  <a:pt x="97566" y="127463"/>
                  <a:pt x="99280" y="132767"/>
                </a:cubicBezTo>
                <a:lnTo>
                  <a:pt x="109085" y="162931"/>
                </a:lnTo>
                <a:cubicBezTo>
                  <a:pt x="110800" y="168235"/>
                  <a:pt x="115729" y="171825"/>
                  <a:pt x="121301" y="171825"/>
                </a:cubicBezTo>
                <a:lnTo>
                  <a:pt x="153019" y="171825"/>
                </a:lnTo>
                <a:cubicBezTo>
                  <a:pt x="158591" y="171825"/>
                  <a:pt x="163520" y="168236"/>
                  <a:pt x="165235" y="162931"/>
                </a:cubicBezTo>
                <a:lnTo>
                  <a:pt x="175040" y="132767"/>
                </a:lnTo>
                <a:cubicBezTo>
                  <a:pt x="176754" y="127463"/>
                  <a:pt x="174879" y="121676"/>
                  <a:pt x="170379" y="118408"/>
                </a:cubicBezTo>
                <a:lnTo>
                  <a:pt x="144715" y="99763"/>
                </a:lnTo>
                <a:lnTo>
                  <a:pt x="144714" y="9981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84835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Bridge the gap between defense and attack.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Dictate the pace and flow of the game.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584835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Midfielders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430" y="30480"/>
                </a:moveTo>
                <a:cubicBezTo>
                  <a:pt x="5096" y="30480"/>
                  <a:pt x="0" y="35576"/>
                  <a:pt x="0" y="41910"/>
                </a:cubicBezTo>
                <a:cubicBezTo>
                  <a:pt x="0" y="48244"/>
                  <a:pt x="5096" y="53340"/>
                  <a:pt x="11430" y="53340"/>
                </a:cubicBezTo>
                <a:lnTo>
                  <a:pt x="34290" y="53340"/>
                </a:lnTo>
                <a:lnTo>
                  <a:pt x="34290" y="83820"/>
                </a:lnTo>
                <a:lnTo>
                  <a:pt x="11430" y="83820"/>
                </a:lnTo>
                <a:cubicBezTo>
                  <a:pt x="5096" y="83820"/>
                  <a:pt x="0" y="88916"/>
                  <a:pt x="0" y="95250"/>
                </a:cubicBezTo>
                <a:cubicBezTo>
                  <a:pt x="0" y="101584"/>
                  <a:pt x="5096" y="106680"/>
                  <a:pt x="11430" y="106680"/>
                </a:cubicBezTo>
                <a:lnTo>
                  <a:pt x="45720" y="106680"/>
                </a:lnTo>
                <a:lnTo>
                  <a:pt x="106680" y="106680"/>
                </a:lnTo>
                <a:lnTo>
                  <a:pt x="262890" y="106680"/>
                </a:lnTo>
                <a:cubicBezTo>
                  <a:pt x="269224" y="106680"/>
                  <a:pt x="274320" y="101584"/>
                  <a:pt x="274320" y="95250"/>
                </a:cubicBezTo>
                <a:cubicBezTo>
                  <a:pt x="274320" y="88916"/>
                  <a:pt x="269224" y="83820"/>
                  <a:pt x="262890" y="83820"/>
                </a:cubicBezTo>
                <a:lnTo>
                  <a:pt x="240030" y="83820"/>
                </a:lnTo>
                <a:lnTo>
                  <a:pt x="240030" y="53340"/>
                </a:lnTo>
                <a:lnTo>
                  <a:pt x="259080" y="53340"/>
                </a:lnTo>
                <a:cubicBezTo>
                  <a:pt x="265414" y="53340"/>
                  <a:pt x="270510" y="48244"/>
                  <a:pt x="270510" y="41910"/>
                </a:cubicBezTo>
                <a:cubicBezTo>
                  <a:pt x="270510" y="35576"/>
                  <a:pt x="265414" y="30480"/>
                  <a:pt x="259080" y="30480"/>
                </a:cubicBezTo>
                <a:lnTo>
                  <a:pt x="11430" y="30480"/>
                </a:lnTo>
                <a:moveTo>
                  <a:pt x="217170" y="53340"/>
                </a:moveTo>
                <a:lnTo>
                  <a:pt x="217170" y="83820"/>
                </a:lnTo>
                <a:lnTo>
                  <a:pt x="179070" y="83820"/>
                </a:lnTo>
                <a:lnTo>
                  <a:pt x="179070" y="53340"/>
                </a:lnTo>
                <a:lnTo>
                  <a:pt x="217170" y="53340"/>
                </a:lnTo>
                <a:moveTo>
                  <a:pt x="156210" y="53340"/>
                </a:moveTo>
                <a:lnTo>
                  <a:pt x="156210" y="83820"/>
                </a:lnTo>
                <a:lnTo>
                  <a:pt x="118110" y="83820"/>
                </a:lnTo>
                <a:lnTo>
                  <a:pt x="118110" y="53340"/>
                </a:lnTo>
                <a:lnTo>
                  <a:pt x="156210" y="53340"/>
                </a:lnTo>
                <a:moveTo>
                  <a:pt x="95250" y="53340"/>
                </a:moveTo>
                <a:lnTo>
                  <a:pt x="95250" y="83820"/>
                </a:lnTo>
                <a:lnTo>
                  <a:pt x="57150" y="83820"/>
                </a:lnTo>
                <a:lnTo>
                  <a:pt x="57150" y="53340"/>
                </a:lnTo>
                <a:lnTo>
                  <a:pt x="95250" y="53340"/>
                </a:lnTo>
                <a:moveTo>
                  <a:pt x="11430" y="129540"/>
                </a:moveTo>
                <a:cubicBezTo>
                  <a:pt x="5096" y="129540"/>
                  <a:pt x="0" y="134636"/>
                  <a:pt x="0" y="140970"/>
                </a:cubicBezTo>
                <a:cubicBezTo>
                  <a:pt x="0" y="147304"/>
                  <a:pt x="5096" y="152400"/>
                  <a:pt x="11430" y="152400"/>
                </a:cubicBezTo>
                <a:cubicBezTo>
                  <a:pt x="24051" y="152400"/>
                  <a:pt x="34290" y="162639"/>
                  <a:pt x="34290" y="175260"/>
                </a:cubicBezTo>
                <a:lnTo>
                  <a:pt x="34290" y="224790"/>
                </a:lnTo>
                <a:cubicBezTo>
                  <a:pt x="34290" y="235315"/>
                  <a:pt x="42815" y="243840"/>
                  <a:pt x="53340" y="243840"/>
                </a:cubicBezTo>
                <a:lnTo>
                  <a:pt x="83820" y="243840"/>
                </a:lnTo>
                <a:cubicBezTo>
                  <a:pt x="94345" y="243840"/>
                  <a:pt x="102870" y="235315"/>
                  <a:pt x="102870" y="224790"/>
                </a:cubicBezTo>
                <a:lnTo>
                  <a:pt x="102870" y="179070"/>
                </a:lnTo>
                <a:cubicBezTo>
                  <a:pt x="102870" y="164354"/>
                  <a:pt x="114824" y="152400"/>
                  <a:pt x="129540" y="152400"/>
                </a:cubicBezTo>
                <a:lnTo>
                  <a:pt x="144780" y="152400"/>
                </a:lnTo>
                <a:cubicBezTo>
                  <a:pt x="159496" y="152400"/>
                  <a:pt x="171450" y="164354"/>
                  <a:pt x="171450" y="179070"/>
                </a:cubicBezTo>
                <a:lnTo>
                  <a:pt x="171450" y="224790"/>
                </a:lnTo>
                <a:cubicBezTo>
                  <a:pt x="171450" y="235315"/>
                  <a:pt x="179975" y="243840"/>
                  <a:pt x="190500" y="243840"/>
                </a:cubicBezTo>
                <a:lnTo>
                  <a:pt x="220980" y="243840"/>
                </a:lnTo>
                <a:cubicBezTo>
                  <a:pt x="231505" y="243840"/>
                  <a:pt x="240030" y="235315"/>
                  <a:pt x="240030" y="224790"/>
                </a:cubicBezTo>
                <a:lnTo>
                  <a:pt x="240030" y="175260"/>
                </a:lnTo>
                <a:cubicBezTo>
                  <a:pt x="240030" y="162639"/>
                  <a:pt x="250269" y="152400"/>
                  <a:pt x="262890" y="152400"/>
                </a:cubicBezTo>
                <a:cubicBezTo>
                  <a:pt x="269224" y="152400"/>
                  <a:pt x="274320" y="147304"/>
                  <a:pt x="274320" y="140970"/>
                </a:cubicBezTo>
                <a:cubicBezTo>
                  <a:pt x="274320" y="134636"/>
                  <a:pt x="269224" y="129540"/>
                  <a:pt x="262890" y="129540"/>
                </a:cubicBezTo>
                <a:cubicBezTo>
                  <a:pt x="237649" y="129540"/>
                  <a:pt x="217170" y="150019"/>
                  <a:pt x="217170" y="175260"/>
                </a:cubicBezTo>
                <a:lnTo>
                  <a:pt x="217170" y="220980"/>
                </a:lnTo>
                <a:lnTo>
                  <a:pt x="194310" y="220980"/>
                </a:lnTo>
                <a:lnTo>
                  <a:pt x="194310" y="179070"/>
                </a:lnTo>
                <a:cubicBezTo>
                  <a:pt x="194310" y="151733"/>
                  <a:pt x="172117" y="129540"/>
                  <a:pt x="144780" y="129540"/>
                </a:cubicBezTo>
                <a:lnTo>
                  <a:pt x="129540" y="129540"/>
                </a:lnTo>
                <a:cubicBezTo>
                  <a:pt x="102203" y="129540"/>
                  <a:pt x="80010" y="151733"/>
                  <a:pt x="80010" y="179070"/>
                </a:cubicBezTo>
                <a:lnTo>
                  <a:pt x="80010" y="220980"/>
                </a:lnTo>
                <a:lnTo>
                  <a:pt x="57150" y="220980"/>
                </a:lnTo>
                <a:lnTo>
                  <a:pt x="57150" y="175260"/>
                </a:lnTo>
                <a:cubicBezTo>
                  <a:pt x="57150" y="150019"/>
                  <a:pt x="36671" y="129540"/>
                  <a:pt x="11430" y="129540"/>
                </a:cubicBezTo>
                <a:lnTo>
                  <a:pt x="11430" y="1295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658177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Shield the goal from attackers.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Intercept passes and block shots.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658177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Defenders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7218"/>
                </a:moveTo>
                <a:lnTo>
                  <a:pt x="39112" y="68794"/>
                </a:lnTo>
                <a:cubicBezTo>
                  <a:pt x="35951" y="70134"/>
                  <a:pt x="34236" y="72973"/>
                  <a:pt x="34290" y="75652"/>
                </a:cubicBezTo>
                <a:cubicBezTo>
                  <a:pt x="34558" y="124623"/>
                  <a:pt x="54864" y="209223"/>
                  <a:pt x="134160" y="247156"/>
                </a:cubicBezTo>
                <a:cubicBezTo>
                  <a:pt x="136088" y="248067"/>
                  <a:pt x="138339" y="248067"/>
                  <a:pt x="140214" y="247156"/>
                </a:cubicBezTo>
                <a:cubicBezTo>
                  <a:pt x="219510" y="209169"/>
                  <a:pt x="239816" y="124623"/>
                  <a:pt x="240030" y="75599"/>
                </a:cubicBezTo>
                <a:cubicBezTo>
                  <a:pt x="240030" y="72920"/>
                  <a:pt x="238369" y="70134"/>
                  <a:pt x="235208" y="68741"/>
                </a:cubicBezTo>
                <a:lnTo>
                  <a:pt x="137160" y="27218"/>
                </a:lnTo>
                <a:moveTo>
                  <a:pt x="144339" y="2304"/>
                </a:moveTo>
                <a:lnTo>
                  <a:pt x="245227" y="45113"/>
                </a:lnTo>
                <a:cubicBezTo>
                  <a:pt x="257014" y="50095"/>
                  <a:pt x="265801" y="61722"/>
                  <a:pt x="265748" y="75759"/>
                </a:cubicBezTo>
                <a:cubicBezTo>
                  <a:pt x="265480" y="128909"/>
                  <a:pt x="243620" y="226153"/>
                  <a:pt x="151305" y="270355"/>
                </a:cubicBezTo>
                <a:cubicBezTo>
                  <a:pt x="142357" y="274641"/>
                  <a:pt x="131963" y="274641"/>
                  <a:pt x="123015" y="270355"/>
                </a:cubicBezTo>
                <a:cubicBezTo>
                  <a:pt x="30700" y="226153"/>
                  <a:pt x="8841" y="128909"/>
                  <a:pt x="8573" y="75759"/>
                </a:cubicBezTo>
                <a:cubicBezTo>
                  <a:pt x="8519" y="61722"/>
                  <a:pt x="17306" y="50095"/>
                  <a:pt x="29093" y="45113"/>
                </a:cubicBezTo>
                <a:lnTo>
                  <a:pt x="130034" y="2304"/>
                </a:lnTo>
                <a:cubicBezTo>
                  <a:pt x="132231" y="1286"/>
                  <a:pt x="134696" y="750"/>
                  <a:pt x="137160" y="750"/>
                </a:cubicBezTo>
                <a:cubicBezTo>
                  <a:pt x="139625" y="750"/>
                  <a:pt x="142089" y="1286"/>
                  <a:pt x="144340" y="2304"/>
                </a:cubicBezTo>
                <a:lnTo>
                  <a:pt x="144339" y="230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31519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Prevents the ball from entering the goal.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Coordinates the defense during play.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31519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Goalkeeper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31519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0574" y="78867"/>
                </a:moveTo>
                <a:cubicBezTo>
                  <a:pt x="20574" y="69394"/>
                  <a:pt x="28246" y="61722"/>
                  <a:pt x="37719" y="61722"/>
                </a:cubicBezTo>
                <a:lnTo>
                  <a:pt x="236601" y="61722"/>
                </a:lnTo>
                <a:cubicBezTo>
                  <a:pt x="246074" y="61722"/>
                  <a:pt x="253746" y="69394"/>
                  <a:pt x="253746" y="78867"/>
                </a:cubicBezTo>
                <a:lnTo>
                  <a:pt x="253746" y="222885"/>
                </a:lnTo>
                <a:cubicBezTo>
                  <a:pt x="253746" y="228586"/>
                  <a:pt x="258332" y="233172"/>
                  <a:pt x="264033" y="233172"/>
                </a:cubicBezTo>
                <a:cubicBezTo>
                  <a:pt x="269734" y="233172"/>
                  <a:pt x="274320" y="228586"/>
                  <a:pt x="274320" y="222885"/>
                </a:cubicBezTo>
                <a:lnTo>
                  <a:pt x="274320" y="78867"/>
                </a:lnTo>
                <a:cubicBezTo>
                  <a:pt x="274320" y="58036"/>
                  <a:pt x="257432" y="41148"/>
                  <a:pt x="236601" y="41148"/>
                </a:cubicBezTo>
                <a:lnTo>
                  <a:pt x="37719" y="41148"/>
                </a:lnTo>
                <a:cubicBezTo>
                  <a:pt x="16888" y="41148"/>
                  <a:pt x="0" y="58036"/>
                  <a:pt x="0" y="78867"/>
                </a:cubicBezTo>
                <a:lnTo>
                  <a:pt x="0" y="222885"/>
                </a:lnTo>
                <a:cubicBezTo>
                  <a:pt x="0" y="228586"/>
                  <a:pt x="4586" y="233172"/>
                  <a:pt x="10287" y="233172"/>
                </a:cubicBezTo>
                <a:cubicBezTo>
                  <a:pt x="15988" y="233172"/>
                  <a:pt x="20574" y="228586"/>
                  <a:pt x="20574" y="222885"/>
                </a:cubicBezTo>
                <a:lnTo>
                  <a:pt x="20574" y="78867"/>
                </a:lnTo>
                <a:moveTo>
                  <a:pt x="75438" y="82296"/>
                </a:moveTo>
                <a:cubicBezTo>
                  <a:pt x="71666" y="82296"/>
                  <a:pt x="68580" y="85382"/>
                  <a:pt x="68580" y="89154"/>
                </a:cubicBezTo>
                <a:lnTo>
                  <a:pt x="68580" y="109728"/>
                </a:lnTo>
                <a:lnTo>
                  <a:pt x="48006" y="109728"/>
                </a:lnTo>
                <a:cubicBezTo>
                  <a:pt x="44234" y="109728"/>
                  <a:pt x="41148" y="112814"/>
                  <a:pt x="41148" y="116586"/>
                </a:cubicBezTo>
                <a:cubicBezTo>
                  <a:pt x="41148" y="120358"/>
                  <a:pt x="44234" y="123444"/>
                  <a:pt x="48006" y="123444"/>
                </a:cubicBezTo>
                <a:lnTo>
                  <a:pt x="68580" y="123444"/>
                </a:lnTo>
                <a:lnTo>
                  <a:pt x="68580" y="150876"/>
                </a:lnTo>
                <a:lnTo>
                  <a:pt x="48006" y="150876"/>
                </a:lnTo>
                <a:cubicBezTo>
                  <a:pt x="44234" y="150876"/>
                  <a:pt x="41148" y="153962"/>
                  <a:pt x="41148" y="157734"/>
                </a:cubicBezTo>
                <a:cubicBezTo>
                  <a:pt x="41148" y="161506"/>
                  <a:pt x="44234" y="164592"/>
                  <a:pt x="48006" y="164592"/>
                </a:cubicBezTo>
                <a:lnTo>
                  <a:pt x="68580" y="164592"/>
                </a:lnTo>
                <a:lnTo>
                  <a:pt x="68580" y="192024"/>
                </a:lnTo>
                <a:lnTo>
                  <a:pt x="48006" y="192024"/>
                </a:lnTo>
                <a:cubicBezTo>
                  <a:pt x="44234" y="192024"/>
                  <a:pt x="41148" y="195110"/>
                  <a:pt x="41148" y="198882"/>
                </a:cubicBezTo>
                <a:cubicBezTo>
                  <a:pt x="41148" y="202654"/>
                  <a:pt x="44234" y="205740"/>
                  <a:pt x="48006" y="205740"/>
                </a:cubicBezTo>
                <a:lnTo>
                  <a:pt x="68580" y="205740"/>
                </a:lnTo>
                <a:lnTo>
                  <a:pt x="68580" y="226314"/>
                </a:lnTo>
                <a:cubicBezTo>
                  <a:pt x="68580" y="230086"/>
                  <a:pt x="71666" y="233172"/>
                  <a:pt x="75438" y="233172"/>
                </a:cubicBezTo>
                <a:cubicBezTo>
                  <a:pt x="79210" y="233172"/>
                  <a:pt x="82296" y="230086"/>
                  <a:pt x="82296" y="226314"/>
                </a:cubicBezTo>
                <a:lnTo>
                  <a:pt x="82296" y="205740"/>
                </a:lnTo>
                <a:lnTo>
                  <a:pt x="109728" y="205740"/>
                </a:lnTo>
                <a:lnTo>
                  <a:pt x="109728" y="226314"/>
                </a:lnTo>
                <a:cubicBezTo>
                  <a:pt x="109728" y="230086"/>
                  <a:pt x="112814" y="233172"/>
                  <a:pt x="116586" y="233172"/>
                </a:cubicBezTo>
                <a:cubicBezTo>
                  <a:pt x="120358" y="233172"/>
                  <a:pt x="123444" y="230086"/>
                  <a:pt x="123444" y="226314"/>
                </a:cubicBezTo>
                <a:lnTo>
                  <a:pt x="123444" y="205740"/>
                </a:lnTo>
                <a:lnTo>
                  <a:pt x="150876" y="205740"/>
                </a:lnTo>
                <a:lnTo>
                  <a:pt x="150876" y="226314"/>
                </a:lnTo>
                <a:cubicBezTo>
                  <a:pt x="150876" y="230086"/>
                  <a:pt x="153962" y="233172"/>
                  <a:pt x="157734" y="233172"/>
                </a:cubicBezTo>
                <a:cubicBezTo>
                  <a:pt x="161506" y="233172"/>
                  <a:pt x="164592" y="230086"/>
                  <a:pt x="164592" y="226314"/>
                </a:cubicBezTo>
                <a:lnTo>
                  <a:pt x="164592" y="205740"/>
                </a:lnTo>
                <a:lnTo>
                  <a:pt x="192024" y="205740"/>
                </a:lnTo>
                <a:lnTo>
                  <a:pt x="192024" y="226314"/>
                </a:lnTo>
                <a:cubicBezTo>
                  <a:pt x="192024" y="230086"/>
                  <a:pt x="195110" y="233172"/>
                  <a:pt x="198882" y="233172"/>
                </a:cubicBezTo>
                <a:cubicBezTo>
                  <a:pt x="202654" y="233172"/>
                  <a:pt x="205740" y="230086"/>
                  <a:pt x="205740" y="226314"/>
                </a:cubicBezTo>
                <a:lnTo>
                  <a:pt x="205740" y="205740"/>
                </a:lnTo>
                <a:lnTo>
                  <a:pt x="226314" y="205740"/>
                </a:lnTo>
                <a:cubicBezTo>
                  <a:pt x="230086" y="205740"/>
                  <a:pt x="233172" y="202654"/>
                  <a:pt x="233172" y="198882"/>
                </a:cubicBezTo>
                <a:cubicBezTo>
                  <a:pt x="233172" y="195110"/>
                  <a:pt x="230086" y="192024"/>
                  <a:pt x="226314" y="192024"/>
                </a:cubicBezTo>
                <a:lnTo>
                  <a:pt x="205740" y="192024"/>
                </a:lnTo>
                <a:lnTo>
                  <a:pt x="205740" y="164592"/>
                </a:lnTo>
                <a:lnTo>
                  <a:pt x="226314" y="164592"/>
                </a:lnTo>
                <a:cubicBezTo>
                  <a:pt x="230086" y="164592"/>
                  <a:pt x="233172" y="161506"/>
                  <a:pt x="233172" y="157734"/>
                </a:cubicBezTo>
                <a:cubicBezTo>
                  <a:pt x="233172" y="153962"/>
                  <a:pt x="230086" y="150876"/>
                  <a:pt x="226314" y="150876"/>
                </a:cubicBezTo>
                <a:lnTo>
                  <a:pt x="205740" y="150876"/>
                </a:lnTo>
                <a:lnTo>
                  <a:pt x="205740" y="123444"/>
                </a:lnTo>
                <a:lnTo>
                  <a:pt x="226314" y="123444"/>
                </a:lnTo>
                <a:cubicBezTo>
                  <a:pt x="230086" y="123444"/>
                  <a:pt x="233172" y="120358"/>
                  <a:pt x="233172" y="116586"/>
                </a:cubicBezTo>
                <a:cubicBezTo>
                  <a:pt x="233172" y="112814"/>
                  <a:pt x="230086" y="109728"/>
                  <a:pt x="226314" y="109728"/>
                </a:cubicBezTo>
                <a:lnTo>
                  <a:pt x="205740" y="109728"/>
                </a:lnTo>
                <a:lnTo>
                  <a:pt x="205740" y="89154"/>
                </a:lnTo>
                <a:cubicBezTo>
                  <a:pt x="205740" y="85382"/>
                  <a:pt x="202654" y="82296"/>
                  <a:pt x="198882" y="82296"/>
                </a:cubicBezTo>
                <a:cubicBezTo>
                  <a:pt x="195110" y="82296"/>
                  <a:pt x="192024" y="85382"/>
                  <a:pt x="192024" y="89154"/>
                </a:cubicBezTo>
                <a:lnTo>
                  <a:pt x="192024" y="109728"/>
                </a:lnTo>
                <a:lnTo>
                  <a:pt x="164592" y="109728"/>
                </a:lnTo>
                <a:lnTo>
                  <a:pt x="164592" y="89154"/>
                </a:lnTo>
                <a:cubicBezTo>
                  <a:pt x="164592" y="85382"/>
                  <a:pt x="161506" y="82296"/>
                  <a:pt x="157734" y="82296"/>
                </a:cubicBezTo>
                <a:cubicBezTo>
                  <a:pt x="153962" y="82296"/>
                  <a:pt x="150876" y="85382"/>
                  <a:pt x="150876" y="89154"/>
                </a:cubicBezTo>
                <a:lnTo>
                  <a:pt x="150876" y="109728"/>
                </a:lnTo>
                <a:lnTo>
                  <a:pt x="123444" y="109728"/>
                </a:lnTo>
                <a:lnTo>
                  <a:pt x="123444" y="89154"/>
                </a:lnTo>
                <a:cubicBezTo>
                  <a:pt x="123444" y="85382"/>
                  <a:pt x="120358" y="82296"/>
                  <a:pt x="116586" y="82296"/>
                </a:cubicBezTo>
                <a:cubicBezTo>
                  <a:pt x="112814" y="82296"/>
                  <a:pt x="109728" y="85382"/>
                  <a:pt x="109728" y="89154"/>
                </a:cubicBezTo>
                <a:lnTo>
                  <a:pt x="109728" y="109728"/>
                </a:lnTo>
                <a:lnTo>
                  <a:pt x="82296" y="109728"/>
                </a:lnTo>
                <a:lnTo>
                  <a:pt x="82296" y="89154"/>
                </a:lnTo>
                <a:cubicBezTo>
                  <a:pt x="82296" y="85382"/>
                  <a:pt x="79210" y="82296"/>
                  <a:pt x="75438" y="82296"/>
                </a:cubicBezTo>
                <a:lnTo>
                  <a:pt x="75438" y="82296"/>
                </a:lnTo>
                <a:moveTo>
                  <a:pt x="109728" y="192024"/>
                </a:moveTo>
                <a:lnTo>
                  <a:pt x="82296" y="192024"/>
                </a:lnTo>
                <a:lnTo>
                  <a:pt x="82296" y="164592"/>
                </a:lnTo>
                <a:lnTo>
                  <a:pt x="109728" y="164592"/>
                </a:lnTo>
                <a:lnTo>
                  <a:pt x="109728" y="192024"/>
                </a:lnTo>
                <a:moveTo>
                  <a:pt x="150876" y="192024"/>
                </a:moveTo>
                <a:lnTo>
                  <a:pt x="123444" y="192024"/>
                </a:lnTo>
                <a:lnTo>
                  <a:pt x="123444" y="164592"/>
                </a:lnTo>
                <a:lnTo>
                  <a:pt x="150876" y="164592"/>
                </a:lnTo>
                <a:lnTo>
                  <a:pt x="150876" y="192024"/>
                </a:lnTo>
                <a:moveTo>
                  <a:pt x="192024" y="192024"/>
                </a:moveTo>
                <a:lnTo>
                  <a:pt x="164592" y="192024"/>
                </a:lnTo>
                <a:lnTo>
                  <a:pt x="164592" y="164592"/>
                </a:lnTo>
                <a:lnTo>
                  <a:pt x="192024" y="164592"/>
                </a:lnTo>
                <a:lnTo>
                  <a:pt x="192024" y="192024"/>
                </a:lnTo>
                <a:moveTo>
                  <a:pt x="192024" y="150876"/>
                </a:moveTo>
                <a:lnTo>
                  <a:pt x="164592" y="150876"/>
                </a:lnTo>
                <a:lnTo>
                  <a:pt x="164592" y="123444"/>
                </a:lnTo>
                <a:lnTo>
                  <a:pt x="192024" y="123444"/>
                </a:lnTo>
                <a:lnTo>
                  <a:pt x="192024" y="150876"/>
                </a:lnTo>
                <a:moveTo>
                  <a:pt x="150876" y="150876"/>
                </a:moveTo>
                <a:lnTo>
                  <a:pt x="123444" y="150876"/>
                </a:lnTo>
                <a:lnTo>
                  <a:pt x="123444" y="123444"/>
                </a:lnTo>
                <a:lnTo>
                  <a:pt x="150876" y="123444"/>
                </a:lnTo>
                <a:lnTo>
                  <a:pt x="150876" y="150876"/>
                </a:lnTo>
                <a:moveTo>
                  <a:pt x="109728" y="150876"/>
                </a:moveTo>
                <a:lnTo>
                  <a:pt x="82296" y="150876"/>
                </a:lnTo>
                <a:lnTo>
                  <a:pt x="82296" y="123444"/>
                </a:lnTo>
                <a:lnTo>
                  <a:pt x="109728" y="123444"/>
                </a:lnTo>
                <a:lnTo>
                  <a:pt x="109728" y="15087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Fundamentals of Football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822960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Penalties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player deliberately handles the ball with their hand or arm.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results in a free kick or penalty kick depending on the location of the infraction.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Handball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11039" y="258175"/>
                </a:moveTo>
                <a:lnTo>
                  <a:pt x="246959" y="253889"/>
                </a:lnTo>
                <a:cubicBezTo>
                  <a:pt x="243245" y="253675"/>
                  <a:pt x="239601" y="254675"/>
                  <a:pt x="236601" y="256889"/>
                </a:cubicBezTo>
                <a:cubicBezTo>
                  <a:pt x="233601" y="259104"/>
                  <a:pt x="231458" y="262176"/>
                  <a:pt x="230600" y="265819"/>
                </a:cubicBezTo>
                <a:lnTo>
                  <a:pt x="214884" y="328112"/>
                </a:lnTo>
                <a:cubicBezTo>
                  <a:pt x="204597" y="330398"/>
                  <a:pt x="193881" y="331541"/>
                  <a:pt x="182880" y="331541"/>
                </a:cubicBezTo>
                <a:cubicBezTo>
                  <a:pt x="171879" y="331541"/>
                  <a:pt x="161234" y="330327"/>
                  <a:pt x="150876" y="328112"/>
                </a:cubicBezTo>
                <a:lnTo>
                  <a:pt x="135160" y="265819"/>
                </a:lnTo>
                <a:cubicBezTo>
                  <a:pt x="134231" y="262247"/>
                  <a:pt x="132088" y="259104"/>
                  <a:pt x="129159" y="256889"/>
                </a:cubicBezTo>
                <a:cubicBezTo>
                  <a:pt x="126230" y="254675"/>
                  <a:pt x="122515" y="253675"/>
                  <a:pt x="118801" y="253889"/>
                </a:cubicBezTo>
                <a:lnTo>
                  <a:pt x="54721" y="258175"/>
                </a:lnTo>
                <a:cubicBezTo>
                  <a:pt x="44077" y="239959"/>
                  <a:pt x="37076" y="219313"/>
                  <a:pt x="35004" y="197310"/>
                </a:cubicBezTo>
                <a:lnTo>
                  <a:pt x="89297" y="163092"/>
                </a:lnTo>
                <a:cubicBezTo>
                  <a:pt x="92440" y="161092"/>
                  <a:pt x="94726" y="158091"/>
                  <a:pt x="95869" y="154591"/>
                </a:cubicBezTo>
                <a:cubicBezTo>
                  <a:pt x="97012" y="151090"/>
                  <a:pt x="96869" y="147304"/>
                  <a:pt x="95512" y="143875"/>
                </a:cubicBezTo>
                <a:lnTo>
                  <a:pt x="71723" y="84296"/>
                </a:lnTo>
                <a:cubicBezTo>
                  <a:pt x="85939" y="68294"/>
                  <a:pt x="103584" y="55364"/>
                  <a:pt x="123444" y="46649"/>
                </a:cubicBezTo>
                <a:lnTo>
                  <a:pt x="172807" y="87797"/>
                </a:lnTo>
                <a:cubicBezTo>
                  <a:pt x="175665" y="90154"/>
                  <a:pt x="179237" y="91440"/>
                  <a:pt x="182880" y="91440"/>
                </a:cubicBezTo>
                <a:cubicBezTo>
                  <a:pt x="186523" y="91440"/>
                  <a:pt x="190167" y="90154"/>
                  <a:pt x="192953" y="87797"/>
                </a:cubicBezTo>
                <a:lnTo>
                  <a:pt x="242316" y="46649"/>
                </a:lnTo>
                <a:cubicBezTo>
                  <a:pt x="262176" y="55364"/>
                  <a:pt x="279821" y="68294"/>
                  <a:pt x="294037" y="84296"/>
                </a:cubicBezTo>
                <a:lnTo>
                  <a:pt x="270177" y="143875"/>
                </a:lnTo>
                <a:cubicBezTo>
                  <a:pt x="268819" y="147304"/>
                  <a:pt x="268676" y="151090"/>
                  <a:pt x="269819" y="154591"/>
                </a:cubicBezTo>
                <a:cubicBezTo>
                  <a:pt x="270962" y="158091"/>
                  <a:pt x="273320" y="161092"/>
                  <a:pt x="276392" y="163092"/>
                </a:cubicBezTo>
                <a:lnTo>
                  <a:pt x="330756" y="197310"/>
                </a:lnTo>
                <a:cubicBezTo>
                  <a:pt x="328613" y="219313"/>
                  <a:pt x="321683" y="239959"/>
                  <a:pt x="311039" y="258175"/>
                </a:cubicBezTo>
                <a:lnTo>
                  <a:pt x="311039" y="258175"/>
                </a:lnTo>
                <a:moveTo>
                  <a:pt x="182880" y="34290"/>
                </a:moveTo>
                <a:lnTo>
                  <a:pt x="183523" y="34290"/>
                </a:lnTo>
                <a:lnTo>
                  <a:pt x="182237" y="34290"/>
                </a:lnTo>
                <a:lnTo>
                  <a:pt x="182880" y="34290"/>
                </a:lnTo>
                <a:moveTo>
                  <a:pt x="40505" y="140160"/>
                </a:moveTo>
                <a:cubicBezTo>
                  <a:pt x="41148" y="138017"/>
                  <a:pt x="41862" y="135803"/>
                  <a:pt x="42577" y="133660"/>
                </a:cubicBezTo>
                <a:lnTo>
                  <a:pt x="40505" y="140160"/>
                </a:lnTo>
                <a:moveTo>
                  <a:pt x="94298" y="302181"/>
                </a:moveTo>
                <a:lnTo>
                  <a:pt x="97012" y="304109"/>
                </a:lnTo>
                <a:cubicBezTo>
                  <a:pt x="96083" y="303467"/>
                  <a:pt x="95226" y="302824"/>
                  <a:pt x="94298" y="302181"/>
                </a:cubicBezTo>
                <a:moveTo>
                  <a:pt x="271534" y="302109"/>
                </a:moveTo>
                <a:cubicBezTo>
                  <a:pt x="270605" y="302824"/>
                  <a:pt x="269677" y="303538"/>
                  <a:pt x="268676" y="304181"/>
                </a:cubicBezTo>
                <a:lnTo>
                  <a:pt x="271534" y="302109"/>
                </a:lnTo>
                <a:moveTo>
                  <a:pt x="325255" y="140160"/>
                </a:moveTo>
                <a:lnTo>
                  <a:pt x="323112" y="133588"/>
                </a:lnTo>
                <a:cubicBezTo>
                  <a:pt x="323898" y="135731"/>
                  <a:pt x="324612" y="137946"/>
                  <a:pt x="325255" y="140160"/>
                </a:cubicBezTo>
                <a:moveTo>
                  <a:pt x="182880" y="365760"/>
                </a:moveTo>
                <a:cubicBezTo>
                  <a:pt x="283882" y="365760"/>
                  <a:pt x="365760" y="283882"/>
                  <a:pt x="365760" y="182880"/>
                </a:cubicBezTo>
                <a:cubicBezTo>
                  <a:pt x="365760" y="81878"/>
                  <a:pt x="283882" y="0"/>
                  <a:pt x="182880" y="0"/>
                </a:cubicBezTo>
                <a:cubicBezTo>
                  <a:pt x="81878" y="0"/>
                  <a:pt x="0" y="81878"/>
                  <a:pt x="0" y="182880"/>
                </a:cubicBezTo>
                <a:cubicBezTo>
                  <a:pt x="0" y="283882"/>
                  <a:pt x="81878" y="365760"/>
                  <a:pt x="182880" y="365760"/>
                </a:cubicBezTo>
                <a:moveTo>
                  <a:pt x="192953" y="133088"/>
                </a:moveTo>
                <a:cubicBezTo>
                  <a:pt x="186952" y="128730"/>
                  <a:pt x="178808" y="128730"/>
                  <a:pt x="172807" y="133088"/>
                </a:cubicBezTo>
                <a:lnTo>
                  <a:pt x="138589" y="157877"/>
                </a:lnTo>
                <a:cubicBezTo>
                  <a:pt x="132588" y="162235"/>
                  <a:pt x="130088" y="169950"/>
                  <a:pt x="132374" y="177022"/>
                </a:cubicBezTo>
                <a:lnTo>
                  <a:pt x="145447" y="217241"/>
                </a:lnTo>
                <a:cubicBezTo>
                  <a:pt x="147733" y="224314"/>
                  <a:pt x="154305" y="229100"/>
                  <a:pt x="161735" y="229100"/>
                </a:cubicBezTo>
                <a:lnTo>
                  <a:pt x="204026" y="229100"/>
                </a:lnTo>
                <a:cubicBezTo>
                  <a:pt x="211455" y="229100"/>
                  <a:pt x="218027" y="224314"/>
                  <a:pt x="220313" y="217241"/>
                </a:cubicBezTo>
                <a:lnTo>
                  <a:pt x="233386" y="177022"/>
                </a:lnTo>
                <a:cubicBezTo>
                  <a:pt x="235672" y="169950"/>
                  <a:pt x="233172" y="162235"/>
                  <a:pt x="227171" y="157877"/>
                </a:cubicBezTo>
                <a:lnTo>
                  <a:pt x="192953" y="133017"/>
                </a:lnTo>
                <a:lnTo>
                  <a:pt x="192953" y="13308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player is closer to the opponent's goal line than both the ball and the second-to-last opponent.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Being offside results in a free kick for the opposing team.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Offside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7150" y="17145"/>
                </a:moveTo>
                <a:cubicBezTo>
                  <a:pt x="57150" y="7644"/>
                  <a:pt x="49506" y="0"/>
                  <a:pt x="40005" y="0"/>
                </a:cubicBezTo>
                <a:cubicBezTo>
                  <a:pt x="30504" y="0"/>
                  <a:pt x="22860" y="7644"/>
                  <a:pt x="22860" y="17145"/>
                </a:cubicBezTo>
                <a:lnTo>
                  <a:pt x="22860" y="45720"/>
                </a:lnTo>
                <a:lnTo>
                  <a:pt x="22860" y="250388"/>
                </a:lnTo>
                <a:lnTo>
                  <a:pt x="22860" y="285750"/>
                </a:lnTo>
                <a:lnTo>
                  <a:pt x="22860" y="348615"/>
                </a:lnTo>
                <a:cubicBezTo>
                  <a:pt x="22860" y="358116"/>
                  <a:pt x="30504" y="365760"/>
                  <a:pt x="40005" y="365760"/>
                </a:cubicBezTo>
                <a:cubicBezTo>
                  <a:pt x="49506" y="365760"/>
                  <a:pt x="57150" y="358116"/>
                  <a:pt x="57150" y="348615"/>
                </a:cubicBezTo>
                <a:lnTo>
                  <a:pt x="57150" y="277178"/>
                </a:lnTo>
                <a:lnTo>
                  <a:pt x="114514" y="262819"/>
                </a:lnTo>
                <a:cubicBezTo>
                  <a:pt x="143875" y="255461"/>
                  <a:pt x="174950" y="258890"/>
                  <a:pt x="202025" y="272391"/>
                </a:cubicBezTo>
                <a:cubicBezTo>
                  <a:pt x="233601" y="288179"/>
                  <a:pt x="270248" y="290108"/>
                  <a:pt x="303252" y="277678"/>
                </a:cubicBezTo>
                <a:lnTo>
                  <a:pt x="328041" y="268391"/>
                </a:lnTo>
                <a:cubicBezTo>
                  <a:pt x="336971" y="265033"/>
                  <a:pt x="342900" y="256532"/>
                  <a:pt x="342900" y="246959"/>
                </a:cubicBezTo>
                <a:lnTo>
                  <a:pt x="342900" y="47149"/>
                </a:lnTo>
                <a:cubicBezTo>
                  <a:pt x="342900" y="30718"/>
                  <a:pt x="325612" y="20002"/>
                  <a:pt x="310896" y="27361"/>
                </a:cubicBezTo>
                <a:lnTo>
                  <a:pt x="304038" y="30790"/>
                </a:lnTo>
                <a:cubicBezTo>
                  <a:pt x="270962" y="47363"/>
                  <a:pt x="232029" y="47363"/>
                  <a:pt x="198953" y="30790"/>
                </a:cubicBezTo>
                <a:cubicBezTo>
                  <a:pt x="173879" y="18217"/>
                  <a:pt x="145090" y="15073"/>
                  <a:pt x="117872" y="21860"/>
                </a:cubicBezTo>
                <a:lnTo>
                  <a:pt x="57150" y="37147"/>
                </a:lnTo>
                <a:lnTo>
                  <a:pt x="57150" y="17145"/>
                </a:lnTo>
                <a:moveTo>
                  <a:pt x="57150" y="72509"/>
                </a:moveTo>
                <a:lnTo>
                  <a:pt x="126159" y="55221"/>
                </a:lnTo>
                <a:cubicBezTo>
                  <a:pt x="145447" y="50435"/>
                  <a:pt x="165806" y="52649"/>
                  <a:pt x="183594" y="61508"/>
                </a:cubicBezTo>
                <a:cubicBezTo>
                  <a:pt x="222814" y="81082"/>
                  <a:pt x="268391" y="82725"/>
                  <a:pt x="308610" y="66365"/>
                </a:cubicBezTo>
                <a:lnTo>
                  <a:pt x="308610" y="239101"/>
                </a:lnTo>
                <a:lnTo>
                  <a:pt x="291179" y="245602"/>
                </a:lnTo>
                <a:cubicBezTo>
                  <a:pt x="267105" y="254603"/>
                  <a:pt x="240316" y="253246"/>
                  <a:pt x="217313" y="241744"/>
                </a:cubicBezTo>
                <a:cubicBezTo>
                  <a:pt x="182880" y="224528"/>
                  <a:pt x="143518" y="220242"/>
                  <a:pt x="106156" y="229529"/>
                </a:cubicBezTo>
                <a:lnTo>
                  <a:pt x="57150" y="241816"/>
                </a:lnTo>
                <a:lnTo>
                  <a:pt x="57150" y="7250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rule violation that results in a free kick or penalty kick for the opposing team.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Fouls can be committed by tripping, pushing, or holding an opponent.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Foul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009" y="90983"/>
                </a:moveTo>
                <a:cubicBezTo>
                  <a:pt x="61608" y="80296"/>
                  <a:pt x="49949" y="73152"/>
                  <a:pt x="36576" y="73152"/>
                </a:cubicBezTo>
                <a:cubicBezTo>
                  <a:pt x="16402" y="73152"/>
                  <a:pt x="0" y="89554"/>
                  <a:pt x="0" y="109728"/>
                </a:cubicBezTo>
                <a:cubicBezTo>
                  <a:pt x="0" y="125959"/>
                  <a:pt x="10573" y="139732"/>
                  <a:pt x="25203" y="144475"/>
                </a:cubicBezTo>
                <a:cubicBezTo>
                  <a:pt x="20745" y="156420"/>
                  <a:pt x="18288" y="169393"/>
                  <a:pt x="18288" y="182880"/>
                </a:cubicBezTo>
                <a:cubicBezTo>
                  <a:pt x="18288" y="243459"/>
                  <a:pt x="67437" y="292608"/>
                  <a:pt x="128016" y="292608"/>
                </a:cubicBezTo>
                <a:cubicBezTo>
                  <a:pt x="164992" y="292608"/>
                  <a:pt x="197682" y="274320"/>
                  <a:pt x="217570" y="246316"/>
                </a:cubicBezTo>
                <a:lnTo>
                  <a:pt x="302324" y="290551"/>
                </a:lnTo>
                <a:cubicBezTo>
                  <a:pt x="304952" y="291922"/>
                  <a:pt x="307810" y="292608"/>
                  <a:pt x="310782" y="292608"/>
                </a:cubicBezTo>
                <a:lnTo>
                  <a:pt x="311925" y="292608"/>
                </a:lnTo>
                <a:cubicBezTo>
                  <a:pt x="317068" y="292608"/>
                  <a:pt x="321983" y="290436"/>
                  <a:pt x="325469" y="286607"/>
                </a:cubicBezTo>
                <a:lnTo>
                  <a:pt x="361645" y="246831"/>
                </a:lnTo>
                <a:cubicBezTo>
                  <a:pt x="364274" y="243916"/>
                  <a:pt x="365760" y="240144"/>
                  <a:pt x="365760" y="236258"/>
                </a:cubicBezTo>
                <a:cubicBezTo>
                  <a:pt x="365760" y="231458"/>
                  <a:pt x="363531" y="226886"/>
                  <a:pt x="359759" y="223914"/>
                </a:cubicBezTo>
                <a:lnTo>
                  <a:pt x="201454" y="98698"/>
                </a:lnTo>
                <a:cubicBezTo>
                  <a:pt x="180537" y="82125"/>
                  <a:pt x="154648" y="73152"/>
                  <a:pt x="128016" y="73152"/>
                </a:cubicBezTo>
                <a:cubicBezTo>
                  <a:pt x="105842" y="73152"/>
                  <a:pt x="85268" y="79724"/>
                  <a:pt x="68008" y="90983"/>
                </a:cubicBezTo>
                <a:lnTo>
                  <a:pt x="68009" y="90983"/>
                </a:lnTo>
                <a:moveTo>
                  <a:pt x="39148" y="118529"/>
                </a:moveTo>
                <a:cubicBezTo>
                  <a:pt x="38348" y="118758"/>
                  <a:pt x="37490" y="118872"/>
                  <a:pt x="36576" y="118872"/>
                </a:cubicBezTo>
                <a:cubicBezTo>
                  <a:pt x="31547" y="118872"/>
                  <a:pt x="27432" y="114757"/>
                  <a:pt x="27432" y="109728"/>
                </a:cubicBezTo>
                <a:cubicBezTo>
                  <a:pt x="27432" y="104699"/>
                  <a:pt x="31547" y="100584"/>
                  <a:pt x="36576" y="100584"/>
                </a:cubicBezTo>
                <a:cubicBezTo>
                  <a:pt x="41605" y="100584"/>
                  <a:pt x="45720" y="104699"/>
                  <a:pt x="45720" y="109728"/>
                </a:cubicBezTo>
                <a:cubicBezTo>
                  <a:pt x="45720" y="109899"/>
                  <a:pt x="45720" y="110128"/>
                  <a:pt x="45720" y="110300"/>
                </a:cubicBezTo>
                <a:cubicBezTo>
                  <a:pt x="43434" y="112928"/>
                  <a:pt x="41205" y="115672"/>
                  <a:pt x="39148" y="118472"/>
                </a:cubicBezTo>
                <a:lnTo>
                  <a:pt x="39148" y="118529"/>
                </a:lnTo>
                <a:moveTo>
                  <a:pt x="230257" y="221971"/>
                </a:moveTo>
                <a:cubicBezTo>
                  <a:pt x="218084" y="215627"/>
                  <a:pt x="203111" y="219227"/>
                  <a:pt x="195167" y="230429"/>
                </a:cubicBezTo>
                <a:cubicBezTo>
                  <a:pt x="180251" y="251517"/>
                  <a:pt x="155734" y="265176"/>
                  <a:pt x="128016" y="265176"/>
                </a:cubicBezTo>
                <a:cubicBezTo>
                  <a:pt x="82582" y="265176"/>
                  <a:pt x="45720" y="228314"/>
                  <a:pt x="45720" y="182880"/>
                </a:cubicBezTo>
                <a:cubicBezTo>
                  <a:pt x="45720" y="137446"/>
                  <a:pt x="82582" y="100584"/>
                  <a:pt x="128016" y="100584"/>
                </a:cubicBezTo>
                <a:cubicBezTo>
                  <a:pt x="148476" y="100584"/>
                  <a:pt x="168364" y="107499"/>
                  <a:pt x="184423" y="120186"/>
                </a:cubicBezTo>
                <a:lnTo>
                  <a:pt x="224428" y="151848"/>
                </a:lnTo>
                <a:lnTo>
                  <a:pt x="217627" y="160934"/>
                </a:lnTo>
                <a:cubicBezTo>
                  <a:pt x="213055" y="166992"/>
                  <a:pt x="214313" y="175565"/>
                  <a:pt x="220370" y="180137"/>
                </a:cubicBezTo>
                <a:cubicBezTo>
                  <a:pt x="226428" y="184709"/>
                  <a:pt x="235001" y="183451"/>
                  <a:pt x="239573" y="177394"/>
                </a:cubicBezTo>
                <a:lnTo>
                  <a:pt x="245974" y="168878"/>
                </a:lnTo>
                <a:lnTo>
                  <a:pt x="332956" y="237630"/>
                </a:lnTo>
                <a:lnTo>
                  <a:pt x="309582" y="263347"/>
                </a:lnTo>
                <a:lnTo>
                  <a:pt x="230257" y="221971"/>
                </a:lnTo>
                <a:moveTo>
                  <a:pt x="128016" y="210312"/>
                </a:moveTo>
                <a:cubicBezTo>
                  <a:pt x="143166" y="210312"/>
                  <a:pt x="155448" y="198030"/>
                  <a:pt x="155448" y="182880"/>
                </a:cubicBezTo>
                <a:cubicBezTo>
                  <a:pt x="155448" y="167730"/>
                  <a:pt x="143166" y="155448"/>
                  <a:pt x="128016" y="155448"/>
                </a:cubicBezTo>
                <a:cubicBezTo>
                  <a:pt x="112866" y="155448"/>
                  <a:pt x="100584" y="167730"/>
                  <a:pt x="100584" y="182880"/>
                </a:cubicBezTo>
                <a:cubicBezTo>
                  <a:pt x="100584" y="198030"/>
                  <a:pt x="112866" y="210312"/>
                  <a:pt x="128016" y="210312"/>
                </a:cubicBezTo>
                <a:lnTo>
                  <a:pt x="128016" y="21031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Fundamentals of Football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4853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67713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penalty kick is awarded for fouls committed inside the penalty area, providing a clear scoring chance.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kick is taken from the penalty spot, with only the goalkeeper allowed to defend against it.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7713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Penalty Kick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847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11039" y="258175"/>
                </a:moveTo>
                <a:lnTo>
                  <a:pt x="246959" y="253889"/>
                </a:lnTo>
                <a:cubicBezTo>
                  <a:pt x="243245" y="253675"/>
                  <a:pt x="239601" y="254675"/>
                  <a:pt x="236601" y="256889"/>
                </a:cubicBezTo>
                <a:cubicBezTo>
                  <a:pt x="233601" y="259104"/>
                  <a:pt x="231458" y="262176"/>
                  <a:pt x="230600" y="265819"/>
                </a:cubicBezTo>
                <a:lnTo>
                  <a:pt x="214884" y="328112"/>
                </a:lnTo>
                <a:cubicBezTo>
                  <a:pt x="204597" y="330398"/>
                  <a:pt x="193881" y="331541"/>
                  <a:pt x="182880" y="331541"/>
                </a:cubicBezTo>
                <a:cubicBezTo>
                  <a:pt x="171879" y="331541"/>
                  <a:pt x="161234" y="330327"/>
                  <a:pt x="150876" y="328112"/>
                </a:cubicBezTo>
                <a:lnTo>
                  <a:pt x="135160" y="265819"/>
                </a:lnTo>
                <a:cubicBezTo>
                  <a:pt x="134231" y="262247"/>
                  <a:pt x="132088" y="259104"/>
                  <a:pt x="129159" y="256889"/>
                </a:cubicBezTo>
                <a:cubicBezTo>
                  <a:pt x="126230" y="254675"/>
                  <a:pt x="122515" y="253675"/>
                  <a:pt x="118801" y="253889"/>
                </a:cubicBezTo>
                <a:lnTo>
                  <a:pt x="54721" y="258175"/>
                </a:lnTo>
                <a:cubicBezTo>
                  <a:pt x="44077" y="239959"/>
                  <a:pt x="37076" y="219313"/>
                  <a:pt x="35004" y="197310"/>
                </a:cubicBezTo>
                <a:lnTo>
                  <a:pt x="89297" y="163092"/>
                </a:lnTo>
                <a:cubicBezTo>
                  <a:pt x="92440" y="161092"/>
                  <a:pt x="94726" y="158091"/>
                  <a:pt x="95869" y="154591"/>
                </a:cubicBezTo>
                <a:cubicBezTo>
                  <a:pt x="97012" y="151090"/>
                  <a:pt x="96869" y="147304"/>
                  <a:pt x="95512" y="143875"/>
                </a:cubicBezTo>
                <a:lnTo>
                  <a:pt x="71723" y="84296"/>
                </a:lnTo>
                <a:cubicBezTo>
                  <a:pt x="85939" y="68294"/>
                  <a:pt x="103584" y="55364"/>
                  <a:pt x="123444" y="46649"/>
                </a:cubicBezTo>
                <a:lnTo>
                  <a:pt x="172807" y="87797"/>
                </a:lnTo>
                <a:cubicBezTo>
                  <a:pt x="175665" y="90154"/>
                  <a:pt x="179237" y="91440"/>
                  <a:pt x="182880" y="91440"/>
                </a:cubicBezTo>
                <a:cubicBezTo>
                  <a:pt x="186523" y="91440"/>
                  <a:pt x="190167" y="90154"/>
                  <a:pt x="192953" y="87797"/>
                </a:cubicBezTo>
                <a:lnTo>
                  <a:pt x="242316" y="46649"/>
                </a:lnTo>
                <a:cubicBezTo>
                  <a:pt x="262176" y="55364"/>
                  <a:pt x="279821" y="68294"/>
                  <a:pt x="294037" y="84296"/>
                </a:cubicBezTo>
                <a:lnTo>
                  <a:pt x="270177" y="143875"/>
                </a:lnTo>
                <a:cubicBezTo>
                  <a:pt x="268819" y="147304"/>
                  <a:pt x="268676" y="151090"/>
                  <a:pt x="269819" y="154591"/>
                </a:cubicBezTo>
                <a:cubicBezTo>
                  <a:pt x="270962" y="158091"/>
                  <a:pt x="273320" y="161092"/>
                  <a:pt x="276392" y="163092"/>
                </a:cubicBezTo>
                <a:lnTo>
                  <a:pt x="330756" y="197310"/>
                </a:lnTo>
                <a:cubicBezTo>
                  <a:pt x="328613" y="219313"/>
                  <a:pt x="321683" y="239959"/>
                  <a:pt x="311039" y="258175"/>
                </a:cubicBezTo>
                <a:lnTo>
                  <a:pt x="311039" y="258175"/>
                </a:lnTo>
                <a:moveTo>
                  <a:pt x="182880" y="34290"/>
                </a:moveTo>
                <a:lnTo>
                  <a:pt x="183523" y="34290"/>
                </a:lnTo>
                <a:lnTo>
                  <a:pt x="182237" y="34290"/>
                </a:lnTo>
                <a:lnTo>
                  <a:pt x="182880" y="34290"/>
                </a:lnTo>
                <a:moveTo>
                  <a:pt x="40505" y="140160"/>
                </a:moveTo>
                <a:cubicBezTo>
                  <a:pt x="41148" y="138017"/>
                  <a:pt x="41862" y="135803"/>
                  <a:pt x="42577" y="133660"/>
                </a:cubicBezTo>
                <a:lnTo>
                  <a:pt x="40505" y="140160"/>
                </a:lnTo>
                <a:moveTo>
                  <a:pt x="94298" y="302181"/>
                </a:moveTo>
                <a:lnTo>
                  <a:pt x="97012" y="304109"/>
                </a:lnTo>
                <a:cubicBezTo>
                  <a:pt x="96083" y="303467"/>
                  <a:pt x="95226" y="302824"/>
                  <a:pt x="94298" y="302181"/>
                </a:cubicBezTo>
                <a:moveTo>
                  <a:pt x="271534" y="302109"/>
                </a:moveTo>
                <a:cubicBezTo>
                  <a:pt x="270605" y="302824"/>
                  <a:pt x="269677" y="303538"/>
                  <a:pt x="268676" y="304181"/>
                </a:cubicBezTo>
                <a:lnTo>
                  <a:pt x="271534" y="302109"/>
                </a:lnTo>
                <a:moveTo>
                  <a:pt x="325255" y="140160"/>
                </a:moveTo>
                <a:lnTo>
                  <a:pt x="323112" y="133588"/>
                </a:lnTo>
                <a:cubicBezTo>
                  <a:pt x="323898" y="135731"/>
                  <a:pt x="324612" y="137946"/>
                  <a:pt x="325255" y="140160"/>
                </a:cubicBezTo>
                <a:moveTo>
                  <a:pt x="182880" y="365760"/>
                </a:moveTo>
                <a:cubicBezTo>
                  <a:pt x="283882" y="365760"/>
                  <a:pt x="365760" y="283882"/>
                  <a:pt x="365760" y="182880"/>
                </a:cubicBezTo>
                <a:cubicBezTo>
                  <a:pt x="365760" y="81878"/>
                  <a:pt x="283882" y="0"/>
                  <a:pt x="182880" y="0"/>
                </a:cubicBezTo>
                <a:cubicBezTo>
                  <a:pt x="81878" y="0"/>
                  <a:pt x="0" y="81878"/>
                  <a:pt x="0" y="182880"/>
                </a:cubicBezTo>
                <a:cubicBezTo>
                  <a:pt x="0" y="283882"/>
                  <a:pt x="81878" y="365760"/>
                  <a:pt x="182880" y="365760"/>
                </a:cubicBezTo>
                <a:moveTo>
                  <a:pt x="192953" y="133088"/>
                </a:moveTo>
                <a:cubicBezTo>
                  <a:pt x="186952" y="128730"/>
                  <a:pt x="178808" y="128730"/>
                  <a:pt x="172807" y="133088"/>
                </a:cubicBezTo>
                <a:lnTo>
                  <a:pt x="138589" y="157877"/>
                </a:lnTo>
                <a:cubicBezTo>
                  <a:pt x="132588" y="162235"/>
                  <a:pt x="130088" y="169950"/>
                  <a:pt x="132374" y="177022"/>
                </a:cubicBezTo>
                <a:lnTo>
                  <a:pt x="145447" y="217241"/>
                </a:lnTo>
                <a:cubicBezTo>
                  <a:pt x="147733" y="224314"/>
                  <a:pt x="154305" y="229100"/>
                  <a:pt x="161735" y="229100"/>
                </a:cubicBezTo>
                <a:lnTo>
                  <a:pt x="204026" y="229100"/>
                </a:lnTo>
                <a:cubicBezTo>
                  <a:pt x="211455" y="229100"/>
                  <a:pt x="218027" y="224314"/>
                  <a:pt x="220313" y="217241"/>
                </a:cubicBezTo>
                <a:lnTo>
                  <a:pt x="233386" y="177022"/>
                </a:lnTo>
                <a:cubicBezTo>
                  <a:pt x="235672" y="169950"/>
                  <a:pt x="233172" y="162235"/>
                  <a:pt x="227171" y="157877"/>
                </a:cubicBezTo>
                <a:lnTo>
                  <a:pt x="192953" y="133017"/>
                </a:lnTo>
                <a:lnTo>
                  <a:pt x="192953" y="13308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7724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free kick is taken from the location of the foul, allowing the opposing team to attempt a goal.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can be direct, permitting a shot on goal, or indirect, requiring a teammate to touch the ball first.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Free Kick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7432" y="105156"/>
                </a:moveTo>
                <a:cubicBezTo>
                  <a:pt x="27432" y="92526"/>
                  <a:pt x="37662" y="82296"/>
                  <a:pt x="50292" y="82296"/>
                </a:cubicBezTo>
                <a:lnTo>
                  <a:pt x="315468" y="82296"/>
                </a:lnTo>
                <a:cubicBezTo>
                  <a:pt x="328098" y="82296"/>
                  <a:pt x="338328" y="92526"/>
                  <a:pt x="338328" y="105156"/>
                </a:cubicBezTo>
                <a:lnTo>
                  <a:pt x="338328" y="297180"/>
                </a:lnTo>
                <a:cubicBezTo>
                  <a:pt x="338328" y="304781"/>
                  <a:pt x="344443" y="310896"/>
                  <a:pt x="352044" y="310896"/>
                </a:cubicBezTo>
                <a:cubicBezTo>
                  <a:pt x="359645" y="310896"/>
                  <a:pt x="365760" y="304781"/>
                  <a:pt x="365760" y="297180"/>
                </a:cubicBezTo>
                <a:lnTo>
                  <a:pt x="365760" y="105156"/>
                </a:lnTo>
                <a:cubicBezTo>
                  <a:pt x="365760" y="77381"/>
                  <a:pt x="343243" y="54864"/>
                  <a:pt x="315468" y="54864"/>
                </a:cubicBezTo>
                <a:lnTo>
                  <a:pt x="50292" y="54864"/>
                </a:lnTo>
                <a:cubicBezTo>
                  <a:pt x="22517" y="54864"/>
                  <a:pt x="0" y="77381"/>
                  <a:pt x="0" y="105156"/>
                </a:cubicBezTo>
                <a:lnTo>
                  <a:pt x="0" y="297180"/>
                </a:lnTo>
                <a:cubicBezTo>
                  <a:pt x="0" y="304781"/>
                  <a:pt x="6115" y="310896"/>
                  <a:pt x="13716" y="310896"/>
                </a:cubicBezTo>
                <a:cubicBezTo>
                  <a:pt x="21317" y="310896"/>
                  <a:pt x="27432" y="304781"/>
                  <a:pt x="27432" y="297180"/>
                </a:cubicBezTo>
                <a:lnTo>
                  <a:pt x="27432" y="105156"/>
                </a:lnTo>
                <a:moveTo>
                  <a:pt x="100584" y="109728"/>
                </a:moveTo>
                <a:cubicBezTo>
                  <a:pt x="95555" y="109728"/>
                  <a:pt x="91440" y="113843"/>
                  <a:pt x="91440" y="118872"/>
                </a:cubicBezTo>
                <a:lnTo>
                  <a:pt x="91440" y="146304"/>
                </a:lnTo>
                <a:lnTo>
                  <a:pt x="64008" y="146304"/>
                </a:lnTo>
                <a:cubicBezTo>
                  <a:pt x="58979" y="146304"/>
                  <a:pt x="54864" y="150419"/>
                  <a:pt x="54864" y="155448"/>
                </a:cubicBezTo>
                <a:cubicBezTo>
                  <a:pt x="54864" y="160477"/>
                  <a:pt x="58979" y="164592"/>
                  <a:pt x="64008" y="164592"/>
                </a:cubicBezTo>
                <a:lnTo>
                  <a:pt x="91440" y="164592"/>
                </a:lnTo>
                <a:lnTo>
                  <a:pt x="91440" y="201168"/>
                </a:lnTo>
                <a:lnTo>
                  <a:pt x="64008" y="201168"/>
                </a:lnTo>
                <a:cubicBezTo>
                  <a:pt x="58979" y="201168"/>
                  <a:pt x="54864" y="205283"/>
                  <a:pt x="54864" y="210312"/>
                </a:cubicBezTo>
                <a:cubicBezTo>
                  <a:pt x="54864" y="215341"/>
                  <a:pt x="58979" y="219456"/>
                  <a:pt x="64008" y="219456"/>
                </a:cubicBezTo>
                <a:lnTo>
                  <a:pt x="91440" y="219456"/>
                </a:lnTo>
                <a:lnTo>
                  <a:pt x="91440" y="256032"/>
                </a:lnTo>
                <a:lnTo>
                  <a:pt x="64008" y="256032"/>
                </a:lnTo>
                <a:cubicBezTo>
                  <a:pt x="58979" y="256032"/>
                  <a:pt x="54864" y="260147"/>
                  <a:pt x="54864" y="265176"/>
                </a:cubicBezTo>
                <a:cubicBezTo>
                  <a:pt x="54864" y="270205"/>
                  <a:pt x="58979" y="274320"/>
                  <a:pt x="64008" y="274320"/>
                </a:cubicBezTo>
                <a:lnTo>
                  <a:pt x="91440" y="274320"/>
                </a:lnTo>
                <a:lnTo>
                  <a:pt x="91440" y="301752"/>
                </a:lnTo>
                <a:cubicBezTo>
                  <a:pt x="91440" y="306781"/>
                  <a:pt x="95555" y="310896"/>
                  <a:pt x="100584" y="310896"/>
                </a:cubicBezTo>
                <a:cubicBezTo>
                  <a:pt x="105613" y="310896"/>
                  <a:pt x="109728" y="306781"/>
                  <a:pt x="109728" y="301752"/>
                </a:cubicBezTo>
                <a:lnTo>
                  <a:pt x="109728" y="274320"/>
                </a:lnTo>
                <a:lnTo>
                  <a:pt x="146304" y="274320"/>
                </a:lnTo>
                <a:lnTo>
                  <a:pt x="146304" y="301752"/>
                </a:lnTo>
                <a:cubicBezTo>
                  <a:pt x="146304" y="306781"/>
                  <a:pt x="150419" y="310896"/>
                  <a:pt x="155448" y="310896"/>
                </a:cubicBezTo>
                <a:cubicBezTo>
                  <a:pt x="160477" y="310896"/>
                  <a:pt x="164592" y="306781"/>
                  <a:pt x="164592" y="301752"/>
                </a:cubicBezTo>
                <a:lnTo>
                  <a:pt x="164592" y="274320"/>
                </a:lnTo>
                <a:lnTo>
                  <a:pt x="201168" y="274320"/>
                </a:lnTo>
                <a:lnTo>
                  <a:pt x="201168" y="301752"/>
                </a:lnTo>
                <a:cubicBezTo>
                  <a:pt x="201168" y="306781"/>
                  <a:pt x="205283" y="310896"/>
                  <a:pt x="210312" y="310896"/>
                </a:cubicBezTo>
                <a:cubicBezTo>
                  <a:pt x="215341" y="310896"/>
                  <a:pt x="219456" y="306781"/>
                  <a:pt x="219456" y="301752"/>
                </a:cubicBezTo>
                <a:lnTo>
                  <a:pt x="219456" y="274320"/>
                </a:lnTo>
                <a:lnTo>
                  <a:pt x="256032" y="274320"/>
                </a:lnTo>
                <a:lnTo>
                  <a:pt x="256032" y="301752"/>
                </a:lnTo>
                <a:cubicBezTo>
                  <a:pt x="256032" y="306781"/>
                  <a:pt x="260147" y="310896"/>
                  <a:pt x="265176" y="310896"/>
                </a:cubicBezTo>
                <a:cubicBezTo>
                  <a:pt x="270205" y="310896"/>
                  <a:pt x="274320" y="306781"/>
                  <a:pt x="274320" y="301752"/>
                </a:cubicBezTo>
                <a:lnTo>
                  <a:pt x="274320" y="274320"/>
                </a:lnTo>
                <a:lnTo>
                  <a:pt x="301752" y="274320"/>
                </a:lnTo>
                <a:cubicBezTo>
                  <a:pt x="306781" y="274320"/>
                  <a:pt x="310896" y="270205"/>
                  <a:pt x="310896" y="265176"/>
                </a:cubicBezTo>
                <a:cubicBezTo>
                  <a:pt x="310896" y="260147"/>
                  <a:pt x="306781" y="256032"/>
                  <a:pt x="301752" y="256032"/>
                </a:cubicBezTo>
                <a:lnTo>
                  <a:pt x="274320" y="256032"/>
                </a:lnTo>
                <a:lnTo>
                  <a:pt x="274320" y="219456"/>
                </a:lnTo>
                <a:lnTo>
                  <a:pt x="301752" y="219456"/>
                </a:lnTo>
                <a:cubicBezTo>
                  <a:pt x="306781" y="219456"/>
                  <a:pt x="310896" y="215341"/>
                  <a:pt x="310896" y="210312"/>
                </a:cubicBezTo>
                <a:cubicBezTo>
                  <a:pt x="310896" y="205283"/>
                  <a:pt x="306781" y="201168"/>
                  <a:pt x="301752" y="201168"/>
                </a:cubicBezTo>
                <a:lnTo>
                  <a:pt x="274320" y="201168"/>
                </a:lnTo>
                <a:lnTo>
                  <a:pt x="274320" y="164592"/>
                </a:lnTo>
                <a:lnTo>
                  <a:pt x="301752" y="164592"/>
                </a:lnTo>
                <a:cubicBezTo>
                  <a:pt x="306781" y="164592"/>
                  <a:pt x="310896" y="160477"/>
                  <a:pt x="310896" y="155448"/>
                </a:cubicBezTo>
                <a:cubicBezTo>
                  <a:pt x="310896" y="150419"/>
                  <a:pt x="306781" y="146304"/>
                  <a:pt x="301752" y="146304"/>
                </a:cubicBezTo>
                <a:lnTo>
                  <a:pt x="274320" y="146304"/>
                </a:lnTo>
                <a:lnTo>
                  <a:pt x="274320" y="118872"/>
                </a:lnTo>
                <a:cubicBezTo>
                  <a:pt x="274320" y="113843"/>
                  <a:pt x="270205" y="109728"/>
                  <a:pt x="265176" y="109728"/>
                </a:cubicBezTo>
                <a:cubicBezTo>
                  <a:pt x="260147" y="109728"/>
                  <a:pt x="256032" y="113843"/>
                  <a:pt x="256032" y="118872"/>
                </a:cubicBezTo>
                <a:lnTo>
                  <a:pt x="256032" y="146304"/>
                </a:lnTo>
                <a:lnTo>
                  <a:pt x="219456" y="146304"/>
                </a:lnTo>
                <a:lnTo>
                  <a:pt x="219456" y="118872"/>
                </a:lnTo>
                <a:cubicBezTo>
                  <a:pt x="219456" y="113843"/>
                  <a:pt x="215341" y="109728"/>
                  <a:pt x="210312" y="109728"/>
                </a:cubicBezTo>
                <a:cubicBezTo>
                  <a:pt x="205283" y="109728"/>
                  <a:pt x="201168" y="113843"/>
                  <a:pt x="201168" y="118872"/>
                </a:cubicBezTo>
                <a:lnTo>
                  <a:pt x="201168" y="146304"/>
                </a:lnTo>
                <a:lnTo>
                  <a:pt x="164592" y="146304"/>
                </a:lnTo>
                <a:lnTo>
                  <a:pt x="164592" y="118872"/>
                </a:lnTo>
                <a:cubicBezTo>
                  <a:pt x="164592" y="113843"/>
                  <a:pt x="160477" y="109728"/>
                  <a:pt x="155448" y="109728"/>
                </a:cubicBezTo>
                <a:cubicBezTo>
                  <a:pt x="150419" y="109728"/>
                  <a:pt x="146304" y="113843"/>
                  <a:pt x="146304" y="118872"/>
                </a:cubicBezTo>
                <a:lnTo>
                  <a:pt x="146304" y="146304"/>
                </a:lnTo>
                <a:lnTo>
                  <a:pt x="109728" y="146304"/>
                </a:lnTo>
                <a:lnTo>
                  <a:pt x="109728" y="118872"/>
                </a:lnTo>
                <a:cubicBezTo>
                  <a:pt x="109728" y="113843"/>
                  <a:pt x="105613" y="109728"/>
                  <a:pt x="100584" y="109728"/>
                </a:cubicBezTo>
                <a:lnTo>
                  <a:pt x="100584" y="109728"/>
                </a:lnTo>
                <a:moveTo>
                  <a:pt x="146304" y="256032"/>
                </a:moveTo>
                <a:lnTo>
                  <a:pt x="109728" y="256032"/>
                </a:lnTo>
                <a:lnTo>
                  <a:pt x="109728" y="219456"/>
                </a:lnTo>
                <a:lnTo>
                  <a:pt x="146304" y="219456"/>
                </a:lnTo>
                <a:lnTo>
                  <a:pt x="146304" y="256032"/>
                </a:lnTo>
                <a:moveTo>
                  <a:pt x="201168" y="256032"/>
                </a:moveTo>
                <a:lnTo>
                  <a:pt x="164592" y="256032"/>
                </a:lnTo>
                <a:lnTo>
                  <a:pt x="164592" y="219456"/>
                </a:lnTo>
                <a:lnTo>
                  <a:pt x="201168" y="219456"/>
                </a:lnTo>
                <a:lnTo>
                  <a:pt x="201168" y="256032"/>
                </a:lnTo>
                <a:moveTo>
                  <a:pt x="256032" y="256032"/>
                </a:moveTo>
                <a:lnTo>
                  <a:pt x="219456" y="256032"/>
                </a:lnTo>
                <a:lnTo>
                  <a:pt x="219456" y="219456"/>
                </a:lnTo>
                <a:lnTo>
                  <a:pt x="256032" y="219456"/>
                </a:lnTo>
                <a:lnTo>
                  <a:pt x="256032" y="256032"/>
                </a:lnTo>
                <a:moveTo>
                  <a:pt x="256032" y="201168"/>
                </a:moveTo>
                <a:lnTo>
                  <a:pt x="219456" y="201168"/>
                </a:lnTo>
                <a:lnTo>
                  <a:pt x="219456" y="164592"/>
                </a:lnTo>
                <a:lnTo>
                  <a:pt x="256032" y="164592"/>
                </a:lnTo>
                <a:lnTo>
                  <a:pt x="256032" y="201168"/>
                </a:lnTo>
                <a:moveTo>
                  <a:pt x="201168" y="201168"/>
                </a:moveTo>
                <a:lnTo>
                  <a:pt x="164592" y="201168"/>
                </a:lnTo>
                <a:lnTo>
                  <a:pt x="164592" y="164592"/>
                </a:lnTo>
                <a:lnTo>
                  <a:pt x="201168" y="164592"/>
                </a:lnTo>
                <a:lnTo>
                  <a:pt x="201168" y="201168"/>
                </a:lnTo>
                <a:moveTo>
                  <a:pt x="146304" y="201168"/>
                </a:moveTo>
                <a:lnTo>
                  <a:pt x="109728" y="201168"/>
                </a:lnTo>
                <a:lnTo>
                  <a:pt x="109728" y="164592"/>
                </a:lnTo>
                <a:lnTo>
                  <a:pt x="146304" y="164592"/>
                </a:lnTo>
                <a:lnTo>
                  <a:pt x="146304" y="20116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Free Kicks and Penalty Kicks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3219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Fundamentals of Football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162800" y="626364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4853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334738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73" y="4586440"/>
                  <a:pt x="0" y="4510567"/>
                  <a:pt x="0" y="4416972"/>
                </a:cubicBezTo>
                <a:lnTo>
                  <a:pt x="0" y="169468"/>
                </a:lnTo>
                <a:cubicBezTo>
                  <a:pt x="0" y="75873"/>
                  <a:pt x="75873" y="0"/>
                  <a:pt x="169468" y="0"/>
                </a:cubicBezTo>
                <a:lnTo>
                  <a:pt x="3139154" y="0"/>
                </a:lnTo>
                <a:cubicBezTo>
                  <a:pt x="3232749" y="0"/>
                  <a:pt x="3308622" y="75873"/>
                  <a:pt x="3308622" y="169468"/>
                </a:cubicBezTo>
                <a:lnTo>
                  <a:pt x="3308622" y="4416972"/>
                </a:lnTo>
                <a:cubicBezTo>
                  <a:pt x="3308622" y="4510567"/>
                  <a:pt x="3232749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 l="25963" r="2596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67713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At the conclusion of each half, stoppage time is added.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additional time compensates for delays caused by injuries and substitutions.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7713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Time Management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6847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264944"/>
                  <a:pt x="264944" y="331470"/>
                  <a:pt x="182880" y="331470"/>
                </a:cubicBezTo>
                <a:cubicBezTo>
                  <a:pt x="100816" y="331470"/>
                  <a:pt x="34290" y="264944"/>
                  <a:pt x="34290" y="182880"/>
                </a:cubicBezTo>
                <a:cubicBezTo>
                  <a:pt x="34290" y="100816"/>
                  <a:pt x="100816" y="34290"/>
                  <a:pt x="182880" y="34290"/>
                </a:cubicBezTo>
                <a:cubicBezTo>
                  <a:pt x="264944" y="34290"/>
                  <a:pt x="331470" y="10081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283882"/>
                  <a:pt x="81878" y="365760"/>
                  <a:pt x="182880" y="365760"/>
                </a:cubicBezTo>
                <a:cubicBezTo>
                  <a:pt x="283882" y="365760"/>
                  <a:pt x="365760" y="283882"/>
                  <a:pt x="365760" y="182880"/>
                </a:cubicBezTo>
                <a:cubicBezTo>
                  <a:pt x="365760" y="81878"/>
                  <a:pt x="283882" y="0"/>
                  <a:pt x="182880" y="0"/>
                </a:cubicBezTo>
                <a:cubicBezTo>
                  <a:pt x="81878" y="0"/>
                  <a:pt x="0" y="81878"/>
                  <a:pt x="0" y="182880"/>
                </a:cubicBezTo>
                <a:moveTo>
                  <a:pt x="165735" y="85725"/>
                </a:moveTo>
                <a:lnTo>
                  <a:pt x="165735" y="182880"/>
                </a:lnTo>
                <a:cubicBezTo>
                  <a:pt x="165735" y="188595"/>
                  <a:pt x="168592" y="193953"/>
                  <a:pt x="173379" y="197167"/>
                </a:cubicBezTo>
                <a:lnTo>
                  <a:pt x="241959" y="242888"/>
                </a:lnTo>
                <a:cubicBezTo>
                  <a:pt x="249817" y="248174"/>
                  <a:pt x="260461" y="246031"/>
                  <a:pt x="265747" y="238101"/>
                </a:cubicBezTo>
                <a:cubicBezTo>
                  <a:pt x="271034" y="230172"/>
                  <a:pt x="268891" y="219599"/>
                  <a:pt x="260961" y="214313"/>
                </a:cubicBezTo>
                <a:lnTo>
                  <a:pt x="200025" y="173736"/>
                </a:lnTo>
                <a:lnTo>
                  <a:pt x="200025" y="85725"/>
                </a:lnTo>
                <a:cubicBezTo>
                  <a:pt x="200025" y="76224"/>
                  <a:pt x="192381" y="68580"/>
                  <a:pt x="182880" y="68580"/>
                </a:cubicBezTo>
                <a:cubicBezTo>
                  <a:pt x="173379" y="68580"/>
                  <a:pt x="165735" y="76224"/>
                  <a:pt x="165735" y="85725"/>
                </a:cubicBezTo>
                <a:lnTo>
                  <a:pt x="165735" y="8572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724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match consists of two halves, each lasting 45 minutes.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halves are played continuously without interruptions.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Game Structure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7724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5735" y="17145"/>
                </a:moveTo>
                <a:cubicBezTo>
                  <a:pt x="165735" y="7644"/>
                  <a:pt x="173379" y="0"/>
                  <a:pt x="182880" y="0"/>
                </a:cubicBezTo>
                <a:cubicBezTo>
                  <a:pt x="283893" y="0"/>
                  <a:pt x="365760" y="81867"/>
                  <a:pt x="365760" y="182880"/>
                </a:cubicBezTo>
                <a:cubicBezTo>
                  <a:pt x="365760" y="283893"/>
                  <a:pt x="283893" y="365760"/>
                  <a:pt x="182880" y="365760"/>
                </a:cubicBezTo>
                <a:cubicBezTo>
                  <a:pt x="81867" y="365760"/>
                  <a:pt x="0" y="283893"/>
                  <a:pt x="0" y="182880"/>
                </a:cubicBezTo>
                <a:cubicBezTo>
                  <a:pt x="0" y="155805"/>
                  <a:pt x="5858" y="130159"/>
                  <a:pt x="16431" y="107085"/>
                </a:cubicBezTo>
                <a:cubicBezTo>
                  <a:pt x="20717" y="97655"/>
                  <a:pt x="25789" y="88654"/>
                  <a:pt x="31575" y="80224"/>
                </a:cubicBezTo>
                <a:lnTo>
                  <a:pt x="31647" y="80081"/>
                </a:lnTo>
                <a:cubicBezTo>
                  <a:pt x="38148" y="70509"/>
                  <a:pt x="45434" y="61651"/>
                  <a:pt x="53578" y="53578"/>
                </a:cubicBezTo>
                <a:cubicBezTo>
                  <a:pt x="60293" y="46863"/>
                  <a:pt x="71152" y="46863"/>
                  <a:pt x="77795" y="53578"/>
                </a:cubicBezTo>
                <a:cubicBezTo>
                  <a:pt x="84439" y="60293"/>
                  <a:pt x="84511" y="71152"/>
                  <a:pt x="77795" y="77795"/>
                </a:cubicBezTo>
                <a:cubicBezTo>
                  <a:pt x="71223" y="84368"/>
                  <a:pt x="65222" y="91583"/>
                  <a:pt x="59936" y="99298"/>
                </a:cubicBezTo>
                <a:lnTo>
                  <a:pt x="59865" y="99441"/>
                </a:lnTo>
                <a:cubicBezTo>
                  <a:pt x="44720" y="121730"/>
                  <a:pt x="35433" y="148376"/>
                  <a:pt x="34361" y="177094"/>
                </a:cubicBezTo>
                <a:cubicBezTo>
                  <a:pt x="34290" y="179022"/>
                  <a:pt x="34219" y="180951"/>
                  <a:pt x="34219" y="182880"/>
                </a:cubicBezTo>
                <a:cubicBezTo>
                  <a:pt x="34219" y="264962"/>
                  <a:pt x="100727" y="331470"/>
                  <a:pt x="182809" y="331470"/>
                </a:cubicBezTo>
                <a:cubicBezTo>
                  <a:pt x="264890" y="331470"/>
                  <a:pt x="331399" y="264962"/>
                  <a:pt x="331399" y="182880"/>
                </a:cubicBezTo>
                <a:cubicBezTo>
                  <a:pt x="331399" y="106585"/>
                  <a:pt x="273963" y="43791"/>
                  <a:pt x="199954" y="35290"/>
                </a:cubicBezTo>
                <a:lnTo>
                  <a:pt x="199954" y="74295"/>
                </a:lnTo>
                <a:cubicBezTo>
                  <a:pt x="199954" y="83796"/>
                  <a:pt x="192310" y="91440"/>
                  <a:pt x="182809" y="91440"/>
                </a:cubicBezTo>
                <a:cubicBezTo>
                  <a:pt x="173307" y="91440"/>
                  <a:pt x="165664" y="83796"/>
                  <a:pt x="165664" y="74295"/>
                </a:cubicBezTo>
                <a:lnTo>
                  <a:pt x="165664" y="17145"/>
                </a:lnTo>
                <a:lnTo>
                  <a:pt x="165735" y="17145"/>
                </a:lnTo>
                <a:moveTo>
                  <a:pt x="113586" y="113586"/>
                </a:moveTo>
                <a:cubicBezTo>
                  <a:pt x="120301" y="106871"/>
                  <a:pt x="131159" y="106871"/>
                  <a:pt x="137803" y="113586"/>
                </a:cubicBezTo>
                <a:lnTo>
                  <a:pt x="194953" y="170736"/>
                </a:lnTo>
                <a:cubicBezTo>
                  <a:pt x="201668" y="177451"/>
                  <a:pt x="201668" y="188309"/>
                  <a:pt x="194953" y="194953"/>
                </a:cubicBezTo>
                <a:cubicBezTo>
                  <a:pt x="188238" y="201597"/>
                  <a:pt x="177379" y="201668"/>
                  <a:pt x="170736" y="194953"/>
                </a:cubicBezTo>
                <a:lnTo>
                  <a:pt x="113586" y="137803"/>
                </a:lnTo>
                <a:cubicBezTo>
                  <a:pt x="106871" y="131088"/>
                  <a:pt x="106871" y="120229"/>
                  <a:pt x="113586" y="113586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94720" cy="696501"/>
          </a:xfrm>
          <a:custGeom>
            <a:avLst/>
            <a:gdLst/>
            <a:ahLst/>
            <a:cxnLst/>
            <a:rect l="l" t="t" r="r" b="b"/>
            <a:pathLst>
              <a:path w="11094720" h="696501">
                <a:moveTo>
                  <a:pt x="0" y="696501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Game Duration and Stoppage Time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0" y="6217920"/>
            <a:ext cx="12192022" cy="640080"/>
          </a:xfrm>
          <a:custGeom>
            <a:avLst/>
            <a:gdLst/>
            <a:ahLst/>
            <a:cxnLst/>
            <a:rect l="l" t="t" r="r" b="b"/>
            <a:pathLst>
              <a:path w="12192022" h="640080">
                <a:moveTo>
                  <a:pt x="0" y="640080"/>
                </a:moveTo>
                <a:lnTo>
                  <a:pt x="0" y="0"/>
                </a:lnTo>
                <a:lnTo>
                  <a:pt x="12192022" y="0"/>
                </a:lnTo>
                <a:lnTo>
                  <a:pt x="12192022" y="640080"/>
                </a:lnTo>
                <a:lnTo>
                  <a:pt x="0" y="640080"/>
                </a:lnTo>
              </a:path>
            </a:pathLst>
          </a:custGeom>
          <a:blipFill>
            <a:blip r:embed="rId2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2197" y="6350002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Fundamentals of Football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6350002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Fundamentals of Football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Referee and Assistant Referees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referee's decisions are final and binding.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Players and coaches must respect the referee's authority on the field.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Authority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Assistant referees help the referee make decisions, particularly on offside and foul play.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provide crucial support to ensure accurate calls during the game.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Decision Support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referee is responsible for enforcing the rules and regulations of the game.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ensure fair play and maintain the integrity of the match.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Rule Enforcement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Yellow and Red Cards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red card penalizes a player for serious infractions, resulting in immediate ejection from the game.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Red Card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16182" y="49562"/>
                </a:moveTo>
                <a:cubicBezTo>
                  <a:pt x="292679" y="45990"/>
                  <a:pt x="271105" y="44276"/>
                  <a:pt x="251389" y="44276"/>
                </a:cubicBezTo>
                <a:lnTo>
                  <a:pt x="321397" y="114284"/>
                </a:lnTo>
                <a:cubicBezTo>
                  <a:pt x="321755" y="91353"/>
                  <a:pt x="319683" y="69207"/>
                  <a:pt x="316182" y="49562"/>
                </a:cubicBezTo>
                <a:moveTo>
                  <a:pt x="161163" y="58635"/>
                </a:moveTo>
                <a:cubicBezTo>
                  <a:pt x="121587" y="73279"/>
                  <a:pt x="94512" y="98068"/>
                  <a:pt x="76438" y="127572"/>
                </a:cubicBezTo>
                <a:cubicBezTo>
                  <a:pt x="61722" y="151646"/>
                  <a:pt x="52864" y="179007"/>
                  <a:pt x="48220" y="206796"/>
                </a:cubicBezTo>
                <a:lnTo>
                  <a:pt x="159734" y="318310"/>
                </a:lnTo>
                <a:cubicBezTo>
                  <a:pt x="176308" y="315881"/>
                  <a:pt x="191238" y="312023"/>
                  <a:pt x="204597" y="307023"/>
                </a:cubicBezTo>
                <a:cubicBezTo>
                  <a:pt x="244173" y="292378"/>
                  <a:pt x="271248" y="267589"/>
                  <a:pt x="289322" y="238086"/>
                </a:cubicBezTo>
                <a:cubicBezTo>
                  <a:pt x="304038" y="214011"/>
                  <a:pt x="312896" y="186651"/>
                  <a:pt x="317540" y="158861"/>
                </a:cubicBezTo>
                <a:lnTo>
                  <a:pt x="206026" y="47419"/>
                </a:lnTo>
                <a:cubicBezTo>
                  <a:pt x="189452" y="49848"/>
                  <a:pt x="174522" y="53705"/>
                  <a:pt x="161163" y="58706"/>
                </a:cubicBezTo>
                <a:lnTo>
                  <a:pt x="161163" y="58635"/>
                </a:lnTo>
                <a:moveTo>
                  <a:pt x="44363" y="251444"/>
                </a:moveTo>
                <a:cubicBezTo>
                  <a:pt x="44006" y="274376"/>
                  <a:pt x="46077" y="296521"/>
                  <a:pt x="49578" y="316167"/>
                </a:cubicBezTo>
                <a:cubicBezTo>
                  <a:pt x="73081" y="319739"/>
                  <a:pt x="94655" y="321453"/>
                  <a:pt x="114371" y="321453"/>
                </a:cubicBezTo>
                <a:lnTo>
                  <a:pt x="44363" y="251444"/>
                </a:lnTo>
                <a:moveTo>
                  <a:pt x="47220" y="109712"/>
                </a:moveTo>
                <a:cubicBezTo>
                  <a:pt x="69080" y="73994"/>
                  <a:pt x="102084" y="43990"/>
                  <a:pt x="149304" y="26488"/>
                </a:cubicBezTo>
                <a:cubicBezTo>
                  <a:pt x="196024" y="9128"/>
                  <a:pt x="255461" y="4628"/>
                  <a:pt x="329684" y="16987"/>
                </a:cubicBezTo>
                <a:cubicBezTo>
                  <a:pt x="338971" y="18558"/>
                  <a:pt x="346400" y="25630"/>
                  <a:pt x="348329" y="34917"/>
                </a:cubicBezTo>
                <a:cubicBezTo>
                  <a:pt x="360831" y="95496"/>
                  <a:pt x="361617" y="185865"/>
                  <a:pt x="318611" y="256016"/>
                </a:cubicBezTo>
                <a:cubicBezTo>
                  <a:pt x="296751" y="291735"/>
                  <a:pt x="263747" y="321739"/>
                  <a:pt x="216527" y="339241"/>
                </a:cubicBezTo>
                <a:cubicBezTo>
                  <a:pt x="169664" y="356600"/>
                  <a:pt x="110300" y="361172"/>
                  <a:pt x="36076" y="348742"/>
                </a:cubicBezTo>
                <a:cubicBezTo>
                  <a:pt x="26789" y="347171"/>
                  <a:pt x="19360" y="340098"/>
                  <a:pt x="17431" y="330811"/>
                </a:cubicBezTo>
                <a:cubicBezTo>
                  <a:pt x="4929" y="270232"/>
                  <a:pt x="4143" y="179864"/>
                  <a:pt x="47149" y="109712"/>
                </a:cubicBezTo>
                <a:lnTo>
                  <a:pt x="47220" y="109712"/>
                </a:lnTo>
                <a:moveTo>
                  <a:pt x="212169" y="107855"/>
                </a:moveTo>
                <a:lnTo>
                  <a:pt x="257889" y="153575"/>
                </a:lnTo>
                <a:cubicBezTo>
                  <a:pt x="264605" y="160290"/>
                  <a:pt x="264605" y="171149"/>
                  <a:pt x="257889" y="177792"/>
                </a:cubicBezTo>
                <a:cubicBezTo>
                  <a:pt x="251174" y="184436"/>
                  <a:pt x="240316" y="184507"/>
                  <a:pt x="233672" y="177792"/>
                </a:cubicBezTo>
                <a:lnTo>
                  <a:pt x="187952" y="132072"/>
                </a:lnTo>
                <a:cubicBezTo>
                  <a:pt x="181237" y="125357"/>
                  <a:pt x="181237" y="114499"/>
                  <a:pt x="187952" y="107855"/>
                </a:cubicBezTo>
                <a:cubicBezTo>
                  <a:pt x="194667" y="101211"/>
                  <a:pt x="205526" y="101140"/>
                  <a:pt x="212169" y="107855"/>
                </a:cubicBezTo>
                <a:lnTo>
                  <a:pt x="212169" y="107855"/>
                </a:lnTo>
                <a:moveTo>
                  <a:pt x="172164" y="147860"/>
                </a:moveTo>
                <a:lnTo>
                  <a:pt x="217884" y="193580"/>
                </a:lnTo>
                <a:cubicBezTo>
                  <a:pt x="224599" y="200295"/>
                  <a:pt x="224599" y="211154"/>
                  <a:pt x="217884" y="217797"/>
                </a:cubicBezTo>
                <a:cubicBezTo>
                  <a:pt x="211169" y="224441"/>
                  <a:pt x="200311" y="224512"/>
                  <a:pt x="193667" y="217797"/>
                </a:cubicBezTo>
                <a:lnTo>
                  <a:pt x="147947" y="172077"/>
                </a:lnTo>
                <a:cubicBezTo>
                  <a:pt x="141232" y="165362"/>
                  <a:pt x="141232" y="154504"/>
                  <a:pt x="147947" y="147860"/>
                </a:cubicBezTo>
                <a:cubicBezTo>
                  <a:pt x="154662" y="141216"/>
                  <a:pt x="165521" y="141145"/>
                  <a:pt x="172164" y="147860"/>
                </a:cubicBezTo>
                <a:moveTo>
                  <a:pt x="132159" y="187865"/>
                </a:moveTo>
                <a:lnTo>
                  <a:pt x="177879" y="233585"/>
                </a:lnTo>
                <a:cubicBezTo>
                  <a:pt x="184595" y="240300"/>
                  <a:pt x="184595" y="251159"/>
                  <a:pt x="177879" y="257802"/>
                </a:cubicBezTo>
                <a:cubicBezTo>
                  <a:pt x="171164" y="264446"/>
                  <a:pt x="160306" y="264517"/>
                  <a:pt x="153662" y="257802"/>
                </a:cubicBezTo>
                <a:lnTo>
                  <a:pt x="107942" y="212082"/>
                </a:lnTo>
                <a:cubicBezTo>
                  <a:pt x="101227" y="205367"/>
                  <a:pt x="101227" y="194509"/>
                  <a:pt x="107942" y="187865"/>
                </a:cubicBezTo>
                <a:cubicBezTo>
                  <a:pt x="114657" y="181221"/>
                  <a:pt x="125516" y="181150"/>
                  <a:pt x="132159" y="18786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yellow card cautions a player for minor infractions and does not lead to ejection.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Yellow Card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9844" y="64558"/>
                </a:moveTo>
                <a:cubicBezTo>
                  <a:pt x="141959" y="63358"/>
                  <a:pt x="144645" y="64044"/>
                  <a:pt x="145845" y="66158"/>
                </a:cubicBezTo>
                <a:lnTo>
                  <a:pt x="241285" y="231493"/>
                </a:lnTo>
                <a:cubicBezTo>
                  <a:pt x="242486" y="233608"/>
                  <a:pt x="241800" y="236294"/>
                  <a:pt x="239685" y="237494"/>
                </a:cubicBezTo>
                <a:lnTo>
                  <a:pt x="129443" y="301159"/>
                </a:lnTo>
                <a:cubicBezTo>
                  <a:pt x="127328" y="302359"/>
                  <a:pt x="124642" y="301674"/>
                  <a:pt x="123442" y="299559"/>
                </a:cubicBezTo>
                <a:lnTo>
                  <a:pt x="28002" y="134224"/>
                </a:lnTo>
                <a:cubicBezTo>
                  <a:pt x="26801" y="132109"/>
                  <a:pt x="27487" y="129423"/>
                  <a:pt x="29602" y="128223"/>
                </a:cubicBezTo>
                <a:lnTo>
                  <a:pt x="139844" y="64558"/>
                </a:lnTo>
                <a:moveTo>
                  <a:pt x="15886" y="104449"/>
                </a:moveTo>
                <a:cubicBezTo>
                  <a:pt x="684" y="113250"/>
                  <a:pt x="-4517" y="132681"/>
                  <a:pt x="4284" y="147940"/>
                </a:cubicBezTo>
                <a:lnTo>
                  <a:pt x="99725" y="313275"/>
                </a:lnTo>
                <a:cubicBezTo>
                  <a:pt x="108526" y="328477"/>
                  <a:pt x="127957" y="333735"/>
                  <a:pt x="143216" y="324934"/>
                </a:cubicBezTo>
                <a:lnTo>
                  <a:pt x="253401" y="261268"/>
                </a:lnTo>
                <a:cubicBezTo>
                  <a:pt x="268603" y="252467"/>
                  <a:pt x="273861" y="233036"/>
                  <a:pt x="265060" y="217777"/>
                </a:cubicBezTo>
                <a:lnTo>
                  <a:pt x="169619" y="52442"/>
                </a:lnTo>
                <a:cubicBezTo>
                  <a:pt x="160818" y="37240"/>
                  <a:pt x="141330" y="32040"/>
                  <a:pt x="126128" y="40841"/>
                </a:cubicBezTo>
                <a:lnTo>
                  <a:pt x="15886" y="104449"/>
                </a:lnTo>
                <a:moveTo>
                  <a:pt x="185221" y="321733"/>
                </a:moveTo>
                <a:cubicBezTo>
                  <a:pt x="190765" y="326362"/>
                  <a:pt x="197909" y="329163"/>
                  <a:pt x="205738" y="329163"/>
                </a:cubicBezTo>
                <a:lnTo>
                  <a:pt x="333754" y="329163"/>
                </a:lnTo>
                <a:cubicBezTo>
                  <a:pt x="351413" y="329163"/>
                  <a:pt x="365758" y="314818"/>
                  <a:pt x="365758" y="297159"/>
                </a:cubicBezTo>
                <a:lnTo>
                  <a:pt x="365758" y="105135"/>
                </a:lnTo>
                <a:cubicBezTo>
                  <a:pt x="365758" y="87475"/>
                  <a:pt x="351413" y="73131"/>
                  <a:pt x="333754" y="73131"/>
                </a:cubicBezTo>
                <a:lnTo>
                  <a:pt x="205738" y="73131"/>
                </a:lnTo>
                <a:cubicBezTo>
                  <a:pt x="204709" y="73131"/>
                  <a:pt x="203738" y="73188"/>
                  <a:pt x="202709" y="73245"/>
                </a:cubicBezTo>
                <a:lnTo>
                  <a:pt x="280890" y="208633"/>
                </a:lnTo>
                <a:cubicBezTo>
                  <a:pt x="294721" y="232579"/>
                  <a:pt x="286491" y="263269"/>
                  <a:pt x="262545" y="277099"/>
                </a:cubicBezTo>
                <a:lnTo>
                  <a:pt x="185221" y="321733"/>
                </a:lnTo>
                <a:moveTo>
                  <a:pt x="332611" y="143768"/>
                </a:moveTo>
                <a:lnTo>
                  <a:pt x="305065" y="172286"/>
                </a:lnTo>
                <a:cubicBezTo>
                  <a:pt x="303236" y="174115"/>
                  <a:pt x="300207" y="174115"/>
                  <a:pt x="298493" y="172286"/>
                </a:cubicBezTo>
                <a:lnTo>
                  <a:pt x="270832" y="143768"/>
                </a:lnTo>
                <a:cubicBezTo>
                  <a:pt x="262831" y="135481"/>
                  <a:pt x="263288" y="121765"/>
                  <a:pt x="272261" y="114107"/>
                </a:cubicBezTo>
                <a:cubicBezTo>
                  <a:pt x="279976" y="107421"/>
                  <a:pt x="291806" y="108678"/>
                  <a:pt x="298950" y="115936"/>
                </a:cubicBezTo>
                <a:lnTo>
                  <a:pt x="301807" y="118908"/>
                </a:lnTo>
                <a:lnTo>
                  <a:pt x="304493" y="115936"/>
                </a:lnTo>
                <a:cubicBezTo>
                  <a:pt x="311637" y="108678"/>
                  <a:pt x="323353" y="107364"/>
                  <a:pt x="331297" y="114107"/>
                </a:cubicBezTo>
                <a:cubicBezTo>
                  <a:pt x="340155" y="121822"/>
                  <a:pt x="340555" y="135538"/>
                  <a:pt x="332554" y="143768"/>
                </a:cubicBezTo>
                <a:lnTo>
                  <a:pt x="332611" y="143768"/>
                </a:lnTo>
                <a:moveTo>
                  <a:pt x="97953" y="136167"/>
                </a:moveTo>
                <a:lnTo>
                  <a:pt x="93838" y="151540"/>
                </a:lnTo>
                <a:lnTo>
                  <a:pt x="82180" y="195032"/>
                </a:lnTo>
                <a:cubicBezTo>
                  <a:pt x="78179" y="209891"/>
                  <a:pt x="87038" y="225150"/>
                  <a:pt x="101839" y="229150"/>
                </a:cubicBezTo>
                <a:cubicBezTo>
                  <a:pt x="116641" y="233151"/>
                  <a:pt x="131957" y="224292"/>
                  <a:pt x="135958" y="209491"/>
                </a:cubicBezTo>
                <a:lnTo>
                  <a:pt x="137330" y="204461"/>
                </a:lnTo>
                <a:cubicBezTo>
                  <a:pt x="137387" y="204233"/>
                  <a:pt x="137444" y="204004"/>
                  <a:pt x="137501" y="203833"/>
                </a:cubicBezTo>
                <a:lnTo>
                  <a:pt x="147617" y="221378"/>
                </a:lnTo>
                <a:lnTo>
                  <a:pt x="140701" y="225378"/>
                </a:lnTo>
                <a:cubicBezTo>
                  <a:pt x="136872" y="227550"/>
                  <a:pt x="135615" y="232465"/>
                  <a:pt x="137787" y="236237"/>
                </a:cubicBezTo>
                <a:cubicBezTo>
                  <a:pt x="139958" y="240009"/>
                  <a:pt x="144873" y="241323"/>
                  <a:pt x="148645" y="239151"/>
                </a:cubicBezTo>
                <a:lnTo>
                  <a:pt x="176192" y="223264"/>
                </a:lnTo>
                <a:cubicBezTo>
                  <a:pt x="180021" y="221092"/>
                  <a:pt x="181278" y="216177"/>
                  <a:pt x="179106" y="212405"/>
                </a:cubicBezTo>
                <a:cubicBezTo>
                  <a:pt x="176934" y="208633"/>
                  <a:pt x="172020" y="207319"/>
                  <a:pt x="168248" y="209491"/>
                </a:cubicBezTo>
                <a:lnTo>
                  <a:pt x="161333" y="213491"/>
                </a:lnTo>
                <a:lnTo>
                  <a:pt x="151217" y="195946"/>
                </a:lnTo>
                <a:cubicBezTo>
                  <a:pt x="151446" y="196003"/>
                  <a:pt x="151674" y="196060"/>
                  <a:pt x="151846" y="196117"/>
                </a:cubicBezTo>
                <a:lnTo>
                  <a:pt x="156875" y="197489"/>
                </a:lnTo>
                <a:cubicBezTo>
                  <a:pt x="171734" y="201490"/>
                  <a:pt x="186993" y="192631"/>
                  <a:pt x="190993" y="177829"/>
                </a:cubicBezTo>
                <a:cubicBezTo>
                  <a:pt x="194994" y="163028"/>
                  <a:pt x="186136" y="147711"/>
                  <a:pt x="171334" y="143711"/>
                </a:cubicBezTo>
                <a:lnTo>
                  <a:pt x="127843" y="132052"/>
                </a:lnTo>
                <a:lnTo>
                  <a:pt x="112584" y="127766"/>
                </a:lnTo>
                <a:cubicBezTo>
                  <a:pt x="106240" y="126052"/>
                  <a:pt x="99668" y="129823"/>
                  <a:pt x="97953" y="136224"/>
                </a:cubicBezTo>
                <a:lnTo>
                  <a:pt x="97953" y="13616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Fundamentals of Football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Fundamentals of Football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013" r="3401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and Fair Play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Safety is paramount; players must take necessary precautions to avoid injuries during play.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Wearing appropriate gear and following safety protocols is essential for all participants.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Prioritize Safety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Players should show respect towards their opponents, teammates, and referees at all times.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Good sportsmanship fosters a positive environment for everyone involved.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Honor Opponents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Players must adhere to the established rules and regulations of the game to ensure fair play.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rules helps maintain the integrity of the sport.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Respect Rules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Remember to always respect the rules, opponents, and referees, and prioritize safety and fair play.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Respect and Safety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6290"/>
                </a:moveTo>
                <a:lnTo>
                  <a:pt x="52149" y="91726"/>
                </a:lnTo>
                <a:cubicBezTo>
                  <a:pt x="47935" y="93512"/>
                  <a:pt x="45649" y="97298"/>
                  <a:pt x="45720" y="100870"/>
                </a:cubicBezTo>
                <a:cubicBezTo>
                  <a:pt x="46077" y="166164"/>
                  <a:pt x="73152" y="278963"/>
                  <a:pt x="178880" y="329541"/>
                </a:cubicBezTo>
                <a:cubicBezTo>
                  <a:pt x="181451" y="330756"/>
                  <a:pt x="184452" y="330756"/>
                  <a:pt x="186952" y="329541"/>
                </a:cubicBezTo>
                <a:cubicBezTo>
                  <a:pt x="292679" y="278892"/>
                  <a:pt x="319754" y="166164"/>
                  <a:pt x="320040" y="100798"/>
                </a:cubicBezTo>
                <a:cubicBezTo>
                  <a:pt x="320040" y="97226"/>
                  <a:pt x="317825" y="93512"/>
                  <a:pt x="313611" y="91654"/>
                </a:cubicBezTo>
                <a:lnTo>
                  <a:pt x="182880" y="36290"/>
                </a:lnTo>
                <a:moveTo>
                  <a:pt x="192453" y="3072"/>
                </a:moveTo>
                <a:lnTo>
                  <a:pt x="326969" y="60150"/>
                </a:lnTo>
                <a:cubicBezTo>
                  <a:pt x="342686" y="66794"/>
                  <a:pt x="354401" y="82296"/>
                  <a:pt x="354330" y="101013"/>
                </a:cubicBezTo>
                <a:cubicBezTo>
                  <a:pt x="353973" y="171879"/>
                  <a:pt x="324826" y="301538"/>
                  <a:pt x="201740" y="360474"/>
                </a:cubicBezTo>
                <a:cubicBezTo>
                  <a:pt x="189809" y="366189"/>
                  <a:pt x="175951" y="366189"/>
                  <a:pt x="164021" y="360474"/>
                </a:cubicBezTo>
                <a:cubicBezTo>
                  <a:pt x="40934" y="301538"/>
                  <a:pt x="11787" y="171879"/>
                  <a:pt x="11430" y="101013"/>
                </a:cubicBezTo>
                <a:cubicBezTo>
                  <a:pt x="11359" y="82296"/>
                  <a:pt x="23074" y="66794"/>
                  <a:pt x="38791" y="60150"/>
                </a:cubicBezTo>
                <a:lnTo>
                  <a:pt x="173379" y="3072"/>
                </a:lnTo>
                <a:cubicBezTo>
                  <a:pt x="176308" y="1715"/>
                  <a:pt x="179594" y="1000"/>
                  <a:pt x="182880" y="1000"/>
                </a:cubicBezTo>
                <a:cubicBezTo>
                  <a:pt x="186166" y="1000"/>
                  <a:pt x="189452" y="1715"/>
                  <a:pt x="192453" y="3072"/>
                </a:cubicBezTo>
                <a:lnTo>
                  <a:pt x="192453" y="307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rules and regulations of football is essential for beginners to enjoy the game and play safely.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Game Rules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009" y="90983"/>
                </a:moveTo>
                <a:cubicBezTo>
                  <a:pt x="61608" y="80296"/>
                  <a:pt x="49949" y="73152"/>
                  <a:pt x="36576" y="73152"/>
                </a:cubicBezTo>
                <a:cubicBezTo>
                  <a:pt x="16402" y="73152"/>
                  <a:pt x="0" y="89554"/>
                  <a:pt x="0" y="109728"/>
                </a:cubicBezTo>
                <a:cubicBezTo>
                  <a:pt x="0" y="125959"/>
                  <a:pt x="10573" y="139732"/>
                  <a:pt x="25203" y="144475"/>
                </a:cubicBezTo>
                <a:cubicBezTo>
                  <a:pt x="20745" y="156420"/>
                  <a:pt x="18288" y="169393"/>
                  <a:pt x="18288" y="182880"/>
                </a:cubicBezTo>
                <a:cubicBezTo>
                  <a:pt x="18288" y="243459"/>
                  <a:pt x="67437" y="292608"/>
                  <a:pt x="128016" y="292608"/>
                </a:cubicBezTo>
                <a:cubicBezTo>
                  <a:pt x="164992" y="292608"/>
                  <a:pt x="197682" y="274320"/>
                  <a:pt x="217570" y="246316"/>
                </a:cubicBezTo>
                <a:lnTo>
                  <a:pt x="302324" y="290551"/>
                </a:lnTo>
                <a:cubicBezTo>
                  <a:pt x="304952" y="291922"/>
                  <a:pt x="307810" y="292608"/>
                  <a:pt x="310782" y="292608"/>
                </a:cubicBezTo>
                <a:lnTo>
                  <a:pt x="311925" y="292608"/>
                </a:lnTo>
                <a:cubicBezTo>
                  <a:pt x="317068" y="292608"/>
                  <a:pt x="321983" y="290436"/>
                  <a:pt x="325469" y="286607"/>
                </a:cubicBezTo>
                <a:lnTo>
                  <a:pt x="361645" y="246831"/>
                </a:lnTo>
                <a:cubicBezTo>
                  <a:pt x="364274" y="243916"/>
                  <a:pt x="365760" y="240144"/>
                  <a:pt x="365760" y="236258"/>
                </a:cubicBezTo>
                <a:cubicBezTo>
                  <a:pt x="365760" y="231458"/>
                  <a:pt x="363531" y="226886"/>
                  <a:pt x="359759" y="223914"/>
                </a:cubicBezTo>
                <a:lnTo>
                  <a:pt x="201454" y="98698"/>
                </a:lnTo>
                <a:cubicBezTo>
                  <a:pt x="180537" y="82125"/>
                  <a:pt x="154648" y="73152"/>
                  <a:pt x="128016" y="73152"/>
                </a:cubicBezTo>
                <a:cubicBezTo>
                  <a:pt x="105842" y="73152"/>
                  <a:pt x="85268" y="79724"/>
                  <a:pt x="68008" y="90983"/>
                </a:cubicBezTo>
                <a:lnTo>
                  <a:pt x="68009" y="90983"/>
                </a:lnTo>
                <a:moveTo>
                  <a:pt x="39148" y="118529"/>
                </a:moveTo>
                <a:cubicBezTo>
                  <a:pt x="38348" y="118758"/>
                  <a:pt x="37490" y="118872"/>
                  <a:pt x="36576" y="118872"/>
                </a:cubicBezTo>
                <a:cubicBezTo>
                  <a:pt x="31547" y="118872"/>
                  <a:pt x="27432" y="114757"/>
                  <a:pt x="27432" y="109728"/>
                </a:cubicBezTo>
                <a:cubicBezTo>
                  <a:pt x="27432" y="104699"/>
                  <a:pt x="31547" y="100584"/>
                  <a:pt x="36576" y="100584"/>
                </a:cubicBezTo>
                <a:cubicBezTo>
                  <a:pt x="41605" y="100584"/>
                  <a:pt x="45720" y="104699"/>
                  <a:pt x="45720" y="109728"/>
                </a:cubicBezTo>
                <a:cubicBezTo>
                  <a:pt x="45720" y="109899"/>
                  <a:pt x="45720" y="110128"/>
                  <a:pt x="45720" y="110300"/>
                </a:cubicBezTo>
                <a:cubicBezTo>
                  <a:pt x="43434" y="112928"/>
                  <a:pt x="41205" y="115672"/>
                  <a:pt x="39148" y="118472"/>
                </a:cubicBezTo>
                <a:lnTo>
                  <a:pt x="39148" y="118529"/>
                </a:lnTo>
                <a:moveTo>
                  <a:pt x="230257" y="221971"/>
                </a:moveTo>
                <a:cubicBezTo>
                  <a:pt x="218084" y="215627"/>
                  <a:pt x="203111" y="219227"/>
                  <a:pt x="195167" y="230429"/>
                </a:cubicBezTo>
                <a:cubicBezTo>
                  <a:pt x="180251" y="251517"/>
                  <a:pt x="155734" y="265176"/>
                  <a:pt x="128016" y="265176"/>
                </a:cubicBezTo>
                <a:cubicBezTo>
                  <a:pt x="82582" y="265176"/>
                  <a:pt x="45720" y="228314"/>
                  <a:pt x="45720" y="182880"/>
                </a:cubicBezTo>
                <a:cubicBezTo>
                  <a:pt x="45720" y="137446"/>
                  <a:pt x="82582" y="100584"/>
                  <a:pt x="128016" y="100584"/>
                </a:cubicBezTo>
                <a:cubicBezTo>
                  <a:pt x="148476" y="100584"/>
                  <a:pt x="168364" y="107499"/>
                  <a:pt x="184423" y="120186"/>
                </a:cubicBezTo>
                <a:lnTo>
                  <a:pt x="224428" y="151848"/>
                </a:lnTo>
                <a:lnTo>
                  <a:pt x="217627" y="160934"/>
                </a:lnTo>
                <a:cubicBezTo>
                  <a:pt x="213055" y="166992"/>
                  <a:pt x="214313" y="175565"/>
                  <a:pt x="220370" y="180137"/>
                </a:cubicBezTo>
                <a:cubicBezTo>
                  <a:pt x="226428" y="184709"/>
                  <a:pt x="235001" y="183451"/>
                  <a:pt x="239573" y="177394"/>
                </a:cubicBezTo>
                <a:lnTo>
                  <a:pt x="245974" y="168878"/>
                </a:lnTo>
                <a:lnTo>
                  <a:pt x="332956" y="237630"/>
                </a:lnTo>
                <a:lnTo>
                  <a:pt x="309582" y="263347"/>
                </a:lnTo>
                <a:lnTo>
                  <a:pt x="230257" y="221971"/>
                </a:lnTo>
                <a:moveTo>
                  <a:pt x="128016" y="210312"/>
                </a:moveTo>
                <a:cubicBezTo>
                  <a:pt x="143166" y="210312"/>
                  <a:pt x="155448" y="198030"/>
                  <a:pt x="155448" y="182880"/>
                </a:cubicBezTo>
                <a:cubicBezTo>
                  <a:pt x="155448" y="167730"/>
                  <a:pt x="143166" y="155448"/>
                  <a:pt x="128016" y="155448"/>
                </a:cubicBezTo>
                <a:cubicBezTo>
                  <a:pt x="112866" y="155448"/>
                  <a:pt x="100584" y="167730"/>
                  <a:pt x="100584" y="182880"/>
                </a:cubicBezTo>
                <a:cubicBezTo>
                  <a:pt x="100584" y="198030"/>
                  <a:pt x="112866" y="210312"/>
                  <a:pt x="128016" y="210312"/>
                </a:cubicBezTo>
                <a:lnTo>
                  <a:pt x="128016" y="21031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Fundamentals of Football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H="1">
            <a:off x="2743200" y="6217920"/>
            <a:ext cx="9448800" cy="640080"/>
          </a:xfrm>
          <a:custGeom>
            <a:avLst/>
            <a:gdLst/>
            <a:ahLst/>
            <a:cxnLst/>
            <a:rect l="l" t="t" r="r" b="b"/>
            <a:pathLst>
              <a:path w="9448800" h="640080">
                <a:moveTo>
                  <a:pt x="0" y="640080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118218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118218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044876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971534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044876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641" r="3664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118219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 Time!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227756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free kick is awarded after a foul and can be taken from the spot of the foul.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penalty kick is awarded for a foul committed inside the penalty area and is taken from 12 yards away.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227756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Kick Differences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227756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33279" y="193631"/>
                </a:moveTo>
                <a:lnTo>
                  <a:pt x="185220" y="190417"/>
                </a:lnTo>
                <a:cubicBezTo>
                  <a:pt x="182433" y="190256"/>
                  <a:pt x="179701" y="191006"/>
                  <a:pt x="177451" y="192667"/>
                </a:cubicBezTo>
                <a:cubicBezTo>
                  <a:pt x="175200" y="194328"/>
                  <a:pt x="173593" y="196632"/>
                  <a:pt x="172950" y="199364"/>
                </a:cubicBezTo>
                <a:lnTo>
                  <a:pt x="161163" y="246084"/>
                </a:lnTo>
                <a:cubicBezTo>
                  <a:pt x="153448" y="247799"/>
                  <a:pt x="145411" y="248656"/>
                  <a:pt x="137160" y="248656"/>
                </a:cubicBezTo>
                <a:cubicBezTo>
                  <a:pt x="128909" y="248656"/>
                  <a:pt x="120926" y="247745"/>
                  <a:pt x="113157" y="246084"/>
                </a:cubicBezTo>
                <a:lnTo>
                  <a:pt x="101370" y="199364"/>
                </a:lnTo>
                <a:cubicBezTo>
                  <a:pt x="100673" y="196685"/>
                  <a:pt x="99066" y="194328"/>
                  <a:pt x="96869" y="192667"/>
                </a:cubicBezTo>
                <a:cubicBezTo>
                  <a:pt x="94673" y="191006"/>
                  <a:pt x="91887" y="190256"/>
                  <a:pt x="89100" y="190417"/>
                </a:cubicBezTo>
                <a:lnTo>
                  <a:pt x="41041" y="193631"/>
                </a:lnTo>
                <a:cubicBezTo>
                  <a:pt x="33058" y="179969"/>
                  <a:pt x="27807" y="164485"/>
                  <a:pt x="26253" y="147983"/>
                </a:cubicBezTo>
                <a:lnTo>
                  <a:pt x="66973" y="122319"/>
                </a:lnTo>
                <a:cubicBezTo>
                  <a:pt x="69330" y="120819"/>
                  <a:pt x="71045" y="118568"/>
                  <a:pt x="71902" y="115943"/>
                </a:cubicBezTo>
                <a:cubicBezTo>
                  <a:pt x="72759" y="113318"/>
                  <a:pt x="72652" y="110478"/>
                  <a:pt x="71634" y="107906"/>
                </a:cubicBezTo>
                <a:lnTo>
                  <a:pt x="53792" y="63222"/>
                </a:lnTo>
                <a:cubicBezTo>
                  <a:pt x="64454" y="51221"/>
                  <a:pt x="77688" y="41523"/>
                  <a:pt x="92583" y="34987"/>
                </a:cubicBezTo>
                <a:lnTo>
                  <a:pt x="129606" y="65848"/>
                </a:lnTo>
                <a:cubicBezTo>
                  <a:pt x="131749" y="67616"/>
                  <a:pt x="134428" y="68580"/>
                  <a:pt x="137160" y="68580"/>
                </a:cubicBezTo>
                <a:cubicBezTo>
                  <a:pt x="139893" y="68580"/>
                  <a:pt x="142625" y="67616"/>
                  <a:pt x="144715" y="65848"/>
                </a:cubicBezTo>
                <a:lnTo>
                  <a:pt x="181737" y="34987"/>
                </a:lnTo>
                <a:cubicBezTo>
                  <a:pt x="196632" y="41523"/>
                  <a:pt x="209866" y="51221"/>
                  <a:pt x="220528" y="63222"/>
                </a:cubicBezTo>
                <a:lnTo>
                  <a:pt x="202633" y="107906"/>
                </a:lnTo>
                <a:cubicBezTo>
                  <a:pt x="201615" y="110478"/>
                  <a:pt x="201507" y="113318"/>
                  <a:pt x="202365" y="115943"/>
                </a:cubicBezTo>
                <a:cubicBezTo>
                  <a:pt x="203222" y="118568"/>
                  <a:pt x="204990" y="120819"/>
                  <a:pt x="207294" y="122319"/>
                </a:cubicBezTo>
                <a:lnTo>
                  <a:pt x="248067" y="147983"/>
                </a:lnTo>
                <a:cubicBezTo>
                  <a:pt x="246460" y="164485"/>
                  <a:pt x="241262" y="179969"/>
                  <a:pt x="233279" y="193631"/>
                </a:cubicBezTo>
                <a:lnTo>
                  <a:pt x="233279" y="193631"/>
                </a:lnTo>
                <a:moveTo>
                  <a:pt x="137160" y="25718"/>
                </a:moveTo>
                <a:lnTo>
                  <a:pt x="137642" y="25718"/>
                </a:lnTo>
                <a:lnTo>
                  <a:pt x="136678" y="25718"/>
                </a:lnTo>
                <a:lnTo>
                  <a:pt x="137160" y="25718"/>
                </a:lnTo>
                <a:moveTo>
                  <a:pt x="30379" y="105120"/>
                </a:moveTo>
                <a:cubicBezTo>
                  <a:pt x="30861" y="103513"/>
                  <a:pt x="31397" y="101852"/>
                  <a:pt x="31933" y="100245"/>
                </a:cubicBezTo>
                <a:lnTo>
                  <a:pt x="30379" y="105120"/>
                </a:lnTo>
                <a:moveTo>
                  <a:pt x="70723" y="226635"/>
                </a:moveTo>
                <a:lnTo>
                  <a:pt x="72759" y="228082"/>
                </a:lnTo>
                <a:cubicBezTo>
                  <a:pt x="72063" y="227600"/>
                  <a:pt x="71420" y="227118"/>
                  <a:pt x="70723" y="226635"/>
                </a:cubicBezTo>
                <a:moveTo>
                  <a:pt x="203650" y="226582"/>
                </a:moveTo>
                <a:cubicBezTo>
                  <a:pt x="202954" y="227118"/>
                  <a:pt x="202257" y="227654"/>
                  <a:pt x="201507" y="228136"/>
                </a:cubicBezTo>
                <a:lnTo>
                  <a:pt x="203650" y="226582"/>
                </a:lnTo>
                <a:moveTo>
                  <a:pt x="243941" y="105120"/>
                </a:moveTo>
                <a:lnTo>
                  <a:pt x="242334" y="100191"/>
                </a:lnTo>
                <a:cubicBezTo>
                  <a:pt x="242923" y="101798"/>
                  <a:pt x="243459" y="103459"/>
                  <a:pt x="243941" y="105120"/>
                </a:cubicBezTo>
                <a:moveTo>
                  <a:pt x="137160" y="274320"/>
                </a:move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cubicBezTo>
                  <a:pt x="0" y="212911"/>
                  <a:pt x="61409" y="274320"/>
                  <a:pt x="137160" y="274320"/>
                </a:cubicBezTo>
                <a:moveTo>
                  <a:pt x="144714" y="99816"/>
                </a:moveTo>
                <a:cubicBezTo>
                  <a:pt x="140214" y="96548"/>
                  <a:pt x="134106" y="96548"/>
                  <a:pt x="129605" y="99816"/>
                </a:cubicBezTo>
                <a:lnTo>
                  <a:pt x="103941" y="118408"/>
                </a:lnTo>
                <a:cubicBezTo>
                  <a:pt x="99441" y="121676"/>
                  <a:pt x="97566" y="127463"/>
                  <a:pt x="99280" y="132767"/>
                </a:cubicBezTo>
                <a:lnTo>
                  <a:pt x="109085" y="162931"/>
                </a:lnTo>
                <a:cubicBezTo>
                  <a:pt x="110800" y="168235"/>
                  <a:pt x="115729" y="171825"/>
                  <a:pt x="121301" y="171825"/>
                </a:cubicBezTo>
                <a:lnTo>
                  <a:pt x="153019" y="171825"/>
                </a:lnTo>
                <a:cubicBezTo>
                  <a:pt x="158591" y="171825"/>
                  <a:pt x="163520" y="168236"/>
                  <a:pt x="165235" y="162931"/>
                </a:cubicBezTo>
                <a:lnTo>
                  <a:pt x="175040" y="132767"/>
                </a:lnTo>
                <a:cubicBezTo>
                  <a:pt x="176754" y="127463"/>
                  <a:pt x="174879" y="121676"/>
                  <a:pt x="170379" y="118408"/>
                </a:cubicBezTo>
                <a:lnTo>
                  <a:pt x="144715" y="99763"/>
                </a:lnTo>
                <a:lnTo>
                  <a:pt x="144714" y="9981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301098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foul occurs when a player commits an unfair act, such as tripping or pushing an opponent.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Fouls can result in free kicks or penalty kicks, depending on the severity and location.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3301098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Defining a Foul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301098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1006" y="68237"/>
                </a:moveTo>
                <a:cubicBezTo>
                  <a:pt x="46206" y="60222"/>
                  <a:pt x="37462" y="54864"/>
                  <a:pt x="27432" y="54864"/>
                </a:cubicBezTo>
                <a:cubicBezTo>
                  <a:pt x="12302" y="54864"/>
                  <a:pt x="0" y="67166"/>
                  <a:pt x="0" y="82296"/>
                </a:cubicBezTo>
                <a:cubicBezTo>
                  <a:pt x="0" y="94469"/>
                  <a:pt x="7930" y="104799"/>
                  <a:pt x="18902" y="108356"/>
                </a:cubicBezTo>
                <a:cubicBezTo>
                  <a:pt x="15559" y="117315"/>
                  <a:pt x="13716" y="127044"/>
                  <a:pt x="13716" y="137160"/>
                </a:cubicBezTo>
                <a:cubicBezTo>
                  <a:pt x="13716" y="182594"/>
                  <a:pt x="50578" y="219456"/>
                  <a:pt x="96012" y="219456"/>
                </a:cubicBezTo>
                <a:cubicBezTo>
                  <a:pt x="123744" y="219456"/>
                  <a:pt x="148261" y="205740"/>
                  <a:pt x="163178" y="184737"/>
                </a:cubicBezTo>
                <a:lnTo>
                  <a:pt x="226743" y="217913"/>
                </a:lnTo>
                <a:cubicBezTo>
                  <a:pt x="228714" y="218942"/>
                  <a:pt x="230857" y="219456"/>
                  <a:pt x="233086" y="219456"/>
                </a:cubicBezTo>
                <a:lnTo>
                  <a:pt x="233944" y="219456"/>
                </a:lnTo>
                <a:cubicBezTo>
                  <a:pt x="237801" y="219456"/>
                  <a:pt x="241487" y="217827"/>
                  <a:pt x="244102" y="214955"/>
                </a:cubicBezTo>
                <a:lnTo>
                  <a:pt x="271234" y="185123"/>
                </a:lnTo>
                <a:cubicBezTo>
                  <a:pt x="273206" y="182937"/>
                  <a:pt x="274320" y="180108"/>
                  <a:pt x="274320" y="177194"/>
                </a:cubicBezTo>
                <a:cubicBezTo>
                  <a:pt x="274320" y="173593"/>
                  <a:pt x="272648" y="170164"/>
                  <a:pt x="269819" y="167935"/>
                </a:cubicBezTo>
                <a:lnTo>
                  <a:pt x="151090" y="74024"/>
                </a:lnTo>
                <a:cubicBezTo>
                  <a:pt x="135403" y="61593"/>
                  <a:pt x="115986" y="54864"/>
                  <a:pt x="96012" y="54864"/>
                </a:cubicBezTo>
                <a:cubicBezTo>
                  <a:pt x="79381" y="54864"/>
                  <a:pt x="63951" y="59793"/>
                  <a:pt x="51006" y="68237"/>
                </a:cubicBezTo>
                <a:lnTo>
                  <a:pt x="51006" y="68237"/>
                </a:lnTo>
                <a:moveTo>
                  <a:pt x="29361" y="88897"/>
                </a:moveTo>
                <a:cubicBezTo>
                  <a:pt x="28761" y="89068"/>
                  <a:pt x="28118" y="89154"/>
                  <a:pt x="27432" y="89154"/>
                </a:cubicBezTo>
                <a:cubicBezTo>
                  <a:pt x="23660" y="89154"/>
                  <a:pt x="20574" y="86068"/>
                  <a:pt x="20574" y="82296"/>
                </a:cubicBezTo>
                <a:cubicBezTo>
                  <a:pt x="20574" y="78524"/>
                  <a:pt x="23660" y="75438"/>
                  <a:pt x="27432" y="75438"/>
                </a:cubicBezTo>
                <a:cubicBezTo>
                  <a:pt x="31204" y="75438"/>
                  <a:pt x="34290" y="78524"/>
                  <a:pt x="34290" y="82296"/>
                </a:cubicBezTo>
                <a:cubicBezTo>
                  <a:pt x="34290" y="82425"/>
                  <a:pt x="34290" y="82596"/>
                  <a:pt x="34290" y="82725"/>
                </a:cubicBezTo>
                <a:cubicBezTo>
                  <a:pt x="32575" y="84696"/>
                  <a:pt x="30904" y="86754"/>
                  <a:pt x="29361" y="88854"/>
                </a:cubicBezTo>
                <a:lnTo>
                  <a:pt x="29361" y="88897"/>
                </a:lnTo>
                <a:moveTo>
                  <a:pt x="172693" y="166478"/>
                </a:moveTo>
                <a:cubicBezTo>
                  <a:pt x="163563" y="161720"/>
                  <a:pt x="152333" y="164421"/>
                  <a:pt x="146375" y="172822"/>
                </a:cubicBezTo>
                <a:cubicBezTo>
                  <a:pt x="135188" y="188638"/>
                  <a:pt x="116800" y="198882"/>
                  <a:pt x="96012" y="198882"/>
                </a:cubicBezTo>
                <a:cubicBezTo>
                  <a:pt x="61936" y="198882"/>
                  <a:pt x="34290" y="171236"/>
                  <a:pt x="34290" y="137160"/>
                </a:cubicBezTo>
                <a:cubicBezTo>
                  <a:pt x="34290" y="103084"/>
                  <a:pt x="61936" y="75438"/>
                  <a:pt x="96012" y="75438"/>
                </a:cubicBezTo>
                <a:cubicBezTo>
                  <a:pt x="111357" y="75438"/>
                  <a:pt x="126273" y="80624"/>
                  <a:pt x="138317" y="90140"/>
                </a:cubicBezTo>
                <a:lnTo>
                  <a:pt x="168321" y="113886"/>
                </a:lnTo>
                <a:lnTo>
                  <a:pt x="163220" y="120701"/>
                </a:lnTo>
                <a:cubicBezTo>
                  <a:pt x="159791" y="125244"/>
                  <a:pt x="160734" y="131674"/>
                  <a:pt x="165278" y="135103"/>
                </a:cubicBezTo>
                <a:cubicBezTo>
                  <a:pt x="169821" y="138532"/>
                  <a:pt x="176251" y="137589"/>
                  <a:pt x="179680" y="133045"/>
                </a:cubicBezTo>
                <a:lnTo>
                  <a:pt x="184480" y="126659"/>
                </a:lnTo>
                <a:lnTo>
                  <a:pt x="249717" y="178222"/>
                </a:lnTo>
                <a:lnTo>
                  <a:pt x="232186" y="197510"/>
                </a:lnTo>
                <a:lnTo>
                  <a:pt x="172693" y="166478"/>
                </a:lnTo>
                <a:moveTo>
                  <a:pt x="96012" y="157734"/>
                </a:moveTo>
                <a:cubicBezTo>
                  <a:pt x="107375" y="157734"/>
                  <a:pt x="116586" y="148523"/>
                  <a:pt x="116586" y="137160"/>
                </a:cubicBezTo>
                <a:cubicBezTo>
                  <a:pt x="116586" y="125797"/>
                  <a:pt x="107375" y="116586"/>
                  <a:pt x="96012" y="116586"/>
                </a:cubicBezTo>
                <a:cubicBezTo>
                  <a:pt x="84649" y="116586"/>
                  <a:pt x="75438" y="125797"/>
                  <a:pt x="75438" y="137160"/>
                </a:cubicBezTo>
                <a:cubicBezTo>
                  <a:pt x="75438" y="148523"/>
                  <a:pt x="84649" y="157734"/>
                  <a:pt x="96012" y="157734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154414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player is in an offside position if they are closer to the opponent's goal line than both the ball and the second-last opponent when the ball is played to them.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Being offside results in a free kick for the opposing team.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9154414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Offside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154414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72" y="17145"/>
                </a:moveTo>
                <a:cubicBezTo>
                  <a:pt x="144298" y="17145"/>
                  <a:pt x="150031" y="22878"/>
                  <a:pt x="150031" y="30004"/>
                </a:cubicBezTo>
                <a:lnTo>
                  <a:pt x="150031" y="114068"/>
                </a:lnTo>
                <a:lnTo>
                  <a:pt x="220432" y="70509"/>
                </a:lnTo>
                <a:cubicBezTo>
                  <a:pt x="226487" y="66758"/>
                  <a:pt x="234416" y="68634"/>
                  <a:pt x="238113" y="74688"/>
                </a:cubicBezTo>
                <a:cubicBezTo>
                  <a:pt x="241810" y="80742"/>
                  <a:pt x="239988" y="88672"/>
                  <a:pt x="233934" y="92369"/>
                </a:cubicBezTo>
                <a:lnTo>
                  <a:pt x="161604" y="137160"/>
                </a:lnTo>
                <a:lnTo>
                  <a:pt x="233934" y="181951"/>
                </a:lnTo>
                <a:cubicBezTo>
                  <a:pt x="239988" y="185702"/>
                  <a:pt x="241810" y="193631"/>
                  <a:pt x="238113" y="199632"/>
                </a:cubicBezTo>
                <a:cubicBezTo>
                  <a:pt x="234416" y="205633"/>
                  <a:pt x="226433" y="207508"/>
                  <a:pt x="220432" y="203811"/>
                </a:cubicBezTo>
                <a:lnTo>
                  <a:pt x="150031" y="160252"/>
                </a:lnTo>
                <a:lnTo>
                  <a:pt x="150031" y="244316"/>
                </a:lnTo>
                <a:cubicBezTo>
                  <a:pt x="150031" y="251442"/>
                  <a:pt x="144298" y="257175"/>
                  <a:pt x="137172" y="257175"/>
                </a:cubicBezTo>
                <a:cubicBezTo>
                  <a:pt x="130046" y="257175"/>
                  <a:pt x="124313" y="251442"/>
                  <a:pt x="124313" y="244316"/>
                </a:cubicBezTo>
                <a:lnTo>
                  <a:pt x="124313" y="160252"/>
                </a:lnTo>
                <a:lnTo>
                  <a:pt x="53911" y="203811"/>
                </a:lnTo>
                <a:cubicBezTo>
                  <a:pt x="47857" y="207562"/>
                  <a:pt x="39928" y="205686"/>
                  <a:pt x="36231" y="199632"/>
                </a:cubicBezTo>
                <a:cubicBezTo>
                  <a:pt x="32534" y="193578"/>
                  <a:pt x="34356" y="185648"/>
                  <a:pt x="40410" y="181951"/>
                </a:cubicBezTo>
                <a:lnTo>
                  <a:pt x="112740" y="137160"/>
                </a:lnTo>
                <a:lnTo>
                  <a:pt x="40410" y="92369"/>
                </a:lnTo>
                <a:cubicBezTo>
                  <a:pt x="34355" y="88618"/>
                  <a:pt x="32480" y="80689"/>
                  <a:pt x="36231" y="74688"/>
                </a:cubicBezTo>
                <a:cubicBezTo>
                  <a:pt x="39981" y="68687"/>
                  <a:pt x="47911" y="66758"/>
                  <a:pt x="53912" y="70509"/>
                </a:cubicBezTo>
                <a:lnTo>
                  <a:pt x="124313" y="114068"/>
                </a:lnTo>
                <a:lnTo>
                  <a:pt x="124313" y="30004"/>
                </a:lnTo>
                <a:cubicBezTo>
                  <a:pt x="124313" y="22878"/>
                  <a:pt x="130046" y="17145"/>
                  <a:pt x="137172" y="17145"/>
                </a:cubicBezTo>
                <a:lnTo>
                  <a:pt x="137172" y="1714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227756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goalkeeper's primary role is to prevent the opposing team from scoring.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can use their hands within the penalty area to block shots.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227756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Goalkeeper Role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227756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0574" y="78867"/>
                </a:moveTo>
                <a:cubicBezTo>
                  <a:pt x="20574" y="69394"/>
                  <a:pt x="28246" y="61722"/>
                  <a:pt x="37719" y="61722"/>
                </a:cubicBezTo>
                <a:lnTo>
                  <a:pt x="236601" y="61722"/>
                </a:lnTo>
                <a:cubicBezTo>
                  <a:pt x="246074" y="61722"/>
                  <a:pt x="253746" y="69394"/>
                  <a:pt x="253746" y="78867"/>
                </a:cubicBezTo>
                <a:lnTo>
                  <a:pt x="253746" y="222885"/>
                </a:lnTo>
                <a:cubicBezTo>
                  <a:pt x="253746" y="228586"/>
                  <a:pt x="258332" y="233172"/>
                  <a:pt x="264033" y="233172"/>
                </a:cubicBezTo>
                <a:cubicBezTo>
                  <a:pt x="269734" y="233172"/>
                  <a:pt x="274320" y="228586"/>
                  <a:pt x="274320" y="222885"/>
                </a:cubicBezTo>
                <a:lnTo>
                  <a:pt x="274320" y="78867"/>
                </a:lnTo>
                <a:cubicBezTo>
                  <a:pt x="274320" y="58036"/>
                  <a:pt x="257432" y="41148"/>
                  <a:pt x="236601" y="41148"/>
                </a:cubicBezTo>
                <a:lnTo>
                  <a:pt x="37719" y="41148"/>
                </a:lnTo>
                <a:cubicBezTo>
                  <a:pt x="16888" y="41148"/>
                  <a:pt x="0" y="58036"/>
                  <a:pt x="0" y="78867"/>
                </a:cubicBezTo>
                <a:lnTo>
                  <a:pt x="0" y="222885"/>
                </a:lnTo>
                <a:cubicBezTo>
                  <a:pt x="0" y="228586"/>
                  <a:pt x="4586" y="233172"/>
                  <a:pt x="10287" y="233172"/>
                </a:cubicBezTo>
                <a:cubicBezTo>
                  <a:pt x="15988" y="233172"/>
                  <a:pt x="20574" y="228586"/>
                  <a:pt x="20574" y="222885"/>
                </a:cubicBezTo>
                <a:lnTo>
                  <a:pt x="20574" y="78867"/>
                </a:lnTo>
                <a:moveTo>
                  <a:pt x="75438" y="82296"/>
                </a:moveTo>
                <a:cubicBezTo>
                  <a:pt x="71666" y="82296"/>
                  <a:pt x="68580" y="85382"/>
                  <a:pt x="68580" y="89154"/>
                </a:cubicBezTo>
                <a:lnTo>
                  <a:pt x="68580" y="109728"/>
                </a:lnTo>
                <a:lnTo>
                  <a:pt x="48006" y="109728"/>
                </a:lnTo>
                <a:cubicBezTo>
                  <a:pt x="44234" y="109728"/>
                  <a:pt x="41148" y="112814"/>
                  <a:pt x="41148" y="116586"/>
                </a:cubicBezTo>
                <a:cubicBezTo>
                  <a:pt x="41148" y="120358"/>
                  <a:pt x="44234" y="123444"/>
                  <a:pt x="48006" y="123444"/>
                </a:cubicBezTo>
                <a:lnTo>
                  <a:pt x="68580" y="123444"/>
                </a:lnTo>
                <a:lnTo>
                  <a:pt x="68580" y="150876"/>
                </a:lnTo>
                <a:lnTo>
                  <a:pt x="48006" y="150876"/>
                </a:lnTo>
                <a:cubicBezTo>
                  <a:pt x="44234" y="150876"/>
                  <a:pt x="41148" y="153962"/>
                  <a:pt x="41148" y="157734"/>
                </a:cubicBezTo>
                <a:cubicBezTo>
                  <a:pt x="41148" y="161506"/>
                  <a:pt x="44234" y="164592"/>
                  <a:pt x="48006" y="164592"/>
                </a:cubicBezTo>
                <a:lnTo>
                  <a:pt x="68580" y="164592"/>
                </a:lnTo>
                <a:lnTo>
                  <a:pt x="68580" y="192024"/>
                </a:lnTo>
                <a:lnTo>
                  <a:pt x="48006" y="192024"/>
                </a:lnTo>
                <a:cubicBezTo>
                  <a:pt x="44234" y="192024"/>
                  <a:pt x="41148" y="195110"/>
                  <a:pt x="41148" y="198882"/>
                </a:cubicBezTo>
                <a:cubicBezTo>
                  <a:pt x="41148" y="202654"/>
                  <a:pt x="44234" y="205740"/>
                  <a:pt x="48006" y="205740"/>
                </a:cubicBezTo>
                <a:lnTo>
                  <a:pt x="68580" y="205740"/>
                </a:lnTo>
                <a:lnTo>
                  <a:pt x="68580" y="226314"/>
                </a:lnTo>
                <a:cubicBezTo>
                  <a:pt x="68580" y="230086"/>
                  <a:pt x="71666" y="233172"/>
                  <a:pt x="75438" y="233172"/>
                </a:cubicBezTo>
                <a:cubicBezTo>
                  <a:pt x="79210" y="233172"/>
                  <a:pt x="82296" y="230086"/>
                  <a:pt x="82296" y="226314"/>
                </a:cubicBezTo>
                <a:lnTo>
                  <a:pt x="82296" y="205740"/>
                </a:lnTo>
                <a:lnTo>
                  <a:pt x="109728" y="205740"/>
                </a:lnTo>
                <a:lnTo>
                  <a:pt x="109728" y="226314"/>
                </a:lnTo>
                <a:cubicBezTo>
                  <a:pt x="109728" y="230086"/>
                  <a:pt x="112814" y="233172"/>
                  <a:pt x="116586" y="233172"/>
                </a:cubicBezTo>
                <a:cubicBezTo>
                  <a:pt x="120358" y="233172"/>
                  <a:pt x="123444" y="230086"/>
                  <a:pt x="123444" y="226314"/>
                </a:cubicBezTo>
                <a:lnTo>
                  <a:pt x="123444" y="205740"/>
                </a:lnTo>
                <a:lnTo>
                  <a:pt x="150876" y="205740"/>
                </a:lnTo>
                <a:lnTo>
                  <a:pt x="150876" y="226314"/>
                </a:lnTo>
                <a:cubicBezTo>
                  <a:pt x="150876" y="230086"/>
                  <a:pt x="153962" y="233172"/>
                  <a:pt x="157734" y="233172"/>
                </a:cubicBezTo>
                <a:cubicBezTo>
                  <a:pt x="161506" y="233172"/>
                  <a:pt x="164592" y="230086"/>
                  <a:pt x="164592" y="226314"/>
                </a:cubicBezTo>
                <a:lnTo>
                  <a:pt x="164592" y="205740"/>
                </a:lnTo>
                <a:lnTo>
                  <a:pt x="192024" y="205740"/>
                </a:lnTo>
                <a:lnTo>
                  <a:pt x="192024" y="226314"/>
                </a:lnTo>
                <a:cubicBezTo>
                  <a:pt x="192024" y="230086"/>
                  <a:pt x="195110" y="233172"/>
                  <a:pt x="198882" y="233172"/>
                </a:cubicBezTo>
                <a:cubicBezTo>
                  <a:pt x="202654" y="233172"/>
                  <a:pt x="205740" y="230086"/>
                  <a:pt x="205740" y="226314"/>
                </a:cubicBezTo>
                <a:lnTo>
                  <a:pt x="205740" y="205740"/>
                </a:lnTo>
                <a:lnTo>
                  <a:pt x="226314" y="205740"/>
                </a:lnTo>
                <a:cubicBezTo>
                  <a:pt x="230086" y="205740"/>
                  <a:pt x="233172" y="202654"/>
                  <a:pt x="233172" y="198882"/>
                </a:cubicBezTo>
                <a:cubicBezTo>
                  <a:pt x="233172" y="195110"/>
                  <a:pt x="230086" y="192024"/>
                  <a:pt x="226314" y="192024"/>
                </a:cubicBezTo>
                <a:lnTo>
                  <a:pt x="205740" y="192024"/>
                </a:lnTo>
                <a:lnTo>
                  <a:pt x="205740" y="164592"/>
                </a:lnTo>
                <a:lnTo>
                  <a:pt x="226314" y="164592"/>
                </a:lnTo>
                <a:cubicBezTo>
                  <a:pt x="230086" y="164592"/>
                  <a:pt x="233172" y="161506"/>
                  <a:pt x="233172" y="157734"/>
                </a:cubicBezTo>
                <a:cubicBezTo>
                  <a:pt x="233172" y="153962"/>
                  <a:pt x="230086" y="150876"/>
                  <a:pt x="226314" y="150876"/>
                </a:cubicBezTo>
                <a:lnTo>
                  <a:pt x="205740" y="150876"/>
                </a:lnTo>
                <a:lnTo>
                  <a:pt x="205740" y="123444"/>
                </a:lnTo>
                <a:lnTo>
                  <a:pt x="226314" y="123444"/>
                </a:lnTo>
                <a:cubicBezTo>
                  <a:pt x="230086" y="123444"/>
                  <a:pt x="233172" y="120358"/>
                  <a:pt x="233172" y="116586"/>
                </a:cubicBezTo>
                <a:cubicBezTo>
                  <a:pt x="233172" y="112814"/>
                  <a:pt x="230086" y="109728"/>
                  <a:pt x="226314" y="109728"/>
                </a:cubicBezTo>
                <a:lnTo>
                  <a:pt x="205740" y="109728"/>
                </a:lnTo>
                <a:lnTo>
                  <a:pt x="205740" y="89154"/>
                </a:lnTo>
                <a:cubicBezTo>
                  <a:pt x="205740" y="85382"/>
                  <a:pt x="202654" y="82296"/>
                  <a:pt x="198882" y="82296"/>
                </a:cubicBezTo>
                <a:cubicBezTo>
                  <a:pt x="195110" y="82296"/>
                  <a:pt x="192024" y="85382"/>
                  <a:pt x="192024" y="89154"/>
                </a:cubicBezTo>
                <a:lnTo>
                  <a:pt x="192024" y="109728"/>
                </a:lnTo>
                <a:lnTo>
                  <a:pt x="164592" y="109728"/>
                </a:lnTo>
                <a:lnTo>
                  <a:pt x="164592" y="89154"/>
                </a:lnTo>
                <a:cubicBezTo>
                  <a:pt x="164592" y="85382"/>
                  <a:pt x="161506" y="82296"/>
                  <a:pt x="157734" y="82296"/>
                </a:cubicBezTo>
                <a:cubicBezTo>
                  <a:pt x="153962" y="82296"/>
                  <a:pt x="150876" y="85382"/>
                  <a:pt x="150876" y="89154"/>
                </a:cubicBezTo>
                <a:lnTo>
                  <a:pt x="150876" y="109728"/>
                </a:lnTo>
                <a:lnTo>
                  <a:pt x="123444" y="109728"/>
                </a:lnTo>
                <a:lnTo>
                  <a:pt x="123444" y="89154"/>
                </a:lnTo>
                <a:cubicBezTo>
                  <a:pt x="123444" y="85382"/>
                  <a:pt x="120358" y="82296"/>
                  <a:pt x="116586" y="82296"/>
                </a:cubicBezTo>
                <a:cubicBezTo>
                  <a:pt x="112814" y="82296"/>
                  <a:pt x="109728" y="85382"/>
                  <a:pt x="109728" y="89154"/>
                </a:cubicBezTo>
                <a:lnTo>
                  <a:pt x="109728" y="109728"/>
                </a:lnTo>
                <a:lnTo>
                  <a:pt x="82296" y="109728"/>
                </a:lnTo>
                <a:lnTo>
                  <a:pt x="82296" y="89154"/>
                </a:lnTo>
                <a:cubicBezTo>
                  <a:pt x="82296" y="85382"/>
                  <a:pt x="79210" y="82296"/>
                  <a:pt x="75438" y="82296"/>
                </a:cubicBezTo>
                <a:lnTo>
                  <a:pt x="75438" y="82296"/>
                </a:lnTo>
                <a:moveTo>
                  <a:pt x="109728" y="192024"/>
                </a:moveTo>
                <a:lnTo>
                  <a:pt x="82296" y="192024"/>
                </a:lnTo>
                <a:lnTo>
                  <a:pt x="82296" y="164592"/>
                </a:lnTo>
                <a:lnTo>
                  <a:pt x="109728" y="164592"/>
                </a:lnTo>
                <a:lnTo>
                  <a:pt x="109728" y="192024"/>
                </a:lnTo>
                <a:moveTo>
                  <a:pt x="150876" y="192024"/>
                </a:moveTo>
                <a:lnTo>
                  <a:pt x="123444" y="192024"/>
                </a:lnTo>
                <a:lnTo>
                  <a:pt x="123444" y="164592"/>
                </a:lnTo>
                <a:lnTo>
                  <a:pt x="150876" y="164592"/>
                </a:lnTo>
                <a:lnTo>
                  <a:pt x="150876" y="192024"/>
                </a:lnTo>
                <a:moveTo>
                  <a:pt x="192024" y="192024"/>
                </a:moveTo>
                <a:lnTo>
                  <a:pt x="164592" y="192024"/>
                </a:lnTo>
                <a:lnTo>
                  <a:pt x="164592" y="164592"/>
                </a:lnTo>
                <a:lnTo>
                  <a:pt x="192024" y="164592"/>
                </a:lnTo>
                <a:lnTo>
                  <a:pt x="192024" y="192024"/>
                </a:lnTo>
                <a:moveTo>
                  <a:pt x="192024" y="150876"/>
                </a:moveTo>
                <a:lnTo>
                  <a:pt x="164592" y="150876"/>
                </a:lnTo>
                <a:lnTo>
                  <a:pt x="164592" y="123444"/>
                </a:lnTo>
                <a:lnTo>
                  <a:pt x="192024" y="123444"/>
                </a:lnTo>
                <a:lnTo>
                  <a:pt x="192024" y="150876"/>
                </a:lnTo>
                <a:moveTo>
                  <a:pt x="150876" y="150876"/>
                </a:moveTo>
                <a:lnTo>
                  <a:pt x="123444" y="150876"/>
                </a:lnTo>
                <a:lnTo>
                  <a:pt x="123444" y="123444"/>
                </a:lnTo>
                <a:lnTo>
                  <a:pt x="150876" y="123444"/>
                </a:lnTo>
                <a:lnTo>
                  <a:pt x="150876" y="150876"/>
                </a:lnTo>
                <a:moveTo>
                  <a:pt x="109728" y="150876"/>
                </a:moveTo>
                <a:lnTo>
                  <a:pt x="82296" y="150876"/>
                </a:lnTo>
                <a:lnTo>
                  <a:pt x="82296" y="123444"/>
                </a:lnTo>
                <a:lnTo>
                  <a:pt x="109728" y="123444"/>
                </a:lnTo>
                <a:lnTo>
                  <a:pt x="109728" y="15087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301098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objective of football is to score more goals than the opposing team.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Players must work together to move the ball into the opponent's goal.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3301098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Game Objective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301098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37137" y="37172"/>
                </a:moveTo>
                <a:cubicBezTo>
                  <a:pt x="219510" y="34493"/>
                  <a:pt x="203329" y="33207"/>
                  <a:pt x="188541" y="33207"/>
                </a:cubicBezTo>
                <a:lnTo>
                  <a:pt x="241048" y="85713"/>
                </a:lnTo>
                <a:cubicBezTo>
                  <a:pt x="241316" y="68515"/>
                  <a:pt x="239762" y="51906"/>
                  <a:pt x="237137" y="37172"/>
                </a:cubicBezTo>
                <a:lnTo>
                  <a:pt x="237137" y="37172"/>
                </a:lnTo>
                <a:moveTo>
                  <a:pt x="120872" y="43976"/>
                </a:moveTo>
                <a:cubicBezTo>
                  <a:pt x="91190" y="54960"/>
                  <a:pt x="70884" y="73551"/>
                  <a:pt x="57329" y="95679"/>
                </a:cubicBezTo>
                <a:cubicBezTo>
                  <a:pt x="46292" y="113735"/>
                  <a:pt x="39648" y="134255"/>
                  <a:pt x="36165" y="155097"/>
                </a:cubicBezTo>
                <a:lnTo>
                  <a:pt x="119801" y="238732"/>
                </a:lnTo>
                <a:cubicBezTo>
                  <a:pt x="132231" y="236911"/>
                  <a:pt x="143429" y="234018"/>
                  <a:pt x="153448" y="230267"/>
                </a:cubicBezTo>
                <a:cubicBezTo>
                  <a:pt x="183130" y="219284"/>
                  <a:pt x="203436" y="200692"/>
                  <a:pt x="216991" y="178564"/>
                </a:cubicBezTo>
                <a:cubicBezTo>
                  <a:pt x="228029" y="160508"/>
                  <a:pt x="234672" y="139988"/>
                  <a:pt x="238155" y="119146"/>
                </a:cubicBezTo>
                <a:lnTo>
                  <a:pt x="154519" y="35564"/>
                </a:lnTo>
                <a:cubicBezTo>
                  <a:pt x="142089" y="37386"/>
                  <a:pt x="130891" y="40279"/>
                  <a:pt x="120872" y="44030"/>
                </a:cubicBezTo>
                <a:lnTo>
                  <a:pt x="120872" y="43976"/>
                </a:lnTo>
                <a:moveTo>
                  <a:pt x="33272" y="188583"/>
                </a:moveTo>
                <a:cubicBezTo>
                  <a:pt x="33004" y="205782"/>
                  <a:pt x="34558" y="222391"/>
                  <a:pt x="37183" y="237125"/>
                </a:cubicBezTo>
                <a:cubicBezTo>
                  <a:pt x="54810" y="239804"/>
                  <a:pt x="70991" y="241090"/>
                  <a:pt x="85779" y="241090"/>
                </a:cubicBezTo>
                <a:lnTo>
                  <a:pt x="33272" y="188583"/>
                </a:lnTo>
                <a:moveTo>
                  <a:pt x="35415" y="82284"/>
                </a:moveTo>
                <a:cubicBezTo>
                  <a:pt x="51810" y="55495"/>
                  <a:pt x="76563" y="32992"/>
                  <a:pt x="111978" y="19866"/>
                </a:cubicBezTo>
                <a:cubicBezTo>
                  <a:pt x="147018" y="6846"/>
                  <a:pt x="191595" y="3471"/>
                  <a:pt x="247263" y="12740"/>
                </a:cubicBezTo>
                <a:cubicBezTo>
                  <a:pt x="254228" y="13919"/>
                  <a:pt x="259800" y="19223"/>
                  <a:pt x="261247" y="26188"/>
                </a:cubicBezTo>
                <a:cubicBezTo>
                  <a:pt x="270623" y="71622"/>
                  <a:pt x="271212" y="139399"/>
                  <a:pt x="238958" y="192012"/>
                </a:cubicBezTo>
                <a:cubicBezTo>
                  <a:pt x="222564" y="218802"/>
                  <a:pt x="197810" y="241304"/>
                  <a:pt x="162395" y="254431"/>
                </a:cubicBezTo>
                <a:cubicBezTo>
                  <a:pt x="127248" y="267450"/>
                  <a:pt x="82725" y="270879"/>
                  <a:pt x="27057" y="261557"/>
                </a:cubicBezTo>
                <a:cubicBezTo>
                  <a:pt x="20092" y="260378"/>
                  <a:pt x="14520" y="255074"/>
                  <a:pt x="13073" y="248109"/>
                </a:cubicBezTo>
                <a:cubicBezTo>
                  <a:pt x="3697" y="202674"/>
                  <a:pt x="3108" y="134898"/>
                  <a:pt x="35362" y="82284"/>
                </a:cubicBezTo>
                <a:lnTo>
                  <a:pt x="35415" y="82284"/>
                </a:lnTo>
                <a:moveTo>
                  <a:pt x="159127" y="80891"/>
                </a:moveTo>
                <a:lnTo>
                  <a:pt x="193417" y="115181"/>
                </a:lnTo>
                <a:cubicBezTo>
                  <a:pt x="198453" y="120218"/>
                  <a:pt x="198453" y="128361"/>
                  <a:pt x="193417" y="133344"/>
                </a:cubicBezTo>
                <a:cubicBezTo>
                  <a:pt x="188381" y="138327"/>
                  <a:pt x="180237" y="138381"/>
                  <a:pt x="175254" y="133344"/>
                </a:cubicBezTo>
                <a:lnTo>
                  <a:pt x="140964" y="99054"/>
                </a:lnTo>
                <a:cubicBezTo>
                  <a:pt x="135928" y="94018"/>
                  <a:pt x="135928" y="85874"/>
                  <a:pt x="140964" y="80891"/>
                </a:cubicBezTo>
                <a:cubicBezTo>
                  <a:pt x="146000" y="75909"/>
                  <a:pt x="154144" y="75855"/>
                  <a:pt x="159127" y="80891"/>
                </a:cubicBezTo>
                <a:lnTo>
                  <a:pt x="159127" y="80891"/>
                </a:lnTo>
                <a:moveTo>
                  <a:pt x="129123" y="110895"/>
                </a:moveTo>
                <a:lnTo>
                  <a:pt x="163413" y="145185"/>
                </a:lnTo>
                <a:cubicBezTo>
                  <a:pt x="168450" y="150221"/>
                  <a:pt x="168450" y="158365"/>
                  <a:pt x="163413" y="163348"/>
                </a:cubicBezTo>
                <a:cubicBezTo>
                  <a:pt x="158377" y="168331"/>
                  <a:pt x="150233" y="168384"/>
                  <a:pt x="145250" y="163348"/>
                </a:cubicBezTo>
                <a:lnTo>
                  <a:pt x="110960" y="129058"/>
                </a:lnTo>
                <a:cubicBezTo>
                  <a:pt x="105924" y="124022"/>
                  <a:pt x="105924" y="115878"/>
                  <a:pt x="110960" y="110895"/>
                </a:cubicBezTo>
                <a:cubicBezTo>
                  <a:pt x="115997" y="105912"/>
                  <a:pt x="124141" y="105859"/>
                  <a:pt x="129123" y="110895"/>
                </a:cubicBezTo>
                <a:lnTo>
                  <a:pt x="129123" y="110895"/>
                </a:lnTo>
                <a:moveTo>
                  <a:pt x="99120" y="140899"/>
                </a:moveTo>
                <a:lnTo>
                  <a:pt x="133410" y="175189"/>
                </a:lnTo>
                <a:cubicBezTo>
                  <a:pt x="138446" y="180225"/>
                  <a:pt x="138446" y="188369"/>
                  <a:pt x="133410" y="193352"/>
                </a:cubicBezTo>
                <a:cubicBezTo>
                  <a:pt x="128373" y="198335"/>
                  <a:pt x="120229" y="198388"/>
                  <a:pt x="115247" y="193352"/>
                </a:cubicBezTo>
                <a:lnTo>
                  <a:pt x="80957" y="159062"/>
                </a:lnTo>
                <a:cubicBezTo>
                  <a:pt x="75920" y="154025"/>
                  <a:pt x="75920" y="145882"/>
                  <a:pt x="80957" y="140899"/>
                </a:cubicBezTo>
                <a:cubicBezTo>
                  <a:pt x="85993" y="135916"/>
                  <a:pt x="94137" y="135862"/>
                  <a:pt x="99120" y="140899"/>
                </a:cubicBezTo>
                <a:lnTo>
                  <a:pt x="99120" y="14089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335233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Fundamentals of Football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306878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Activity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Discuss and analyze different game scenarios, making decisions based on the rules and regulations.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Scenario Analysis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Divide into teams and play a simulated game, applying the rules and regulations learned.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 Simulation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3952" y="71830"/>
                </a:moveTo>
                <a:cubicBezTo>
                  <a:pt x="128580" y="66458"/>
                  <a:pt x="119894" y="66458"/>
                  <a:pt x="114579" y="71830"/>
                </a:cubicBezTo>
                <a:lnTo>
                  <a:pt x="35254" y="151097"/>
                </a:lnTo>
                <a:cubicBezTo>
                  <a:pt x="29882" y="156470"/>
                  <a:pt x="29882" y="165156"/>
                  <a:pt x="35254" y="170471"/>
                </a:cubicBezTo>
                <a:lnTo>
                  <a:pt x="114521" y="249796"/>
                </a:lnTo>
                <a:cubicBezTo>
                  <a:pt x="119894" y="255168"/>
                  <a:pt x="128580" y="255168"/>
                  <a:pt x="133895" y="249796"/>
                </a:cubicBezTo>
                <a:lnTo>
                  <a:pt x="213220" y="170528"/>
                </a:lnTo>
                <a:cubicBezTo>
                  <a:pt x="218592" y="165156"/>
                  <a:pt x="218592" y="156470"/>
                  <a:pt x="213220" y="151155"/>
                </a:cubicBezTo>
                <a:lnTo>
                  <a:pt x="133952" y="71830"/>
                </a:lnTo>
                <a:moveTo>
                  <a:pt x="95148" y="52399"/>
                </a:moveTo>
                <a:cubicBezTo>
                  <a:pt x="111207" y="36340"/>
                  <a:pt x="137267" y="36340"/>
                  <a:pt x="153326" y="52399"/>
                </a:cubicBezTo>
                <a:lnTo>
                  <a:pt x="232651" y="131724"/>
                </a:lnTo>
                <a:cubicBezTo>
                  <a:pt x="248710" y="147783"/>
                  <a:pt x="248710" y="173843"/>
                  <a:pt x="232651" y="189902"/>
                </a:cubicBezTo>
                <a:lnTo>
                  <a:pt x="153326" y="269227"/>
                </a:lnTo>
                <a:cubicBezTo>
                  <a:pt x="137267" y="285286"/>
                  <a:pt x="111207" y="285286"/>
                  <a:pt x="95148" y="269227"/>
                </a:cubicBezTo>
                <a:lnTo>
                  <a:pt x="15823" y="189902"/>
                </a:lnTo>
                <a:cubicBezTo>
                  <a:pt x="-236" y="173843"/>
                  <a:pt x="-236" y="147783"/>
                  <a:pt x="15823" y="131724"/>
                </a:cubicBezTo>
                <a:lnTo>
                  <a:pt x="95148" y="52399"/>
                </a:lnTo>
                <a:moveTo>
                  <a:pt x="179101" y="269284"/>
                </a:moveTo>
                <a:lnTo>
                  <a:pt x="245566" y="202818"/>
                </a:lnTo>
                <a:cubicBezTo>
                  <a:pt x="261911" y="186473"/>
                  <a:pt x="266712" y="163042"/>
                  <a:pt x="260083" y="142525"/>
                </a:cubicBezTo>
                <a:lnTo>
                  <a:pt x="325405" y="142525"/>
                </a:lnTo>
                <a:cubicBezTo>
                  <a:pt x="345579" y="142525"/>
                  <a:pt x="361981" y="158927"/>
                  <a:pt x="361981" y="179101"/>
                </a:cubicBezTo>
                <a:lnTo>
                  <a:pt x="361981" y="288829"/>
                </a:lnTo>
                <a:cubicBezTo>
                  <a:pt x="361981" y="309003"/>
                  <a:pt x="345579" y="325405"/>
                  <a:pt x="325405" y="325405"/>
                </a:cubicBezTo>
                <a:lnTo>
                  <a:pt x="215677" y="325405"/>
                </a:lnTo>
                <a:cubicBezTo>
                  <a:pt x="195503" y="325405"/>
                  <a:pt x="179101" y="309003"/>
                  <a:pt x="179101" y="288829"/>
                </a:cubicBezTo>
                <a:lnTo>
                  <a:pt x="179101" y="269284"/>
                </a:lnTo>
                <a:moveTo>
                  <a:pt x="284257" y="233965"/>
                </a:moveTo>
                <a:cubicBezTo>
                  <a:pt x="284257" y="226390"/>
                  <a:pt x="278116" y="220249"/>
                  <a:pt x="270541" y="220249"/>
                </a:cubicBezTo>
                <a:cubicBezTo>
                  <a:pt x="262966" y="220249"/>
                  <a:pt x="256825" y="226390"/>
                  <a:pt x="256825" y="233965"/>
                </a:cubicBezTo>
                <a:cubicBezTo>
                  <a:pt x="256825" y="241540"/>
                  <a:pt x="262966" y="247681"/>
                  <a:pt x="270541" y="247681"/>
                </a:cubicBezTo>
                <a:cubicBezTo>
                  <a:pt x="278116" y="247681"/>
                  <a:pt x="284257" y="241540"/>
                  <a:pt x="284257" y="233965"/>
                </a:cubicBezTo>
                <a:moveTo>
                  <a:pt x="64801" y="147097"/>
                </a:moveTo>
                <a:cubicBezTo>
                  <a:pt x="72376" y="147097"/>
                  <a:pt x="78517" y="153238"/>
                  <a:pt x="78517" y="160813"/>
                </a:cubicBezTo>
                <a:cubicBezTo>
                  <a:pt x="78517" y="168388"/>
                  <a:pt x="72376" y="174529"/>
                  <a:pt x="64801" y="174529"/>
                </a:cubicBezTo>
                <a:cubicBezTo>
                  <a:pt x="57226" y="174529"/>
                  <a:pt x="51085" y="168388"/>
                  <a:pt x="51085" y="160813"/>
                </a:cubicBezTo>
                <a:cubicBezTo>
                  <a:pt x="51085" y="153238"/>
                  <a:pt x="57226" y="147097"/>
                  <a:pt x="64801" y="147097"/>
                </a:cubicBezTo>
                <a:moveTo>
                  <a:pt x="124237" y="115093"/>
                </a:moveTo>
                <a:cubicBezTo>
                  <a:pt x="116662" y="115093"/>
                  <a:pt x="110521" y="108952"/>
                  <a:pt x="110521" y="101377"/>
                </a:cubicBezTo>
                <a:cubicBezTo>
                  <a:pt x="110521" y="93802"/>
                  <a:pt x="116662" y="87661"/>
                  <a:pt x="124237" y="87661"/>
                </a:cubicBezTo>
                <a:cubicBezTo>
                  <a:pt x="131812" y="87661"/>
                  <a:pt x="137953" y="93802"/>
                  <a:pt x="137953" y="101377"/>
                </a:cubicBezTo>
                <a:cubicBezTo>
                  <a:pt x="137953" y="108952"/>
                  <a:pt x="131812" y="115093"/>
                  <a:pt x="124237" y="115093"/>
                </a:cubicBezTo>
                <a:moveTo>
                  <a:pt x="124237" y="233965"/>
                </a:moveTo>
                <a:cubicBezTo>
                  <a:pt x="116662" y="233965"/>
                  <a:pt x="110521" y="227824"/>
                  <a:pt x="110521" y="220249"/>
                </a:cubicBezTo>
                <a:cubicBezTo>
                  <a:pt x="110521" y="212674"/>
                  <a:pt x="116662" y="206533"/>
                  <a:pt x="124237" y="206533"/>
                </a:cubicBezTo>
                <a:cubicBezTo>
                  <a:pt x="131812" y="206533"/>
                  <a:pt x="137953" y="212674"/>
                  <a:pt x="137953" y="220249"/>
                </a:cubicBezTo>
                <a:cubicBezTo>
                  <a:pt x="137953" y="227824"/>
                  <a:pt x="131812" y="233965"/>
                  <a:pt x="124237" y="233965"/>
                </a:cubicBezTo>
                <a:moveTo>
                  <a:pt x="183673" y="147097"/>
                </a:moveTo>
                <a:cubicBezTo>
                  <a:pt x="191248" y="147097"/>
                  <a:pt x="197389" y="153238"/>
                  <a:pt x="197389" y="160813"/>
                </a:cubicBezTo>
                <a:cubicBezTo>
                  <a:pt x="197389" y="168388"/>
                  <a:pt x="191248" y="174529"/>
                  <a:pt x="183673" y="174529"/>
                </a:cubicBezTo>
                <a:cubicBezTo>
                  <a:pt x="176098" y="174529"/>
                  <a:pt x="169957" y="168388"/>
                  <a:pt x="169957" y="160813"/>
                </a:cubicBezTo>
                <a:cubicBezTo>
                  <a:pt x="169957" y="153238"/>
                  <a:pt x="176098" y="147097"/>
                  <a:pt x="183673" y="147097"/>
                </a:cubicBezTo>
                <a:moveTo>
                  <a:pt x="124237" y="147097"/>
                </a:moveTo>
                <a:cubicBezTo>
                  <a:pt x="131812" y="147097"/>
                  <a:pt x="137953" y="153238"/>
                  <a:pt x="137953" y="160813"/>
                </a:cubicBezTo>
                <a:cubicBezTo>
                  <a:pt x="137953" y="168388"/>
                  <a:pt x="131812" y="174529"/>
                  <a:pt x="124237" y="174529"/>
                </a:cubicBezTo>
                <a:cubicBezTo>
                  <a:pt x="116662" y="174529"/>
                  <a:pt x="110521" y="168388"/>
                  <a:pt x="110521" y="160813"/>
                </a:cubicBezTo>
                <a:cubicBezTo>
                  <a:pt x="110521" y="153238"/>
                  <a:pt x="116662" y="147097"/>
                  <a:pt x="124237" y="147097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Fundamentals of Football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Fundamentals of Football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503" r="3350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Participate in coaching sessions to enhance your skills through practical experience.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Training Sessions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collection of online tutorials and videos for visual learners to grasp techniques and strategies.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Video Tutorials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guide to football rules that ensures fair play and understanding of the game.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Rules Handbook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Advance your skills by exploring new strategies.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Join workshops to gain practical experience and learn effective techniques.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Advancement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game rules in a simulated environment.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Participate in realistic scenarios to enhance understanding.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Game Application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Fundamentals of Football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and Feedback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more interactive elements to engage participants.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Schedule regular feedback sessions to continuously improve the learning process.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Suggestions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importance of clear communication in group activities.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Recognizing the value of feedback in enhancing learning experiences.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Lessons Learned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Fundamentals of Football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22" cy="640080"/>
          </a:xfrm>
          <a:custGeom>
            <a:avLst/>
            <a:gdLst/>
            <a:ahLst/>
            <a:cxnLst/>
            <a:rect l="l" t="t" r="r" b="b"/>
            <a:pathLst>
              <a:path w="12192022" h="640080">
                <a:moveTo>
                  <a:pt x="0" y="640080"/>
                </a:moveTo>
                <a:lnTo>
                  <a:pt x="0" y="0"/>
                </a:lnTo>
                <a:lnTo>
                  <a:pt x="12192022" y="0"/>
                </a:lnTo>
                <a:lnTo>
                  <a:pt x="1219202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58562" y="1506600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48" y="4376040"/>
                </a:moveTo>
                <a:cubicBezTo>
                  <a:pt x="54956" y="4376040"/>
                  <a:pt x="0" y="4321084"/>
                  <a:pt x="0" y="4253292"/>
                </a:cubicBezTo>
                <a:lnTo>
                  <a:pt x="0" y="122748"/>
                </a:lnTo>
                <a:cubicBezTo>
                  <a:pt x="0" y="54956"/>
                  <a:pt x="54956" y="0"/>
                  <a:pt x="122748" y="0"/>
                </a:cubicBezTo>
                <a:lnTo>
                  <a:pt x="5262052" y="0"/>
                </a:lnTo>
                <a:cubicBezTo>
                  <a:pt x="5329844" y="0"/>
                  <a:pt x="5384800" y="54956"/>
                  <a:pt x="5384800" y="122748"/>
                </a:cubicBezTo>
                <a:lnTo>
                  <a:pt x="5384800" y="4253292"/>
                </a:lnTo>
                <a:cubicBezTo>
                  <a:pt x="5384800" y="4321084"/>
                  <a:pt x="5329844" y="4376040"/>
                  <a:pt x="5262052" y="4376040"/>
                </a:cubicBezTo>
                <a:lnTo>
                  <a:pt x="122748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40" y="1506600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48" y="4376040"/>
                </a:moveTo>
                <a:cubicBezTo>
                  <a:pt x="54956" y="4376040"/>
                  <a:pt x="0" y="4321084"/>
                  <a:pt x="0" y="4253292"/>
                </a:cubicBezTo>
                <a:lnTo>
                  <a:pt x="0" y="122748"/>
                </a:lnTo>
                <a:cubicBezTo>
                  <a:pt x="0" y="54956"/>
                  <a:pt x="54956" y="0"/>
                  <a:pt x="122748" y="0"/>
                </a:cubicBezTo>
                <a:lnTo>
                  <a:pt x="5262052" y="0"/>
                </a:lnTo>
                <a:cubicBezTo>
                  <a:pt x="5329844" y="0"/>
                  <a:pt x="5384800" y="54956"/>
                  <a:pt x="5384800" y="122748"/>
                </a:cubicBezTo>
                <a:lnTo>
                  <a:pt x="5384800" y="4253292"/>
                </a:lnTo>
                <a:cubicBezTo>
                  <a:pt x="5384800" y="4321084"/>
                  <a:pt x="5329844" y="4376040"/>
                  <a:pt x="5262052" y="4376040"/>
                </a:cubicBezTo>
                <a:lnTo>
                  <a:pt x="122748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Fundamentals of Football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6548122" y="2819876"/>
            <a:ext cx="4780280" cy="2886960"/>
          </a:xfrm>
          <a:custGeom>
            <a:avLst/>
            <a:gdLst/>
            <a:ahLst/>
            <a:cxnLst/>
            <a:rect l="l" t="t" r="r" b="b"/>
            <a:pathLst>
              <a:path w="4780280" h="2886960">
                <a:moveTo>
                  <a:pt x="0" y="2886960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2886960"/>
                </a:lnTo>
                <a:lnTo>
                  <a:pt x="0" y="2886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Remember to always respect the rules, opponents, and referees.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Fair play is crucial for maintaining the integrity of the game and fostering a positive environment.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548122" y="2252114"/>
            <a:ext cx="4780280" cy="457521"/>
          </a:xfrm>
          <a:custGeom>
            <a:avLst/>
            <a:gdLst/>
            <a:ahLst/>
            <a:cxnLst/>
            <a:rect l="l" t="t" r="r" b="b"/>
            <a:pathLst>
              <a:path w="4780280" h="457521">
                <a:moveTo>
                  <a:pt x="0" y="457521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Respect the Game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1703474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76510" y="102356"/>
                </a:moveTo>
                <a:cubicBezTo>
                  <a:pt x="69309" y="90333"/>
                  <a:pt x="56193" y="82296"/>
                  <a:pt x="41148" y="82296"/>
                </a:cubicBezTo>
                <a:cubicBezTo>
                  <a:pt x="18452" y="82296"/>
                  <a:pt x="0" y="100748"/>
                  <a:pt x="0" y="123444"/>
                </a:cubicBezTo>
                <a:cubicBezTo>
                  <a:pt x="0" y="141703"/>
                  <a:pt x="11894" y="157198"/>
                  <a:pt x="28354" y="162535"/>
                </a:cubicBezTo>
                <a:cubicBezTo>
                  <a:pt x="23339" y="175972"/>
                  <a:pt x="20574" y="190567"/>
                  <a:pt x="20574" y="205740"/>
                </a:cubicBezTo>
                <a:cubicBezTo>
                  <a:pt x="20574" y="273891"/>
                  <a:pt x="75867" y="329184"/>
                  <a:pt x="144018" y="329184"/>
                </a:cubicBezTo>
                <a:cubicBezTo>
                  <a:pt x="185616" y="329184"/>
                  <a:pt x="222392" y="308610"/>
                  <a:pt x="244766" y="277106"/>
                </a:cubicBezTo>
                <a:lnTo>
                  <a:pt x="340114" y="326869"/>
                </a:lnTo>
                <a:cubicBezTo>
                  <a:pt x="343071" y="328412"/>
                  <a:pt x="346286" y="329184"/>
                  <a:pt x="349629" y="329184"/>
                </a:cubicBezTo>
                <a:lnTo>
                  <a:pt x="350915" y="329184"/>
                </a:lnTo>
                <a:cubicBezTo>
                  <a:pt x="356702" y="329184"/>
                  <a:pt x="362231" y="326741"/>
                  <a:pt x="366153" y="322433"/>
                </a:cubicBezTo>
                <a:lnTo>
                  <a:pt x="406851" y="277685"/>
                </a:lnTo>
                <a:cubicBezTo>
                  <a:pt x="409808" y="274406"/>
                  <a:pt x="411480" y="270162"/>
                  <a:pt x="411480" y="265790"/>
                </a:cubicBezTo>
                <a:cubicBezTo>
                  <a:pt x="411480" y="260390"/>
                  <a:pt x="408973" y="255246"/>
                  <a:pt x="404729" y="251903"/>
                </a:cubicBezTo>
                <a:lnTo>
                  <a:pt x="226635" y="111035"/>
                </a:lnTo>
                <a:cubicBezTo>
                  <a:pt x="203104" y="92390"/>
                  <a:pt x="173979" y="82296"/>
                  <a:pt x="144018" y="82296"/>
                </a:cubicBezTo>
                <a:cubicBezTo>
                  <a:pt x="119072" y="82296"/>
                  <a:pt x="95926" y="89690"/>
                  <a:pt x="76510" y="102356"/>
                </a:cubicBezTo>
                <a:lnTo>
                  <a:pt x="76510" y="102356"/>
                </a:lnTo>
                <a:moveTo>
                  <a:pt x="44041" y="133345"/>
                </a:moveTo>
                <a:cubicBezTo>
                  <a:pt x="43141" y="133602"/>
                  <a:pt x="42177" y="133731"/>
                  <a:pt x="41148" y="133731"/>
                </a:cubicBezTo>
                <a:cubicBezTo>
                  <a:pt x="35490" y="133731"/>
                  <a:pt x="30861" y="129102"/>
                  <a:pt x="30861" y="123444"/>
                </a:cubicBezTo>
                <a:cubicBezTo>
                  <a:pt x="30861" y="117786"/>
                  <a:pt x="35490" y="113157"/>
                  <a:pt x="41148" y="113157"/>
                </a:cubicBezTo>
                <a:cubicBezTo>
                  <a:pt x="46806" y="113157"/>
                  <a:pt x="51435" y="117786"/>
                  <a:pt x="51435" y="123444"/>
                </a:cubicBezTo>
                <a:cubicBezTo>
                  <a:pt x="51435" y="123637"/>
                  <a:pt x="51435" y="123894"/>
                  <a:pt x="51435" y="124087"/>
                </a:cubicBezTo>
                <a:cubicBezTo>
                  <a:pt x="48863" y="127044"/>
                  <a:pt x="46356" y="130131"/>
                  <a:pt x="44041" y="133281"/>
                </a:cubicBezTo>
                <a:lnTo>
                  <a:pt x="44041" y="133345"/>
                </a:lnTo>
                <a:moveTo>
                  <a:pt x="259040" y="249717"/>
                </a:moveTo>
                <a:cubicBezTo>
                  <a:pt x="245345" y="242580"/>
                  <a:pt x="228500" y="246631"/>
                  <a:pt x="219563" y="259232"/>
                </a:cubicBezTo>
                <a:cubicBezTo>
                  <a:pt x="202782" y="282957"/>
                  <a:pt x="175200" y="298323"/>
                  <a:pt x="144018" y="298323"/>
                </a:cubicBezTo>
                <a:cubicBezTo>
                  <a:pt x="92904" y="298323"/>
                  <a:pt x="51435" y="256854"/>
                  <a:pt x="51435" y="205740"/>
                </a:cubicBezTo>
                <a:cubicBezTo>
                  <a:pt x="51435" y="154626"/>
                  <a:pt x="92904" y="113157"/>
                  <a:pt x="144018" y="113157"/>
                </a:cubicBezTo>
                <a:cubicBezTo>
                  <a:pt x="167035" y="113157"/>
                  <a:pt x="189409" y="120937"/>
                  <a:pt x="207476" y="135210"/>
                </a:cubicBezTo>
                <a:lnTo>
                  <a:pt x="252482" y="170828"/>
                </a:lnTo>
                <a:lnTo>
                  <a:pt x="244831" y="181051"/>
                </a:lnTo>
                <a:cubicBezTo>
                  <a:pt x="239687" y="187866"/>
                  <a:pt x="241102" y="197510"/>
                  <a:pt x="247917" y="202654"/>
                </a:cubicBezTo>
                <a:cubicBezTo>
                  <a:pt x="254732" y="207797"/>
                  <a:pt x="264376" y="206383"/>
                  <a:pt x="269519" y="199568"/>
                </a:cubicBezTo>
                <a:lnTo>
                  <a:pt x="276720" y="189988"/>
                </a:lnTo>
                <a:lnTo>
                  <a:pt x="374575" y="267333"/>
                </a:lnTo>
                <a:lnTo>
                  <a:pt x="348279" y="296266"/>
                </a:lnTo>
                <a:lnTo>
                  <a:pt x="259040" y="249717"/>
                </a:lnTo>
                <a:moveTo>
                  <a:pt x="144018" y="236601"/>
                </a:moveTo>
                <a:cubicBezTo>
                  <a:pt x="161062" y="236601"/>
                  <a:pt x="174879" y="222784"/>
                  <a:pt x="174879" y="205740"/>
                </a:cubicBezTo>
                <a:cubicBezTo>
                  <a:pt x="174879" y="188696"/>
                  <a:pt x="161062" y="174879"/>
                  <a:pt x="144018" y="174879"/>
                </a:cubicBezTo>
                <a:cubicBezTo>
                  <a:pt x="126974" y="174879"/>
                  <a:pt x="113157" y="188696"/>
                  <a:pt x="113157" y="205740"/>
                </a:cubicBezTo>
                <a:cubicBezTo>
                  <a:pt x="113157" y="222784"/>
                  <a:pt x="126974" y="236601"/>
                  <a:pt x="144018" y="236601"/>
                </a:cubicBezTo>
                <a:lnTo>
                  <a:pt x="144018" y="236601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38200" y="2819876"/>
            <a:ext cx="4780280" cy="2886960"/>
          </a:xfrm>
          <a:custGeom>
            <a:avLst/>
            <a:gdLst/>
            <a:ahLst/>
            <a:cxnLst/>
            <a:rect l="l" t="t" r="r" b="b"/>
            <a:pathLst>
              <a:path w="4780280" h="2886960">
                <a:moveTo>
                  <a:pt x="0" y="2886960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2886960"/>
                </a:lnTo>
                <a:lnTo>
                  <a:pt x="0" y="2886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football rules and regulations is essential for beginners to enjoy the game and play safely.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Always prioritize safety to prevent injuries and ensure a positive experience for all players.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838200" y="2252114"/>
            <a:ext cx="4780280" cy="457521"/>
          </a:xfrm>
          <a:custGeom>
            <a:avLst/>
            <a:gdLst/>
            <a:ahLst/>
            <a:cxnLst/>
            <a:rect l="l" t="t" r="r" b="b"/>
            <a:pathLst>
              <a:path w="4780280" h="457521">
                <a:moveTo>
                  <a:pt x="0" y="457521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Game Safety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38200" y="1703474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355705" y="55757"/>
                </a:moveTo>
                <a:cubicBezTo>
                  <a:pt x="329264" y="51739"/>
                  <a:pt x="304993" y="49810"/>
                  <a:pt x="282812" y="49810"/>
                </a:cubicBezTo>
                <a:lnTo>
                  <a:pt x="361572" y="128570"/>
                </a:lnTo>
                <a:cubicBezTo>
                  <a:pt x="361974" y="102772"/>
                  <a:pt x="359643" y="77858"/>
                  <a:pt x="355705" y="55757"/>
                </a:cubicBezTo>
                <a:moveTo>
                  <a:pt x="181308" y="65964"/>
                </a:moveTo>
                <a:cubicBezTo>
                  <a:pt x="136785" y="82439"/>
                  <a:pt x="106326" y="110327"/>
                  <a:pt x="85993" y="143518"/>
                </a:cubicBezTo>
                <a:cubicBezTo>
                  <a:pt x="69437" y="170602"/>
                  <a:pt x="59472" y="201383"/>
                  <a:pt x="54248" y="232645"/>
                </a:cubicBezTo>
                <a:lnTo>
                  <a:pt x="179701" y="358099"/>
                </a:lnTo>
                <a:cubicBezTo>
                  <a:pt x="198346" y="355366"/>
                  <a:pt x="215143" y="351026"/>
                  <a:pt x="230172" y="345401"/>
                </a:cubicBezTo>
                <a:cubicBezTo>
                  <a:pt x="274695" y="328925"/>
                  <a:pt x="305154" y="301038"/>
                  <a:pt x="325487" y="267846"/>
                </a:cubicBezTo>
                <a:cubicBezTo>
                  <a:pt x="342043" y="240762"/>
                  <a:pt x="352008" y="209982"/>
                  <a:pt x="357232" y="178719"/>
                </a:cubicBezTo>
                <a:lnTo>
                  <a:pt x="231779" y="53346"/>
                </a:lnTo>
                <a:cubicBezTo>
                  <a:pt x="213134" y="56079"/>
                  <a:pt x="196337" y="60419"/>
                  <a:pt x="181308" y="66044"/>
                </a:cubicBezTo>
                <a:lnTo>
                  <a:pt x="181308" y="65964"/>
                </a:lnTo>
                <a:moveTo>
                  <a:pt x="49908" y="282875"/>
                </a:moveTo>
                <a:cubicBezTo>
                  <a:pt x="49506" y="308673"/>
                  <a:pt x="51837" y="333587"/>
                  <a:pt x="55775" y="355688"/>
                </a:cubicBezTo>
                <a:cubicBezTo>
                  <a:pt x="82216" y="359706"/>
                  <a:pt x="106487" y="361635"/>
                  <a:pt x="128668" y="361635"/>
                </a:cubicBezTo>
                <a:lnTo>
                  <a:pt x="49908" y="282875"/>
                </a:lnTo>
                <a:moveTo>
                  <a:pt x="53123" y="123426"/>
                </a:moveTo>
                <a:cubicBezTo>
                  <a:pt x="77715" y="83243"/>
                  <a:pt x="114845" y="49489"/>
                  <a:pt x="167967" y="29799"/>
                </a:cubicBezTo>
                <a:cubicBezTo>
                  <a:pt x="220528" y="10269"/>
                  <a:pt x="287393" y="5206"/>
                  <a:pt x="370895" y="19110"/>
                </a:cubicBezTo>
                <a:cubicBezTo>
                  <a:pt x="381342" y="20878"/>
                  <a:pt x="389701" y="28834"/>
                  <a:pt x="391871" y="39282"/>
                </a:cubicBezTo>
                <a:cubicBezTo>
                  <a:pt x="405935" y="107433"/>
                  <a:pt x="406819" y="209098"/>
                  <a:pt x="358438" y="288018"/>
                </a:cubicBezTo>
                <a:cubicBezTo>
                  <a:pt x="333845" y="328202"/>
                  <a:pt x="296716" y="361956"/>
                  <a:pt x="243593" y="381646"/>
                </a:cubicBezTo>
                <a:cubicBezTo>
                  <a:pt x="190872" y="401175"/>
                  <a:pt x="124087" y="406319"/>
                  <a:pt x="40586" y="392335"/>
                </a:cubicBezTo>
                <a:cubicBezTo>
                  <a:pt x="30138" y="390567"/>
                  <a:pt x="21780" y="382611"/>
                  <a:pt x="19610" y="372163"/>
                </a:cubicBezTo>
                <a:cubicBezTo>
                  <a:pt x="5545" y="304012"/>
                  <a:pt x="4661" y="202347"/>
                  <a:pt x="53042" y="123426"/>
                </a:cubicBezTo>
                <a:lnTo>
                  <a:pt x="53123" y="123426"/>
                </a:lnTo>
                <a:moveTo>
                  <a:pt x="238691" y="121337"/>
                </a:moveTo>
                <a:lnTo>
                  <a:pt x="290126" y="172772"/>
                </a:lnTo>
                <a:cubicBezTo>
                  <a:pt x="297680" y="180326"/>
                  <a:pt x="297680" y="192542"/>
                  <a:pt x="290126" y="200016"/>
                </a:cubicBezTo>
                <a:cubicBezTo>
                  <a:pt x="282571" y="207491"/>
                  <a:pt x="270355" y="207571"/>
                  <a:pt x="262881" y="200016"/>
                </a:cubicBezTo>
                <a:lnTo>
                  <a:pt x="211446" y="148581"/>
                </a:lnTo>
                <a:cubicBezTo>
                  <a:pt x="203892" y="141027"/>
                  <a:pt x="203892" y="128811"/>
                  <a:pt x="211446" y="121337"/>
                </a:cubicBezTo>
                <a:cubicBezTo>
                  <a:pt x="219001" y="113863"/>
                  <a:pt x="231217" y="113782"/>
                  <a:pt x="238691" y="121337"/>
                </a:cubicBezTo>
                <a:lnTo>
                  <a:pt x="238691" y="121337"/>
                </a:lnTo>
                <a:moveTo>
                  <a:pt x="193685" y="166343"/>
                </a:moveTo>
                <a:lnTo>
                  <a:pt x="245120" y="217778"/>
                </a:lnTo>
                <a:cubicBezTo>
                  <a:pt x="252674" y="225332"/>
                  <a:pt x="252674" y="237548"/>
                  <a:pt x="245120" y="245022"/>
                </a:cubicBezTo>
                <a:cubicBezTo>
                  <a:pt x="237565" y="252496"/>
                  <a:pt x="225349" y="252577"/>
                  <a:pt x="217875" y="245022"/>
                </a:cubicBezTo>
                <a:lnTo>
                  <a:pt x="166440" y="193587"/>
                </a:lnTo>
                <a:cubicBezTo>
                  <a:pt x="158886" y="186032"/>
                  <a:pt x="158886" y="173817"/>
                  <a:pt x="166440" y="166343"/>
                </a:cubicBezTo>
                <a:cubicBezTo>
                  <a:pt x="173995" y="158868"/>
                  <a:pt x="186211" y="158788"/>
                  <a:pt x="193685" y="166343"/>
                </a:cubicBezTo>
                <a:moveTo>
                  <a:pt x="148679" y="211348"/>
                </a:moveTo>
                <a:lnTo>
                  <a:pt x="200114" y="262783"/>
                </a:lnTo>
                <a:cubicBezTo>
                  <a:pt x="207669" y="270338"/>
                  <a:pt x="207669" y="282554"/>
                  <a:pt x="200114" y="290028"/>
                </a:cubicBezTo>
                <a:cubicBezTo>
                  <a:pt x="192560" y="297502"/>
                  <a:pt x="180344" y="297582"/>
                  <a:pt x="172870" y="290028"/>
                </a:cubicBezTo>
                <a:lnTo>
                  <a:pt x="121435" y="238593"/>
                </a:lnTo>
                <a:cubicBezTo>
                  <a:pt x="113880" y="231038"/>
                  <a:pt x="113880" y="218822"/>
                  <a:pt x="121435" y="211348"/>
                </a:cubicBezTo>
                <a:cubicBezTo>
                  <a:pt x="128989" y="203874"/>
                  <a:pt x="141205" y="203794"/>
                  <a:pt x="148679" y="211348"/>
                </a:cubicBezTo>
                <a:lnTo>
                  <a:pt x="148679" y="21134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2025-03-01T20:12:11Z</dcterms:created>
  <dcterms:modified xsi:type="dcterms:W3CDTF">2025-03-01T20:12:11Z</dcterms:modified>
</cp:coreProperties>
</file>