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e16e049519285eeea4fed78afbde6e24a6536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2b44e8cd3082e1bab485ddcd9ae548075d390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ae822deb2bf4bef60f4bb7e99722202f8c7d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c8199709ac8815eff479d0bcedeb6014fd0b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0a95b56458d8af424aed0e3e6079d66d7df9c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617dacda7b9546480d82f6ead0b9132b63e0a6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0792e276cc4809073a70f8a8efa407fdbbdb7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a9a432b303c288c6229138a63258a07d5e5c9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955b4573d7288c6a4064db5b6b435f8e36acb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ae2375554607da66722eba63f92be5e601e6a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17b4bfd87b13f2ca31dc68ba34661bdaab48c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c71ceca2a8b93afc26154b75e042328200e4a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fa523b969ad057d962336cf045aaadabc11a4e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c74848dd519ea3eefae97ed9a6036da47eee8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ff59309bc4738b28392bf7d3f492bc25941ee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de9a5e2a2ed2cfb92bd3311afdef7dcc5ef25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4153b6f7d49dad8a0e05f937666d194695e4de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51" r="331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Fundamentals of Fertilization, Development Stages, Genetic Inheritance, and Organ System Development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Human Development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Fertilization?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Stages of Early Development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Differentiation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 System Development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Regulation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1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2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4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5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6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7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8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9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Neural, cardiovascular, and respiratory system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Appreciate the complexity of human biological growth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 chromosomes from each parent, unique genetic combinations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genetic inheritance mechanisms</a:t>
            </a:r>
            <a:endParaRPr lang="en-US" sz="115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Stem cells differentiation and genetic guidance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cellular transformation processes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stages of human embryonic development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Zygote, Blastocyst, Embryonic, and Early Fetal stages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Bringing together genetic material from both parents to form a complete set of 46 chromosomes.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Combines 23 chromosomes from each parent</a:t>
            </a:r>
            <a:endParaRPr lang="en-US" sz="121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Marks the start of the miraculous process of embryonic growth.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Begins the journey of human development</a:t>
            </a:r>
            <a:endParaRPr lang="en-US" sz="1248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Resulting in the formation of a zygote with a unique genetic makeup.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Creation of a single genetic unit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Fusion of sperm and egg cell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joining of the sperm cell from the male and the egg cell from the female.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Fertilization?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Early Fetal Stage (Weeks 9-12)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Embryonic Stage (Weeks 2-8)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Blastocyst Stage (Days 5-6)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Zygote Stage (First 24 hours)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Stages of Early Development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Signaling molecules influence cell fate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Cell-to-cell communication plays a crucial role in differentiation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molecular signaling triggers specialization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Neurons, muscle cells, skin cells, and more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cell type has unique functions and structures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 200 distinct cell types emerge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carries the instructions for cell specialization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expression controls which proteins a cell produces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instructions guide cellular development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Stem cells transform into specific cell types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Embryonic stem cells have the potential to become any cell type in the body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Adult stem cells are more specialized and can only differentiate into certain cell types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Cellular Differentiation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Diagram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Chromosomal inheritance visualization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Influences potential genetic traits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Susceptibility to certain diseases or conditions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physical characteristics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Eye color, hair texture, height, etc.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genetic combination for each individual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individual traits and characteristics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 chromosomes from each parent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material passed on to offspring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Inheritance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Start forming in early stages of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Brain and Spinal Cord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Progressively develops during fetal growth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Respiratory System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Forms around week 3 of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Cardiovascular System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 System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Begins developing early in embryonic stage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 System Development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986" r="339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Stimulates fetal development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Guides developmental processes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embryonic growth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Estrogen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Maintains the uterine lining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Progesterone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chorionic gonadotropin (hCG)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early pregnancy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Hormonal Regulation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43392" r="433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Cells differentiate over time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growth is a GRADUAL process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Inheritance involves a combination of genes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traits are COMPLEX, not simple copies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individual's growth is unique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is NOT instantly predictable</a:t>
            </a:r>
            <a:endParaRPr lang="en-US" sz="121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Embryos are NOT miniature humans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is a gradual process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63" r="311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genetic mutations affect development?</a:t>
            </a:r>
            <a:endParaRPr lang="en-US" sz="1022" dirty="0"/>
          </a:p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the ethical considerations in genetic editing?</a:t>
            </a:r>
            <a:endParaRPr lang="en-US" sz="1022" dirty="0"/>
          </a:p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environmental factors influence gene expression?</a:t>
            </a:r>
            <a:endParaRPr lang="en-US" sz="1022" dirty="0"/>
          </a:p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the latest advancements in stem cell research?</a:t>
            </a:r>
            <a:endParaRPr lang="en-US" sz="1022" dirty="0"/>
          </a:p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we prevent congenital disabilities?</a:t>
            </a:r>
            <a:endParaRPr lang="en-US" sz="1022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Questions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 differentiation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Stem cell potency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 signaling pathways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Epigenetic modifications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Cancer cell transformation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Transformation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Mendelian inheritance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Codominance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Incomplete dominance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Polygenic inheritance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Sex-linked traits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Patterns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 of Embryonic Growth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1: Fertilization and zygote 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2: Blastocyst formation and implantation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3: Gastrulation and germ layer 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4-8: Organogenesis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9-12: Fetal development begins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Challenge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Science helps us understand our origins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Our Origins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pregnancy involves constant biological adaptation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Pregnancy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Genetics play a crucial role in human growth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Genetics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Development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development is incredibly complex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Curiosity about scientific discoveries leads to a deeper understanding of biological processes.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Curiosity and Understanding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Biology showcases the amazing complexity of life and growth.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 of Life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Development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development is a remarkable journey from a single cell to a complex human.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Growth and refinement of organs and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limbs and facial features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Fetal Stage (Weeks 9-12)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Embryonic Stage (Weeks 2-8)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cell division and differentiation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major organs and structures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1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growth and organ 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Maturation of body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sensory abilities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Fetal Development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Embryonic Development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the zygote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 division and differentiation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basic body structures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2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019929"/>
            <a:ext cx="12192308" cy="3838072"/>
          </a:xfrm>
          <a:custGeom>
            <a:avLst/>
            <a:gdLst/>
            <a:ahLst/>
            <a:cxnLst/>
            <a:rect l="l" t="t" r="r" b="b"/>
            <a:pathLst>
              <a:path w="12192308" h="3838072">
                <a:moveTo>
                  <a:pt x="12192308" y="0"/>
                </a:moveTo>
                <a:lnTo>
                  <a:pt x="0" y="3838072"/>
                </a:lnTo>
                <a:lnTo>
                  <a:pt x="1868493" y="3838072"/>
                </a:lnTo>
                <a:lnTo>
                  <a:pt x="12192000" y="191568"/>
                </a:lnTo>
                <a:cubicBezTo>
                  <a:pt x="12192103" y="127712"/>
                  <a:pt x="12192205" y="63856"/>
                  <a:pt x="12192308" y="0"/>
                </a:cubicBezTo>
                <a:lnTo>
                  <a:pt x="1219230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rot="16200000">
            <a:off x="1722408" y="3532288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813848" y="4064927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622119" y="6490299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999590" y="5671435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919952" y="4691184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545672" y="3813166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rot="16200000">
            <a:off x="4099880" y="2659694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191320" y="3192333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 rot="16200000">
            <a:off x="7020241" y="1703785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11681" y="2236424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 rot="16200000">
            <a:off x="9645962" y="811759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737402" y="1344398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94402" y="2372612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Genitals start to differentiate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94402" y="1812955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Week 16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68681" y="3264638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Swallowing and sucking reflexes develop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968681" y="2704981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Week 15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048320" y="4220547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Facial expressions begin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048320" y="3660890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Week 14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70848" y="5093141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Fetus can make a fist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70848" y="4533484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Week 13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Early Fetal Stage (Weeks 9-12)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Embryonic Stage (Weeks 2-8)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Blastocyst Stage (Days 5-6)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Zygote Stage (First 24 hours)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4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168" r="321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Stem cells transform into specific cell types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instructions guide cellular development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 200 distinct cell types emerge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molecular signaling triggers specialization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Differentiation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5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602" r="286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 chromosomes from each parent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genetic combination for each individual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physical characteristics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Influences potential genetic traits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6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 system begins developing early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Cardiovascular system forms around week 3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Respiratory system progressively develops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Brain and spinal cord start forming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Body Systems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7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4340" r="2434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chorionic gonadotropin (hCG)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Progesterone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Estrogen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 developmental processes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 embryonic growth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Hormones: The Chemical Messengers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8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Human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growth is a GRADUAL process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traits are COMPLEX, not simple copies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is NOT instantly predictable</a:t>
            </a:r>
            <a:endParaRPr lang="en-US" sz="121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Embryos are NOT miniature humans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9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2024-12-07T08:02:16Z</dcterms:created>
  <dcterms:modified xsi:type="dcterms:W3CDTF">2024-12-07T08:02:16Z</dcterms:modified>
</cp:coreProperties>
</file>