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65cda7d5b6442c0ee70d8bbbcecba6835039491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7293f140dc9d0852125f5027386ff45ce233ab6.png"/><Relationship Id="rId2" Type="http://schemas.openxmlformats.org/officeDocument/2006/relationships/image" Target="../media/67091616ed5869e64d400aef9f6ed80b448c295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c3bf698063d6e6679d52568fb8bf4677560e078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82507a9aca52b9f5741481798535e497753173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111378452b595b9eb11ccdbc76d8101fd0a012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313a010b35beee41363542cf3e7657389f6a4fa3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8df6d594edf2e8a8b93fd8c47ff566524a30dae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1b275fd5b7ecdf07b66e5ce80baa54591eedd1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369f3ccffd6ef778f7f4bcbdb5e578ac16ba5bd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18802103a661d5076dd9459a4c651e4ef75ab06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d86e53b20aa72b21d0e12bc90d1c90ed0cbce3b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33360c5a16e6cf77233a677d8b622917bd54e9f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543ee4d6ddabfbc91406e0fb757a3fc682cf842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2d92f3e56e6d7e1db9a2d0d8a5a0a1c4c47afe75.jpg"/><Relationship Id="rId2" Type="http://schemas.openxmlformats.org/officeDocument/2006/relationships/image" Target="../media/39d10c77e74df793ab2428d2a7b7e0e9640fca6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39d10c77e74df793ab2428d2a7b7e0e9640fca65.png"/><Relationship Id="rId2" Type="http://schemas.openxmlformats.org/officeDocument/2006/relationships/image" Target="../media/4d5457c8ceedd8cc97f0f6966bab3160662c823e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 enfoque integral para promover la armonía y la colaboración en la comunidad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Fomentando la Convivencia Pacífica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Introducción a la Convivencia Pacífica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Objetivos del Proyecto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Actividades para Fomentar la Convivencia Pacífica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Comunicación Efectiva en la Convivencia Pacífica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Resolución de Conflictos en la Convivencia Pacíf…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Empatía en la Convivencia Pacífica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Cooperación y el Trabajo en Equipo en la Convive…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Evaluación y Ajuste del Proyecto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Conclusión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Referencias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Preguntas Frecuentes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Recursos Adicionales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Actividades para el Salón de Clase</a:t>
            </a:r>
            <a:endParaRPr lang="en-US" sz="1674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743200" cy="6858000"/>
          </a:xfrm>
          <a:custGeom>
            <a:avLst/>
            <a:gdLst/>
            <a:ahLst/>
            <a:cxnLst/>
            <a:rect l="l" t="t" r="r" b="b"/>
            <a:pathLst>
              <a:path w="2743200" h="6858000">
                <a:moveTo>
                  <a:pt x="0" y="6858000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</a:path>
            </a:pathLst>
          </a:custGeom>
          <a:blipFill>
            <a:blip r:embed="rId1"/>
            <a:srcRect l="0" t="48" r="0" b="48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175000" cy="6858000"/>
          </a:xfrm>
          <a:custGeom>
            <a:avLst/>
            <a:gdLst/>
            <a:ahLst/>
            <a:cxnLst/>
            <a:rect l="l" t="t" r="r" b="b"/>
            <a:pathLst>
              <a:path w="3175000" h="6858000">
                <a:moveTo>
                  <a:pt x="0" y="6858000"/>
                </a:moveTo>
                <a:lnTo>
                  <a:pt x="0" y="0"/>
                </a:lnTo>
                <a:lnTo>
                  <a:pt x="3175000" y="0"/>
                </a:lnTo>
                <a:lnTo>
                  <a:pt x="3175000" y="6858000"/>
                </a:lnTo>
                <a:lnTo>
                  <a:pt x="0" y="6858000"/>
                </a:lnTo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47126" y="1562583"/>
            <a:ext cx="896234" cy="4734172"/>
          </a:xfrm>
          <a:custGeom>
            <a:avLst/>
            <a:gdLst/>
            <a:ahLst/>
            <a:cxnLst/>
            <a:rect l="l" t="t" r="r" b="b"/>
            <a:pathLst>
              <a:path w="896234" h="4734172">
                <a:moveTo>
                  <a:pt x="0" y="4734172"/>
                </a:moveTo>
                <a:lnTo>
                  <a:pt x="0" y="0"/>
                </a:lnTo>
                <a:lnTo>
                  <a:pt x="896234" y="0"/>
                </a:lnTo>
                <a:lnTo>
                  <a:pt x="896234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1562583"/>
            <a:ext cx="6858000" cy="4734172"/>
          </a:xfrm>
          <a:custGeom>
            <a:avLst/>
            <a:gdLst/>
            <a:ahLst/>
            <a:cxnLst/>
            <a:rect l="l" t="t" r="r" b="b"/>
            <a:pathLst>
              <a:path w="6858000" h="4734172">
                <a:moveTo>
                  <a:pt x="0" y="473417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734172"/>
                </a:lnTo>
                <a:lnTo>
                  <a:pt x="0" y="473417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Actividades para la Comunidad Escolar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Conclusión Final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Últimas Reflexiones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723640" y="561245"/>
            <a:ext cx="6858000" cy="553998"/>
          </a:xfrm>
          <a:custGeom>
            <a:avLst/>
            <a:gdLst/>
            <a:ahLst/>
            <a:cxnLst/>
            <a:rect l="l" t="t" r="r" b="b"/>
            <a:pathLst>
              <a:path w="6858000" h="553998">
                <a:moveTo>
                  <a:pt x="0" y="55399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553998"/>
                </a:lnTo>
                <a:lnTo>
                  <a:pt x="0" y="55399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Fomentando la Convivencia Pacífica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Introducción a la Convivencia Pacífica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convivencia pacífica enseña a abordar y resolver conflictos de manera constructiva.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Una buena resolución de conflictos fortalece la comunidad y mejora la comunicación.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Resolución de Conflictos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empatía es clave para entender y valorar las diferencias de los demás.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Fomentar la empatía ayuda a construir relaciones más fuertes y solidarias.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Promoción de Empatía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convivencia pacífica se basa en el respeto mutuo y la colaboración.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 ambiente armonioso fomenta el aprendizaje y el desarrollo personal.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Ambiente Armonioso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3081" y="112579"/>
                </a:moveTo>
                <a:cubicBezTo>
                  <a:pt x="183796" y="102006"/>
                  <a:pt x="186153" y="91934"/>
                  <a:pt x="189939" y="82575"/>
                </a:cubicBezTo>
                <a:cubicBezTo>
                  <a:pt x="179509" y="64216"/>
                  <a:pt x="172651" y="42999"/>
                  <a:pt x="171866" y="18996"/>
                </a:cubicBezTo>
                <a:cubicBezTo>
                  <a:pt x="171580" y="10924"/>
                  <a:pt x="166508" y="3637"/>
                  <a:pt x="158721" y="1565"/>
                </a:cubicBezTo>
                <a:cubicBezTo>
                  <a:pt x="153292" y="137"/>
                  <a:pt x="147434" y="1422"/>
                  <a:pt x="143719" y="5709"/>
                </a:cubicBezTo>
                <a:cubicBezTo>
                  <a:pt x="135861" y="14853"/>
                  <a:pt x="124931" y="30783"/>
                  <a:pt x="115001" y="53358"/>
                </a:cubicBezTo>
                <a:cubicBezTo>
                  <a:pt x="124574" y="74074"/>
                  <a:pt x="140790" y="89505"/>
                  <a:pt x="160078" y="101149"/>
                </a:cubicBezTo>
                <a:cubicBezTo>
                  <a:pt x="167579" y="105650"/>
                  <a:pt x="175366" y="109436"/>
                  <a:pt x="183081" y="112579"/>
                </a:cubicBezTo>
                <a:lnTo>
                  <a:pt x="183081" y="112579"/>
                </a:lnTo>
                <a:moveTo>
                  <a:pt x="285737" y="113294"/>
                </a:moveTo>
                <a:cubicBezTo>
                  <a:pt x="285737" y="106981"/>
                  <a:pt x="280620" y="101864"/>
                  <a:pt x="274307" y="101864"/>
                </a:cubicBezTo>
                <a:cubicBezTo>
                  <a:pt x="267994" y="101864"/>
                  <a:pt x="262877" y="106981"/>
                  <a:pt x="262877" y="113294"/>
                </a:cubicBezTo>
                <a:cubicBezTo>
                  <a:pt x="262877" y="119606"/>
                  <a:pt x="267994" y="124724"/>
                  <a:pt x="274307" y="124724"/>
                </a:cubicBezTo>
                <a:cubicBezTo>
                  <a:pt x="280620" y="124724"/>
                  <a:pt x="285737" y="119606"/>
                  <a:pt x="285737" y="113294"/>
                </a:cubicBezTo>
                <a:moveTo>
                  <a:pt x="126503" y="147584"/>
                </a:moveTo>
                <a:cubicBezTo>
                  <a:pt x="159221" y="168300"/>
                  <a:pt x="195369" y="178087"/>
                  <a:pt x="220800" y="181159"/>
                </a:cubicBezTo>
                <a:cubicBezTo>
                  <a:pt x="225658" y="181731"/>
                  <a:pt x="230587" y="180231"/>
                  <a:pt x="234231" y="176944"/>
                </a:cubicBezTo>
                <a:cubicBezTo>
                  <a:pt x="237874" y="173658"/>
                  <a:pt x="240017" y="169015"/>
                  <a:pt x="240017" y="164086"/>
                </a:cubicBezTo>
                <a:lnTo>
                  <a:pt x="240017" y="118937"/>
                </a:lnTo>
                <a:cubicBezTo>
                  <a:pt x="240017" y="96863"/>
                  <a:pt x="257948" y="78932"/>
                  <a:pt x="280022" y="78932"/>
                </a:cubicBezTo>
                <a:lnTo>
                  <a:pt x="324170" y="78932"/>
                </a:lnTo>
                <a:lnTo>
                  <a:pt x="311454" y="98077"/>
                </a:lnTo>
                <a:cubicBezTo>
                  <a:pt x="309597" y="100863"/>
                  <a:pt x="308597" y="104221"/>
                  <a:pt x="308597" y="107579"/>
                </a:cubicBezTo>
                <a:lnTo>
                  <a:pt x="308597" y="210449"/>
                </a:lnTo>
                <a:cubicBezTo>
                  <a:pt x="308597" y="251454"/>
                  <a:pt x="275307" y="284744"/>
                  <a:pt x="234302" y="284744"/>
                </a:cubicBezTo>
                <a:lnTo>
                  <a:pt x="192582" y="284744"/>
                </a:lnTo>
                <a:cubicBezTo>
                  <a:pt x="188725" y="284744"/>
                  <a:pt x="184939" y="286101"/>
                  <a:pt x="181867" y="288530"/>
                </a:cubicBezTo>
                <a:lnTo>
                  <a:pt x="129432" y="330464"/>
                </a:lnTo>
                <a:cubicBezTo>
                  <a:pt x="84998" y="329821"/>
                  <a:pt x="53422" y="308389"/>
                  <a:pt x="38849" y="293602"/>
                </a:cubicBezTo>
                <a:lnTo>
                  <a:pt x="110072" y="274171"/>
                </a:lnTo>
                <a:cubicBezTo>
                  <a:pt x="116430" y="272456"/>
                  <a:pt x="121216" y="267170"/>
                  <a:pt x="122431" y="260669"/>
                </a:cubicBezTo>
                <a:cubicBezTo>
                  <a:pt x="123645" y="254168"/>
                  <a:pt x="120931" y="247596"/>
                  <a:pt x="115644" y="243738"/>
                </a:cubicBezTo>
                <a:cubicBezTo>
                  <a:pt x="89570" y="224950"/>
                  <a:pt x="57137" y="190089"/>
                  <a:pt x="57137" y="130439"/>
                </a:cubicBezTo>
                <a:cubicBezTo>
                  <a:pt x="57137" y="107721"/>
                  <a:pt x="59923" y="90791"/>
                  <a:pt x="63495" y="78218"/>
                </a:cubicBezTo>
                <a:cubicBezTo>
                  <a:pt x="78068" y="109222"/>
                  <a:pt x="101500" y="131724"/>
                  <a:pt x="126503" y="147584"/>
                </a:cubicBezTo>
                <a:lnTo>
                  <a:pt x="126503" y="147584"/>
                </a:lnTo>
                <a:moveTo>
                  <a:pt x="65138" y="21854"/>
                </a:moveTo>
                <a:cubicBezTo>
                  <a:pt x="58066" y="21854"/>
                  <a:pt x="51279" y="25354"/>
                  <a:pt x="47279" y="31569"/>
                </a:cubicBezTo>
                <a:cubicBezTo>
                  <a:pt x="37635" y="46357"/>
                  <a:pt x="22847" y="74860"/>
                  <a:pt x="22847" y="130439"/>
                </a:cubicBezTo>
                <a:cubicBezTo>
                  <a:pt x="22847" y="185660"/>
                  <a:pt x="45564" y="224093"/>
                  <a:pt x="70067" y="249525"/>
                </a:cubicBezTo>
                <a:lnTo>
                  <a:pt x="21061" y="262884"/>
                </a:lnTo>
                <a:cubicBezTo>
                  <a:pt x="11917" y="265384"/>
                  <a:pt x="4630" y="272242"/>
                  <a:pt x="1559" y="281172"/>
                </a:cubicBezTo>
                <a:cubicBezTo>
                  <a:pt x="-1513" y="290101"/>
                  <a:pt x="58" y="300031"/>
                  <a:pt x="5702" y="307604"/>
                </a:cubicBezTo>
                <a:cubicBezTo>
                  <a:pt x="21561" y="328749"/>
                  <a:pt x="66067" y="364754"/>
                  <a:pt x="131432" y="364754"/>
                </a:cubicBezTo>
                <a:cubicBezTo>
                  <a:pt x="137933" y="364754"/>
                  <a:pt x="144219" y="362539"/>
                  <a:pt x="149291" y="358467"/>
                </a:cubicBezTo>
                <a:lnTo>
                  <a:pt x="198583" y="319034"/>
                </a:lnTo>
                <a:lnTo>
                  <a:pt x="234302" y="319034"/>
                </a:lnTo>
                <a:cubicBezTo>
                  <a:pt x="294238" y="319034"/>
                  <a:pt x="342887" y="270385"/>
                  <a:pt x="342887" y="210449"/>
                </a:cubicBezTo>
                <a:lnTo>
                  <a:pt x="342887" y="112794"/>
                </a:lnTo>
                <a:lnTo>
                  <a:pt x="361389" y="85004"/>
                </a:lnTo>
                <a:cubicBezTo>
                  <a:pt x="364247" y="80718"/>
                  <a:pt x="365747" y="75717"/>
                  <a:pt x="365747" y="70645"/>
                </a:cubicBezTo>
                <a:cubicBezTo>
                  <a:pt x="365747" y="56358"/>
                  <a:pt x="354174" y="44714"/>
                  <a:pt x="339815" y="44714"/>
                </a:cubicBezTo>
                <a:lnTo>
                  <a:pt x="280022" y="44714"/>
                </a:lnTo>
                <a:cubicBezTo>
                  <a:pt x="239017" y="44714"/>
                  <a:pt x="205727" y="78003"/>
                  <a:pt x="205727" y="119009"/>
                </a:cubicBezTo>
                <a:lnTo>
                  <a:pt x="205727" y="143655"/>
                </a:lnTo>
                <a:cubicBezTo>
                  <a:pt x="186939" y="139297"/>
                  <a:pt x="165008" y="131296"/>
                  <a:pt x="144862" y="118580"/>
                </a:cubicBezTo>
                <a:cubicBezTo>
                  <a:pt x="117502" y="101292"/>
                  <a:pt x="94356" y="75717"/>
                  <a:pt x="86069" y="38641"/>
                </a:cubicBezTo>
                <a:cubicBezTo>
                  <a:pt x="83926" y="29212"/>
                  <a:pt x="75496" y="21854"/>
                  <a:pt x="65138" y="21854"/>
                </a:cubicBezTo>
                <a:lnTo>
                  <a:pt x="65138" y="218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Fomentando la Convivencia Pacífica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7495" r="37495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Objetivos del Proyecto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Evaluar y ajustar constantemente el proyecto para asegurarse de que esté cumpliendo con sus objetivos.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Recoger retroalimentación de los participantes para mejorar el proceso.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Evaluación Continua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84309" y="34290"/>
                </a:moveTo>
                <a:lnTo>
                  <a:pt x="205740" y="34290"/>
                </a:lnTo>
                <a:cubicBezTo>
                  <a:pt x="224653" y="34290"/>
                  <a:pt x="240030" y="49667"/>
                  <a:pt x="240030" y="68580"/>
                </a:cubicBezTo>
                <a:lnTo>
                  <a:pt x="240030" y="240030"/>
                </a:lnTo>
                <a:cubicBezTo>
                  <a:pt x="240030" y="258943"/>
                  <a:pt x="224653" y="274320"/>
                  <a:pt x="205740" y="274320"/>
                </a:cubicBezTo>
                <a:lnTo>
                  <a:pt x="68580" y="274320"/>
                </a:lnTo>
                <a:cubicBezTo>
                  <a:pt x="49667" y="274320"/>
                  <a:pt x="34290" y="258943"/>
                  <a:pt x="34290" y="240030"/>
                </a:cubicBezTo>
                <a:lnTo>
                  <a:pt x="34290" y="68580"/>
                </a:lnTo>
                <a:cubicBezTo>
                  <a:pt x="34290" y="49667"/>
                  <a:pt x="49667" y="34290"/>
                  <a:pt x="68580" y="34290"/>
                </a:cubicBezTo>
                <a:lnTo>
                  <a:pt x="90011" y="34290"/>
                </a:lnTo>
                <a:lnTo>
                  <a:pt x="95155" y="34290"/>
                </a:lnTo>
                <a:cubicBezTo>
                  <a:pt x="99120" y="14734"/>
                  <a:pt x="116425" y="0"/>
                  <a:pt x="137160" y="0"/>
                </a:cubicBezTo>
                <a:cubicBezTo>
                  <a:pt x="157895" y="0"/>
                  <a:pt x="175200" y="14734"/>
                  <a:pt x="179165" y="34290"/>
                </a:cubicBezTo>
                <a:lnTo>
                  <a:pt x="184309" y="34290"/>
                </a:lnTo>
                <a:moveTo>
                  <a:pt x="68580" y="60008"/>
                </a:moveTo>
                <a:cubicBezTo>
                  <a:pt x="63865" y="60008"/>
                  <a:pt x="60008" y="63865"/>
                  <a:pt x="60008" y="68580"/>
                </a:cubicBezTo>
                <a:lnTo>
                  <a:pt x="60008" y="240030"/>
                </a:lnTo>
                <a:cubicBezTo>
                  <a:pt x="60008" y="244745"/>
                  <a:pt x="63865" y="248602"/>
                  <a:pt x="68580" y="248602"/>
                </a:cubicBezTo>
                <a:lnTo>
                  <a:pt x="205740" y="248602"/>
                </a:lnTo>
                <a:cubicBezTo>
                  <a:pt x="210455" y="248602"/>
                  <a:pt x="214313" y="244745"/>
                  <a:pt x="214313" y="240030"/>
                </a:cubicBezTo>
                <a:lnTo>
                  <a:pt x="214313" y="68580"/>
                </a:lnTo>
                <a:cubicBezTo>
                  <a:pt x="214313" y="63865"/>
                  <a:pt x="210455" y="60007"/>
                  <a:pt x="205740" y="60007"/>
                </a:cubicBezTo>
                <a:lnTo>
                  <a:pt x="197168" y="60007"/>
                </a:lnTo>
                <a:lnTo>
                  <a:pt x="197168" y="72866"/>
                </a:lnTo>
                <a:cubicBezTo>
                  <a:pt x="197168" y="79992"/>
                  <a:pt x="191435" y="85725"/>
                  <a:pt x="184309" y="85725"/>
                </a:cubicBezTo>
                <a:lnTo>
                  <a:pt x="137160" y="85725"/>
                </a:lnTo>
                <a:lnTo>
                  <a:pt x="90011" y="85725"/>
                </a:lnTo>
                <a:cubicBezTo>
                  <a:pt x="82885" y="85725"/>
                  <a:pt x="77153" y="79992"/>
                  <a:pt x="77153" y="72866"/>
                </a:cubicBezTo>
                <a:lnTo>
                  <a:pt x="77153" y="60007"/>
                </a:lnTo>
                <a:lnTo>
                  <a:pt x="68580" y="60008"/>
                </a:lnTo>
                <a:moveTo>
                  <a:pt x="137160" y="55721"/>
                </a:moveTo>
                <a:cubicBezTo>
                  <a:pt x="144262" y="55721"/>
                  <a:pt x="150019" y="49964"/>
                  <a:pt x="150019" y="42863"/>
                </a:cubicBezTo>
                <a:cubicBezTo>
                  <a:pt x="150019" y="35761"/>
                  <a:pt x="144262" y="30004"/>
                  <a:pt x="137160" y="30004"/>
                </a:cubicBezTo>
                <a:cubicBezTo>
                  <a:pt x="130058" y="30004"/>
                  <a:pt x="124301" y="35761"/>
                  <a:pt x="124301" y="42863"/>
                </a:cubicBezTo>
                <a:cubicBezTo>
                  <a:pt x="124301" y="49964"/>
                  <a:pt x="130058" y="55721"/>
                  <a:pt x="137160" y="5572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Involucrar a todos los miembros de la comunidad escolar en el proyecto.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Fomentar la colaboración entre padres, maestros y estudiantes.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Involucramiento Comunitario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62890" y="30480"/>
                </a:moveTo>
                <a:cubicBezTo>
                  <a:pt x="256556" y="30480"/>
                  <a:pt x="251460" y="35576"/>
                  <a:pt x="251460" y="41910"/>
                </a:cubicBezTo>
                <a:lnTo>
                  <a:pt x="251460" y="44625"/>
                </a:lnTo>
                <a:lnTo>
                  <a:pt x="22860" y="106966"/>
                </a:lnTo>
                <a:lnTo>
                  <a:pt x="22860" y="102870"/>
                </a:lnTo>
                <a:cubicBezTo>
                  <a:pt x="22860" y="96536"/>
                  <a:pt x="17764" y="91440"/>
                  <a:pt x="11430" y="91440"/>
                </a:cubicBezTo>
                <a:cubicBezTo>
                  <a:pt x="5096" y="91440"/>
                  <a:pt x="0" y="96536"/>
                  <a:pt x="0" y="102870"/>
                </a:cubicBezTo>
                <a:lnTo>
                  <a:pt x="0" y="113205"/>
                </a:lnTo>
                <a:lnTo>
                  <a:pt x="0" y="121920"/>
                </a:lnTo>
                <a:lnTo>
                  <a:pt x="0" y="152400"/>
                </a:lnTo>
                <a:lnTo>
                  <a:pt x="0" y="161115"/>
                </a:lnTo>
                <a:lnTo>
                  <a:pt x="0" y="171450"/>
                </a:lnTo>
                <a:cubicBezTo>
                  <a:pt x="0" y="177784"/>
                  <a:pt x="5096" y="182880"/>
                  <a:pt x="11430" y="182880"/>
                </a:cubicBezTo>
                <a:cubicBezTo>
                  <a:pt x="17764" y="182880"/>
                  <a:pt x="22860" y="177784"/>
                  <a:pt x="22860" y="171450"/>
                </a:cubicBezTo>
                <a:lnTo>
                  <a:pt x="22860" y="167354"/>
                </a:lnTo>
                <a:lnTo>
                  <a:pt x="78867" y="182642"/>
                </a:lnTo>
                <a:cubicBezTo>
                  <a:pt x="77153" y="187500"/>
                  <a:pt x="76200" y="192691"/>
                  <a:pt x="76200" y="198120"/>
                </a:cubicBezTo>
                <a:cubicBezTo>
                  <a:pt x="76200" y="223361"/>
                  <a:pt x="96679" y="243840"/>
                  <a:pt x="121920" y="243840"/>
                </a:cubicBezTo>
                <a:cubicBezTo>
                  <a:pt x="144256" y="243840"/>
                  <a:pt x="162878" y="227838"/>
                  <a:pt x="166830" y="206645"/>
                </a:cubicBezTo>
                <a:lnTo>
                  <a:pt x="251460" y="229695"/>
                </a:lnTo>
                <a:lnTo>
                  <a:pt x="251460" y="232410"/>
                </a:lnTo>
                <a:cubicBezTo>
                  <a:pt x="251460" y="238744"/>
                  <a:pt x="256556" y="243840"/>
                  <a:pt x="262890" y="243840"/>
                </a:cubicBezTo>
                <a:cubicBezTo>
                  <a:pt x="269224" y="243840"/>
                  <a:pt x="274320" y="238744"/>
                  <a:pt x="274320" y="232410"/>
                </a:cubicBezTo>
                <a:lnTo>
                  <a:pt x="274320" y="220980"/>
                </a:lnTo>
                <a:lnTo>
                  <a:pt x="274320" y="53340"/>
                </a:lnTo>
                <a:lnTo>
                  <a:pt x="274320" y="41910"/>
                </a:lnTo>
                <a:cubicBezTo>
                  <a:pt x="274320" y="35576"/>
                  <a:pt x="269224" y="30480"/>
                  <a:pt x="262890" y="30480"/>
                </a:cubicBezTo>
                <a:lnTo>
                  <a:pt x="262890" y="30480"/>
                </a:lnTo>
                <a:moveTo>
                  <a:pt x="251460" y="206026"/>
                </a:moveTo>
                <a:lnTo>
                  <a:pt x="22860" y="143685"/>
                </a:lnTo>
                <a:lnTo>
                  <a:pt x="22860" y="130683"/>
                </a:lnTo>
                <a:lnTo>
                  <a:pt x="251460" y="68294"/>
                </a:lnTo>
                <a:lnTo>
                  <a:pt x="251460" y="206026"/>
                </a:lnTo>
                <a:moveTo>
                  <a:pt x="99060" y="198120"/>
                </a:moveTo>
                <a:cubicBezTo>
                  <a:pt x="99060" y="194739"/>
                  <a:pt x="99774" y="191548"/>
                  <a:pt x="101108" y="188690"/>
                </a:cubicBezTo>
                <a:lnTo>
                  <a:pt x="144685" y="200549"/>
                </a:lnTo>
                <a:cubicBezTo>
                  <a:pt x="143447" y="212027"/>
                  <a:pt x="133731" y="220932"/>
                  <a:pt x="121968" y="220932"/>
                </a:cubicBezTo>
                <a:cubicBezTo>
                  <a:pt x="109347" y="220932"/>
                  <a:pt x="99108" y="210693"/>
                  <a:pt x="99108" y="198072"/>
                </a:cubicBezTo>
                <a:lnTo>
                  <a:pt x="99060" y="1981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Promover la resolución pacífica de conflictos y la comunicación efectiva.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Instruir a los estudiantes en técnicas de mediación y diálogo.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Resolución de Conflictos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311" y="84434"/>
                </a:moveTo>
                <a:cubicBezTo>
                  <a:pt x="137847" y="76505"/>
                  <a:pt x="139615" y="68950"/>
                  <a:pt x="142454" y="61932"/>
                </a:cubicBezTo>
                <a:cubicBezTo>
                  <a:pt x="134632" y="48162"/>
                  <a:pt x="129488" y="32249"/>
                  <a:pt x="128899" y="14247"/>
                </a:cubicBezTo>
                <a:cubicBezTo>
                  <a:pt x="128685" y="8193"/>
                  <a:pt x="124881" y="2728"/>
                  <a:pt x="119041" y="1174"/>
                </a:cubicBezTo>
                <a:cubicBezTo>
                  <a:pt x="114969" y="102"/>
                  <a:pt x="110575" y="1067"/>
                  <a:pt x="107789" y="4281"/>
                </a:cubicBezTo>
                <a:cubicBezTo>
                  <a:pt x="101896" y="11139"/>
                  <a:pt x="93698" y="23087"/>
                  <a:pt x="86251" y="40018"/>
                </a:cubicBezTo>
                <a:cubicBezTo>
                  <a:pt x="93430" y="55556"/>
                  <a:pt x="105593" y="67129"/>
                  <a:pt x="120059" y="75862"/>
                </a:cubicBezTo>
                <a:cubicBezTo>
                  <a:pt x="125684" y="79237"/>
                  <a:pt x="131524" y="82077"/>
                  <a:pt x="137311" y="84434"/>
                </a:cubicBezTo>
                <a:lnTo>
                  <a:pt x="137311" y="84434"/>
                </a:lnTo>
                <a:moveTo>
                  <a:pt x="214303" y="84970"/>
                </a:moveTo>
                <a:cubicBezTo>
                  <a:pt x="214303" y="80236"/>
                  <a:pt x="210465" y="76398"/>
                  <a:pt x="205730" y="76398"/>
                </a:cubicBezTo>
                <a:cubicBezTo>
                  <a:pt x="200996" y="76398"/>
                  <a:pt x="197158" y="80236"/>
                  <a:pt x="197158" y="84970"/>
                </a:cubicBezTo>
                <a:cubicBezTo>
                  <a:pt x="197158" y="89705"/>
                  <a:pt x="200996" y="93543"/>
                  <a:pt x="205730" y="93543"/>
                </a:cubicBezTo>
                <a:cubicBezTo>
                  <a:pt x="210465" y="93543"/>
                  <a:pt x="214303" y="89705"/>
                  <a:pt x="214303" y="84970"/>
                </a:cubicBezTo>
                <a:moveTo>
                  <a:pt x="94877" y="110688"/>
                </a:moveTo>
                <a:cubicBezTo>
                  <a:pt x="119416" y="126225"/>
                  <a:pt x="146526" y="133566"/>
                  <a:pt x="165600" y="135869"/>
                </a:cubicBezTo>
                <a:cubicBezTo>
                  <a:pt x="169243" y="136298"/>
                  <a:pt x="172940" y="135173"/>
                  <a:pt x="175673" y="132708"/>
                </a:cubicBezTo>
                <a:cubicBezTo>
                  <a:pt x="178405" y="130244"/>
                  <a:pt x="180013" y="126761"/>
                  <a:pt x="180013" y="123064"/>
                </a:cubicBezTo>
                <a:lnTo>
                  <a:pt x="180013" y="89203"/>
                </a:lnTo>
                <a:cubicBezTo>
                  <a:pt x="180013" y="72647"/>
                  <a:pt x="193461" y="59199"/>
                  <a:pt x="210016" y="59199"/>
                </a:cubicBezTo>
                <a:lnTo>
                  <a:pt x="243128" y="59199"/>
                </a:lnTo>
                <a:lnTo>
                  <a:pt x="233591" y="73558"/>
                </a:lnTo>
                <a:cubicBezTo>
                  <a:pt x="232198" y="75648"/>
                  <a:pt x="231448" y="78166"/>
                  <a:pt x="231448" y="80684"/>
                </a:cubicBezTo>
                <a:lnTo>
                  <a:pt x="231448" y="157836"/>
                </a:lnTo>
                <a:cubicBezTo>
                  <a:pt x="231448" y="188590"/>
                  <a:pt x="206480" y="213558"/>
                  <a:pt x="175726" y="213558"/>
                </a:cubicBezTo>
                <a:lnTo>
                  <a:pt x="144437" y="213558"/>
                </a:lnTo>
                <a:cubicBezTo>
                  <a:pt x="141544" y="213558"/>
                  <a:pt x="138704" y="214576"/>
                  <a:pt x="136400" y="216397"/>
                </a:cubicBezTo>
                <a:lnTo>
                  <a:pt x="97074" y="247848"/>
                </a:lnTo>
                <a:cubicBezTo>
                  <a:pt x="63748" y="247365"/>
                  <a:pt x="40067" y="231292"/>
                  <a:pt x="29137" y="220201"/>
                </a:cubicBezTo>
                <a:lnTo>
                  <a:pt x="82554" y="205628"/>
                </a:lnTo>
                <a:cubicBezTo>
                  <a:pt x="87322" y="204342"/>
                  <a:pt x="90912" y="200377"/>
                  <a:pt x="91823" y="195502"/>
                </a:cubicBezTo>
                <a:cubicBezTo>
                  <a:pt x="92734" y="190626"/>
                  <a:pt x="90698" y="185697"/>
                  <a:pt x="86733" y="182804"/>
                </a:cubicBezTo>
                <a:cubicBezTo>
                  <a:pt x="67177" y="168713"/>
                  <a:pt x="42853" y="142567"/>
                  <a:pt x="42853" y="97829"/>
                </a:cubicBezTo>
                <a:cubicBezTo>
                  <a:pt x="42853" y="80791"/>
                  <a:pt x="44942" y="68093"/>
                  <a:pt x="47621" y="58663"/>
                </a:cubicBezTo>
                <a:cubicBezTo>
                  <a:pt x="58551" y="81916"/>
                  <a:pt x="76125" y="98793"/>
                  <a:pt x="94877" y="110688"/>
                </a:cubicBezTo>
                <a:lnTo>
                  <a:pt x="94877" y="110688"/>
                </a:lnTo>
                <a:moveTo>
                  <a:pt x="48853" y="16390"/>
                </a:moveTo>
                <a:cubicBezTo>
                  <a:pt x="43549" y="16390"/>
                  <a:pt x="38459" y="19015"/>
                  <a:pt x="35459" y="23677"/>
                </a:cubicBezTo>
                <a:cubicBezTo>
                  <a:pt x="28226" y="34767"/>
                  <a:pt x="17135" y="56145"/>
                  <a:pt x="17135" y="97829"/>
                </a:cubicBezTo>
                <a:cubicBezTo>
                  <a:pt x="17135" y="139245"/>
                  <a:pt x="34173" y="168070"/>
                  <a:pt x="52550" y="187144"/>
                </a:cubicBezTo>
                <a:lnTo>
                  <a:pt x="15796" y="197163"/>
                </a:lnTo>
                <a:cubicBezTo>
                  <a:pt x="8938" y="199038"/>
                  <a:pt x="3473" y="204181"/>
                  <a:pt x="1169" y="210879"/>
                </a:cubicBezTo>
                <a:cubicBezTo>
                  <a:pt x="-1135" y="217576"/>
                  <a:pt x="44" y="225023"/>
                  <a:pt x="4276" y="230703"/>
                </a:cubicBezTo>
                <a:cubicBezTo>
                  <a:pt x="16171" y="246562"/>
                  <a:pt x="49550" y="273565"/>
                  <a:pt x="98574" y="273565"/>
                </a:cubicBezTo>
                <a:cubicBezTo>
                  <a:pt x="103450" y="273565"/>
                  <a:pt x="108164" y="271904"/>
                  <a:pt x="111968" y="268850"/>
                </a:cubicBezTo>
                <a:lnTo>
                  <a:pt x="148937" y="239275"/>
                </a:lnTo>
                <a:lnTo>
                  <a:pt x="175726" y="239275"/>
                </a:lnTo>
                <a:cubicBezTo>
                  <a:pt x="220678" y="239275"/>
                  <a:pt x="257165" y="202788"/>
                  <a:pt x="257165" y="157836"/>
                </a:cubicBezTo>
                <a:lnTo>
                  <a:pt x="257165" y="84595"/>
                </a:lnTo>
                <a:lnTo>
                  <a:pt x="271042" y="63753"/>
                </a:lnTo>
                <a:cubicBezTo>
                  <a:pt x="273185" y="60539"/>
                  <a:pt x="274310" y="56788"/>
                  <a:pt x="274310" y="52984"/>
                </a:cubicBezTo>
                <a:cubicBezTo>
                  <a:pt x="274310" y="42268"/>
                  <a:pt x="265630" y="33535"/>
                  <a:pt x="254861" y="33535"/>
                </a:cubicBezTo>
                <a:lnTo>
                  <a:pt x="210016" y="33535"/>
                </a:lnTo>
                <a:cubicBezTo>
                  <a:pt x="179263" y="33535"/>
                  <a:pt x="154295" y="58503"/>
                  <a:pt x="154295" y="89256"/>
                </a:cubicBezTo>
                <a:lnTo>
                  <a:pt x="154295" y="107741"/>
                </a:lnTo>
                <a:cubicBezTo>
                  <a:pt x="140204" y="104473"/>
                  <a:pt x="123756" y="98472"/>
                  <a:pt x="108647" y="88935"/>
                </a:cubicBezTo>
                <a:cubicBezTo>
                  <a:pt x="88126" y="75969"/>
                  <a:pt x="70767" y="56788"/>
                  <a:pt x="64552" y="28981"/>
                </a:cubicBezTo>
                <a:cubicBezTo>
                  <a:pt x="62944" y="21909"/>
                  <a:pt x="56622" y="16390"/>
                  <a:pt x="48853" y="16390"/>
                </a:cubicBezTo>
                <a:lnTo>
                  <a:pt x="48853" y="1639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Fomentar un ambiente de respeto y empatía en el aula.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Promover la comprensión y aceptación entre los estudiantes.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Respeto y Empatía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6672" y="54744"/>
                </a:moveTo>
                <a:lnTo>
                  <a:pt x="94769" y="76646"/>
                </a:lnTo>
                <a:cubicBezTo>
                  <a:pt x="88211" y="78447"/>
                  <a:pt x="82125" y="81747"/>
                  <a:pt x="76981" y="86290"/>
                </a:cubicBezTo>
                <a:lnTo>
                  <a:pt x="65580" y="96449"/>
                </a:lnTo>
                <a:cubicBezTo>
                  <a:pt x="61208" y="100349"/>
                  <a:pt x="55507" y="102492"/>
                  <a:pt x="49635" y="102492"/>
                </a:cubicBezTo>
                <a:lnTo>
                  <a:pt x="41148" y="102492"/>
                </a:lnTo>
                <a:lnTo>
                  <a:pt x="41148" y="157356"/>
                </a:lnTo>
                <a:cubicBezTo>
                  <a:pt x="49892" y="157614"/>
                  <a:pt x="58207" y="161171"/>
                  <a:pt x="64422" y="167386"/>
                </a:cubicBezTo>
                <a:lnTo>
                  <a:pt x="79681" y="182645"/>
                </a:lnTo>
                <a:lnTo>
                  <a:pt x="82682" y="185646"/>
                </a:lnTo>
                <a:lnTo>
                  <a:pt x="82682" y="185646"/>
                </a:lnTo>
                <a:lnTo>
                  <a:pt x="94255" y="197219"/>
                </a:lnTo>
                <a:cubicBezTo>
                  <a:pt x="96912" y="199876"/>
                  <a:pt x="101284" y="199876"/>
                  <a:pt x="103942" y="197219"/>
                </a:cubicBezTo>
                <a:cubicBezTo>
                  <a:pt x="104670" y="196490"/>
                  <a:pt x="105227" y="195633"/>
                  <a:pt x="105527" y="194733"/>
                </a:cubicBezTo>
                <a:cubicBezTo>
                  <a:pt x="106728" y="191432"/>
                  <a:pt x="109514" y="188946"/>
                  <a:pt x="112943" y="188175"/>
                </a:cubicBezTo>
                <a:cubicBezTo>
                  <a:pt x="116372" y="187403"/>
                  <a:pt x="119972" y="188432"/>
                  <a:pt x="122458" y="190961"/>
                </a:cubicBezTo>
                <a:lnTo>
                  <a:pt x="127087" y="195504"/>
                </a:lnTo>
                <a:cubicBezTo>
                  <a:pt x="132059" y="200476"/>
                  <a:pt x="140118" y="200476"/>
                  <a:pt x="145047" y="195504"/>
                </a:cubicBezTo>
                <a:cubicBezTo>
                  <a:pt x="147361" y="193189"/>
                  <a:pt x="148604" y="190232"/>
                  <a:pt x="148733" y="187189"/>
                </a:cubicBezTo>
                <a:cubicBezTo>
                  <a:pt x="148904" y="183417"/>
                  <a:pt x="151133" y="180074"/>
                  <a:pt x="154562" y="178445"/>
                </a:cubicBezTo>
                <a:cubicBezTo>
                  <a:pt x="157991" y="176816"/>
                  <a:pt x="161977" y="177159"/>
                  <a:pt x="165021" y="179345"/>
                </a:cubicBezTo>
                <a:cubicBezTo>
                  <a:pt x="169050" y="182217"/>
                  <a:pt x="174665" y="181831"/>
                  <a:pt x="178265" y="178230"/>
                </a:cubicBezTo>
                <a:cubicBezTo>
                  <a:pt x="182294" y="174201"/>
                  <a:pt x="182294" y="167686"/>
                  <a:pt x="178265" y="163700"/>
                </a:cubicBezTo>
                <a:lnTo>
                  <a:pt x="145775" y="131210"/>
                </a:lnTo>
                <a:lnTo>
                  <a:pt x="130431" y="145355"/>
                </a:lnTo>
                <a:cubicBezTo>
                  <a:pt x="118729" y="156156"/>
                  <a:pt x="100770" y="156328"/>
                  <a:pt x="88854" y="145741"/>
                </a:cubicBezTo>
                <a:cubicBezTo>
                  <a:pt x="75267" y="133653"/>
                  <a:pt x="74967" y="112565"/>
                  <a:pt x="88168" y="100092"/>
                </a:cubicBezTo>
                <a:lnTo>
                  <a:pt x="118215" y="71717"/>
                </a:lnTo>
                <a:cubicBezTo>
                  <a:pt x="129959" y="60659"/>
                  <a:pt x="145475" y="54486"/>
                  <a:pt x="161634" y="54486"/>
                </a:cubicBezTo>
                <a:cubicBezTo>
                  <a:pt x="177108" y="54486"/>
                  <a:pt x="192067" y="60187"/>
                  <a:pt x="203597" y="70431"/>
                </a:cubicBezTo>
                <a:lnTo>
                  <a:pt x="216498" y="81918"/>
                </a:lnTo>
                <a:lnTo>
                  <a:pt x="233172" y="81918"/>
                </a:lnTo>
                <a:lnTo>
                  <a:pt x="250317" y="81918"/>
                </a:lnTo>
                <a:lnTo>
                  <a:pt x="267462" y="81918"/>
                </a:lnTo>
                <a:cubicBezTo>
                  <a:pt x="271234" y="81918"/>
                  <a:pt x="274320" y="85005"/>
                  <a:pt x="274320" y="88776"/>
                </a:cubicBezTo>
                <a:lnTo>
                  <a:pt x="274320" y="177930"/>
                </a:lnTo>
                <a:cubicBezTo>
                  <a:pt x="274320" y="185517"/>
                  <a:pt x="268191" y="191646"/>
                  <a:pt x="260604" y="191646"/>
                </a:cubicBezTo>
                <a:lnTo>
                  <a:pt x="246888" y="191646"/>
                </a:lnTo>
                <a:cubicBezTo>
                  <a:pt x="241830" y="191646"/>
                  <a:pt x="237373" y="188903"/>
                  <a:pt x="235015" y="184788"/>
                </a:cubicBezTo>
                <a:lnTo>
                  <a:pt x="198625" y="184788"/>
                </a:lnTo>
                <a:cubicBezTo>
                  <a:pt x="197167" y="187660"/>
                  <a:pt x="195239" y="190403"/>
                  <a:pt x="192838" y="192804"/>
                </a:cubicBezTo>
                <a:cubicBezTo>
                  <a:pt x="185509" y="200133"/>
                  <a:pt x="175350" y="203005"/>
                  <a:pt x="165835" y="201419"/>
                </a:cubicBezTo>
                <a:cubicBezTo>
                  <a:pt x="164292" y="204548"/>
                  <a:pt x="162192" y="207463"/>
                  <a:pt x="159577" y="210077"/>
                </a:cubicBezTo>
                <a:cubicBezTo>
                  <a:pt x="147876" y="221779"/>
                  <a:pt x="129573" y="222936"/>
                  <a:pt x="116543" y="213549"/>
                </a:cubicBezTo>
                <a:cubicBezTo>
                  <a:pt x="105785" y="222465"/>
                  <a:pt x="89754" y="221907"/>
                  <a:pt x="79681" y="211792"/>
                </a:cubicBezTo>
                <a:lnTo>
                  <a:pt x="68151" y="200219"/>
                </a:lnTo>
                <a:lnTo>
                  <a:pt x="65151" y="197219"/>
                </a:lnTo>
                <a:lnTo>
                  <a:pt x="49892" y="181960"/>
                </a:lnTo>
                <a:cubicBezTo>
                  <a:pt x="47535" y="179602"/>
                  <a:pt x="44448" y="178230"/>
                  <a:pt x="41148" y="177973"/>
                </a:cubicBezTo>
                <a:cubicBezTo>
                  <a:pt x="41148" y="185517"/>
                  <a:pt x="34976" y="191646"/>
                  <a:pt x="27432" y="191646"/>
                </a:cubicBezTo>
                <a:lnTo>
                  <a:pt x="13716" y="191646"/>
                </a:lnTo>
                <a:cubicBezTo>
                  <a:pt x="6129" y="191646"/>
                  <a:pt x="0" y="185517"/>
                  <a:pt x="0" y="177930"/>
                </a:cubicBezTo>
                <a:lnTo>
                  <a:pt x="0" y="88776"/>
                </a:lnTo>
                <a:cubicBezTo>
                  <a:pt x="0" y="85005"/>
                  <a:pt x="3086" y="81918"/>
                  <a:pt x="6858" y="81918"/>
                </a:cubicBezTo>
                <a:lnTo>
                  <a:pt x="24003" y="81918"/>
                </a:lnTo>
                <a:lnTo>
                  <a:pt x="41148" y="81918"/>
                </a:lnTo>
                <a:lnTo>
                  <a:pt x="49635" y="81918"/>
                </a:lnTo>
                <a:cubicBezTo>
                  <a:pt x="50492" y="81918"/>
                  <a:pt x="51306" y="81618"/>
                  <a:pt x="51906" y="81061"/>
                </a:cubicBezTo>
                <a:lnTo>
                  <a:pt x="63265" y="70946"/>
                </a:lnTo>
                <a:cubicBezTo>
                  <a:pt x="75224" y="60359"/>
                  <a:pt x="90611" y="54486"/>
                  <a:pt x="106599" y="54486"/>
                </a:cubicBezTo>
                <a:lnTo>
                  <a:pt x="111014" y="54486"/>
                </a:lnTo>
                <a:cubicBezTo>
                  <a:pt x="112900" y="54486"/>
                  <a:pt x="114829" y="54572"/>
                  <a:pt x="116672" y="54744"/>
                </a:cubicBezTo>
                <a:lnTo>
                  <a:pt x="116672" y="54744"/>
                </a:lnTo>
                <a:moveTo>
                  <a:pt x="233172" y="164214"/>
                </a:moveTo>
                <a:lnTo>
                  <a:pt x="233172" y="102492"/>
                </a:lnTo>
                <a:lnTo>
                  <a:pt x="212598" y="102492"/>
                </a:lnTo>
                <a:cubicBezTo>
                  <a:pt x="210069" y="102492"/>
                  <a:pt x="207626" y="101549"/>
                  <a:pt x="205783" y="99878"/>
                </a:cubicBezTo>
                <a:lnTo>
                  <a:pt x="189967" y="85819"/>
                </a:lnTo>
                <a:cubicBezTo>
                  <a:pt x="182166" y="78875"/>
                  <a:pt x="172093" y="75060"/>
                  <a:pt x="161634" y="75060"/>
                </a:cubicBezTo>
                <a:cubicBezTo>
                  <a:pt x="150747" y="75060"/>
                  <a:pt x="140289" y="79218"/>
                  <a:pt x="132359" y="86676"/>
                </a:cubicBezTo>
                <a:lnTo>
                  <a:pt x="102313" y="115051"/>
                </a:lnTo>
                <a:cubicBezTo>
                  <a:pt x="97898" y="119252"/>
                  <a:pt x="97984" y="126324"/>
                  <a:pt x="102527" y="130353"/>
                </a:cubicBezTo>
                <a:cubicBezTo>
                  <a:pt x="106513" y="133911"/>
                  <a:pt x="112557" y="133825"/>
                  <a:pt x="116457" y="130224"/>
                </a:cubicBezTo>
                <a:lnTo>
                  <a:pt x="147276" y="101764"/>
                </a:lnTo>
                <a:cubicBezTo>
                  <a:pt x="151433" y="97906"/>
                  <a:pt x="157948" y="98163"/>
                  <a:pt x="161806" y="102364"/>
                </a:cubicBezTo>
                <a:cubicBezTo>
                  <a:pt x="165664" y="106564"/>
                  <a:pt x="165406" y="113037"/>
                  <a:pt x="161206" y="116894"/>
                </a:cubicBezTo>
                <a:lnTo>
                  <a:pt x="160863" y="117237"/>
                </a:lnTo>
                <a:lnTo>
                  <a:pt x="192753" y="149127"/>
                </a:lnTo>
                <a:cubicBezTo>
                  <a:pt x="197039" y="153413"/>
                  <a:pt x="199825" y="158685"/>
                  <a:pt x="201068" y="164172"/>
                </a:cubicBezTo>
                <a:lnTo>
                  <a:pt x="233129" y="164172"/>
                </a:lnTo>
                <a:lnTo>
                  <a:pt x="233172" y="164214"/>
                </a:lnTo>
                <a:moveTo>
                  <a:pt x="27432" y="171072"/>
                </a:moveTo>
                <a:cubicBezTo>
                  <a:pt x="27432" y="167285"/>
                  <a:pt x="24362" y="164214"/>
                  <a:pt x="20574" y="164214"/>
                </a:cubicBezTo>
                <a:cubicBezTo>
                  <a:pt x="16786" y="164214"/>
                  <a:pt x="13716" y="167285"/>
                  <a:pt x="13716" y="171072"/>
                </a:cubicBezTo>
                <a:cubicBezTo>
                  <a:pt x="13716" y="174860"/>
                  <a:pt x="16786" y="177930"/>
                  <a:pt x="20574" y="177930"/>
                </a:cubicBezTo>
                <a:cubicBezTo>
                  <a:pt x="24362" y="177930"/>
                  <a:pt x="27432" y="174860"/>
                  <a:pt x="27432" y="171072"/>
                </a:cubicBezTo>
                <a:moveTo>
                  <a:pt x="253746" y="177930"/>
                </a:moveTo>
                <a:cubicBezTo>
                  <a:pt x="257534" y="177930"/>
                  <a:pt x="260604" y="174860"/>
                  <a:pt x="260604" y="171072"/>
                </a:cubicBezTo>
                <a:cubicBezTo>
                  <a:pt x="260604" y="167285"/>
                  <a:pt x="257534" y="164214"/>
                  <a:pt x="253746" y="164214"/>
                </a:cubicBezTo>
                <a:cubicBezTo>
                  <a:pt x="249958" y="164214"/>
                  <a:pt x="246888" y="167285"/>
                  <a:pt x="246888" y="171072"/>
                </a:cubicBezTo>
                <a:cubicBezTo>
                  <a:pt x="246888" y="174860"/>
                  <a:pt x="249958" y="177930"/>
                  <a:pt x="253746" y="1779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874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006840" y="1384680"/>
            <a:ext cx="2590800" cy="4599432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Fomentando la Convivencia Pacífica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Actividades para Fomentar la Convivencia Pacífica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2049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Crear un plan de acción para promover la convivencia pacífica en el aula.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Este plan incluirá estrategias y actividades específicas para mejorar el ambiente escolar.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2049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Plan de Acción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92049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855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Organizar eventos y actividades que fomenten la participación de todos los miembros de la comunidad escolar.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Estos eventos pueden incluir talleres, charlas y actividades recreativas.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Eventos Participativos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385560" y="16314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17170" y="68580"/>
                </a:moveTo>
                <a:lnTo>
                  <a:pt x="217170" y="182880"/>
                </a:lnTo>
                <a:cubicBezTo>
                  <a:pt x="217170" y="201811"/>
                  <a:pt x="201811" y="217170"/>
                  <a:pt x="182880" y="217170"/>
                </a:cubicBezTo>
                <a:cubicBezTo>
                  <a:pt x="163949" y="217170"/>
                  <a:pt x="148590" y="201811"/>
                  <a:pt x="148590" y="182880"/>
                </a:cubicBezTo>
                <a:lnTo>
                  <a:pt x="148590" y="68580"/>
                </a:lnTo>
                <a:cubicBezTo>
                  <a:pt x="148590" y="49649"/>
                  <a:pt x="163949" y="34290"/>
                  <a:pt x="182880" y="34290"/>
                </a:cubicBezTo>
                <a:cubicBezTo>
                  <a:pt x="201811" y="34290"/>
                  <a:pt x="217170" y="49649"/>
                  <a:pt x="217170" y="68580"/>
                </a:cubicBezTo>
                <a:lnTo>
                  <a:pt x="217170" y="68580"/>
                </a:lnTo>
                <a:moveTo>
                  <a:pt x="114300" y="68580"/>
                </a:moveTo>
                <a:lnTo>
                  <a:pt x="114300" y="182880"/>
                </a:lnTo>
                <a:cubicBezTo>
                  <a:pt x="114300" y="220742"/>
                  <a:pt x="145018" y="251460"/>
                  <a:pt x="182880" y="251460"/>
                </a:cubicBezTo>
                <a:cubicBezTo>
                  <a:pt x="220742" y="251460"/>
                  <a:pt x="251460" y="220742"/>
                  <a:pt x="251460" y="182880"/>
                </a:cubicBezTo>
                <a:lnTo>
                  <a:pt x="251460" y="68580"/>
                </a:lnTo>
                <a:cubicBezTo>
                  <a:pt x="251460" y="30718"/>
                  <a:pt x="220742" y="0"/>
                  <a:pt x="182880" y="0"/>
                </a:cubicBezTo>
                <a:cubicBezTo>
                  <a:pt x="145018" y="0"/>
                  <a:pt x="114300" y="30718"/>
                  <a:pt x="114300" y="68580"/>
                </a:cubicBezTo>
                <a:lnTo>
                  <a:pt x="114300" y="68580"/>
                </a:lnTo>
                <a:moveTo>
                  <a:pt x="91440" y="154305"/>
                </a:moveTo>
                <a:cubicBezTo>
                  <a:pt x="91440" y="144804"/>
                  <a:pt x="83796" y="137160"/>
                  <a:pt x="74295" y="137160"/>
                </a:cubicBezTo>
                <a:cubicBezTo>
                  <a:pt x="64794" y="137160"/>
                  <a:pt x="57150" y="144804"/>
                  <a:pt x="57150" y="154305"/>
                </a:cubicBezTo>
                <a:lnTo>
                  <a:pt x="57150" y="182880"/>
                </a:lnTo>
                <a:cubicBezTo>
                  <a:pt x="57150" y="246531"/>
                  <a:pt x="104442" y="299109"/>
                  <a:pt x="165735" y="307467"/>
                </a:cubicBezTo>
                <a:lnTo>
                  <a:pt x="165735" y="331470"/>
                </a:lnTo>
                <a:lnTo>
                  <a:pt x="131445" y="331470"/>
                </a:lnTo>
                <a:cubicBezTo>
                  <a:pt x="121944" y="331470"/>
                  <a:pt x="114300" y="339114"/>
                  <a:pt x="114300" y="348615"/>
                </a:cubicBezTo>
                <a:cubicBezTo>
                  <a:pt x="114300" y="358116"/>
                  <a:pt x="121944" y="365760"/>
                  <a:pt x="131445" y="365760"/>
                </a:cubicBezTo>
                <a:lnTo>
                  <a:pt x="182880" y="365760"/>
                </a:lnTo>
                <a:lnTo>
                  <a:pt x="234315" y="365760"/>
                </a:lnTo>
                <a:cubicBezTo>
                  <a:pt x="243816" y="365760"/>
                  <a:pt x="251460" y="358116"/>
                  <a:pt x="251460" y="348615"/>
                </a:cubicBezTo>
                <a:cubicBezTo>
                  <a:pt x="251460" y="339114"/>
                  <a:pt x="243816" y="331470"/>
                  <a:pt x="234315" y="331470"/>
                </a:cubicBezTo>
                <a:lnTo>
                  <a:pt x="200025" y="331470"/>
                </a:lnTo>
                <a:lnTo>
                  <a:pt x="200025" y="307467"/>
                </a:lnTo>
                <a:cubicBezTo>
                  <a:pt x="261318" y="299109"/>
                  <a:pt x="308610" y="246531"/>
                  <a:pt x="308610" y="182880"/>
                </a:cubicBezTo>
                <a:lnTo>
                  <a:pt x="308610" y="154305"/>
                </a:lnTo>
                <a:cubicBezTo>
                  <a:pt x="308610" y="144804"/>
                  <a:pt x="300966" y="137160"/>
                  <a:pt x="291465" y="137160"/>
                </a:cubicBezTo>
                <a:cubicBezTo>
                  <a:pt x="281964" y="137160"/>
                  <a:pt x="274320" y="144804"/>
                  <a:pt x="274320" y="154305"/>
                </a:cubicBezTo>
                <a:lnTo>
                  <a:pt x="274320" y="182880"/>
                </a:lnTo>
                <a:cubicBezTo>
                  <a:pt x="274320" y="233386"/>
                  <a:pt x="233386" y="274320"/>
                  <a:pt x="182880" y="274320"/>
                </a:cubicBezTo>
                <a:cubicBezTo>
                  <a:pt x="132374" y="274320"/>
                  <a:pt x="91440" y="233386"/>
                  <a:pt x="91440" y="182880"/>
                </a:cubicBezTo>
                <a:lnTo>
                  <a:pt x="91440" y="154305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661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Realizar ejercicios de role-playing para simular situaciones de conflicto.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Estos ejercicios ayudarán a los estudiantes a practicar la resolución pacífica de conflictos.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661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Ejercicios de Role-Playing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566160" y="162804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4292" y="0"/>
                </a:moveTo>
                <a:cubicBezTo>
                  <a:pt x="176218" y="0"/>
                  <a:pt x="160574" y="10501"/>
                  <a:pt x="153144" y="25718"/>
                </a:cubicBezTo>
                <a:cubicBezTo>
                  <a:pt x="148143" y="23860"/>
                  <a:pt x="142786" y="22860"/>
                  <a:pt x="137142" y="22860"/>
                </a:cubicBezTo>
                <a:cubicBezTo>
                  <a:pt x="111925" y="22860"/>
                  <a:pt x="91422" y="43363"/>
                  <a:pt x="91422" y="68580"/>
                </a:cubicBezTo>
                <a:lnTo>
                  <a:pt x="91422" y="186809"/>
                </a:lnTo>
                <a:lnTo>
                  <a:pt x="89493" y="184880"/>
                </a:lnTo>
                <a:cubicBezTo>
                  <a:pt x="71634" y="167021"/>
                  <a:pt x="42702" y="167021"/>
                  <a:pt x="24842" y="184880"/>
                </a:cubicBezTo>
                <a:cubicBezTo>
                  <a:pt x="6983" y="202740"/>
                  <a:pt x="6983" y="231672"/>
                  <a:pt x="24842" y="249531"/>
                </a:cubicBezTo>
                <a:lnTo>
                  <a:pt x="87493" y="312182"/>
                </a:lnTo>
                <a:cubicBezTo>
                  <a:pt x="121783" y="346472"/>
                  <a:pt x="168289" y="365760"/>
                  <a:pt x="216795" y="365760"/>
                </a:cubicBezTo>
                <a:lnTo>
                  <a:pt x="222867" y="365760"/>
                </a:lnTo>
                <a:lnTo>
                  <a:pt x="228582" y="365760"/>
                </a:lnTo>
                <a:cubicBezTo>
                  <a:pt x="229654" y="365760"/>
                  <a:pt x="230725" y="365689"/>
                  <a:pt x="231797" y="365474"/>
                </a:cubicBezTo>
                <a:cubicBezTo>
                  <a:pt x="297305" y="361045"/>
                  <a:pt x="349669" y="308753"/>
                  <a:pt x="354026" y="243245"/>
                </a:cubicBezTo>
                <a:cubicBezTo>
                  <a:pt x="354241" y="242173"/>
                  <a:pt x="354312" y="241102"/>
                  <a:pt x="354312" y="240030"/>
                </a:cubicBezTo>
                <a:lnTo>
                  <a:pt x="354312" y="114300"/>
                </a:lnTo>
                <a:cubicBezTo>
                  <a:pt x="354312" y="89083"/>
                  <a:pt x="333810" y="68580"/>
                  <a:pt x="308592" y="68580"/>
                </a:cubicBezTo>
                <a:cubicBezTo>
                  <a:pt x="304663" y="68580"/>
                  <a:pt x="300805" y="69080"/>
                  <a:pt x="297162" y="70009"/>
                </a:cubicBezTo>
                <a:lnTo>
                  <a:pt x="297162" y="68580"/>
                </a:lnTo>
                <a:cubicBezTo>
                  <a:pt x="297162" y="43363"/>
                  <a:pt x="276660" y="22860"/>
                  <a:pt x="251442" y="22860"/>
                </a:cubicBezTo>
                <a:cubicBezTo>
                  <a:pt x="245799" y="22860"/>
                  <a:pt x="240441" y="23860"/>
                  <a:pt x="235440" y="25718"/>
                </a:cubicBezTo>
                <a:cubicBezTo>
                  <a:pt x="228011" y="10501"/>
                  <a:pt x="212366" y="0"/>
                  <a:pt x="194292" y="0"/>
                </a:cubicBezTo>
                <a:moveTo>
                  <a:pt x="182862" y="68651"/>
                </a:moveTo>
                <a:lnTo>
                  <a:pt x="182862" y="68580"/>
                </a:lnTo>
                <a:lnTo>
                  <a:pt x="182862" y="45720"/>
                </a:lnTo>
                <a:cubicBezTo>
                  <a:pt x="182862" y="39433"/>
                  <a:pt x="188006" y="34290"/>
                  <a:pt x="194292" y="34290"/>
                </a:cubicBezTo>
                <a:cubicBezTo>
                  <a:pt x="200579" y="34290"/>
                  <a:pt x="205722" y="39433"/>
                  <a:pt x="205722" y="45720"/>
                </a:cubicBezTo>
                <a:lnTo>
                  <a:pt x="205722" y="68509"/>
                </a:lnTo>
                <a:lnTo>
                  <a:pt x="205722" y="68580"/>
                </a:lnTo>
                <a:lnTo>
                  <a:pt x="205722" y="165735"/>
                </a:lnTo>
                <a:cubicBezTo>
                  <a:pt x="205722" y="175236"/>
                  <a:pt x="213366" y="182880"/>
                  <a:pt x="222867" y="182880"/>
                </a:cubicBezTo>
                <a:cubicBezTo>
                  <a:pt x="232368" y="182880"/>
                  <a:pt x="240012" y="175236"/>
                  <a:pt x="240012" y="165735"/>
                </a:cubicBezTo>
                <a:lnTo>
                  <a:pt x="240012" y="68580"/>
                </a:lnTo>
                <a:cubicBezTo>
                  <a:pt x="240012" y="68580"/>
                  <a:pt x="240012" y="68580"/>
                  <a:pt x="240012" y="68509"/>
                </a:cubicBezTo>
                <a:cubicBezTo>
                  <a:pt x="240012" y="62222"/>
                  <a:pt x="245156" y="57079"/>
                  <a:pt x="251442" y="57079"/>
                </a:cubicBezTo>
                <a:cubicBezTo>
                  <a:pt x="257729" y="57079"/>
                  <a:pt x="262872" y="62222"/>
                  <a:pt x="262872" y="68509"/>
                </a:cubicBezTo>
                <a:lnTo>
                  <a:pt x="262872" y="108442"/>
                </a:lnTo>
                <a:lnTo>
                  <a:pt x="262872" y="108514"/>
                </a:lnTo>
                <a:lnTo>
                  <a:pt x="262872" y="165664"/>
                </a:lnTo>
                <a:cubicBezTo>
                  <a:pt x="262872" y="175165"/>
                  <a:pt x="270516" y="182809"/>
                  <a:pt x="280017" y="182809"/>
                </a:cubicBezTo>
                <a:cubicBezTo>
                  <a:pt x="289518" y="182809"/>
                  <a:pt x="297162" y="175165"/>
                  <a:pt x="297162" y="165664"/>
                </a:cubicBezTo>
                <a:lnTo>
                  <a:pt x="297162" y="114300"/>
                </a:lnTo>
                <a:lnTo>
                  <a:pt x="297162" y="114229"/>
                </a:lnTo>
                <a:cubicBezTo>
                  <a:pt x="297162" y="107942"/>
                  <a:pt x="302306" y="102799"/>
                  <a:pt x="308592" y="102799"/>
                </a:cubicBezTo>
                <a:cubicBezTo>
                  <a:pt x="314879" y="102799"/>
                  <a:pt x="320022" y="107942"/>
                  <a:pt x="320022" y="114229"/>
                </a:cubicBezTo>
                <a:lnTo>
                  <a:pt x="320022" y="237744"/>
                </a:lnTo>
                <a:cubicBezTo>
                  <a:pt x="319951" y="238173"/>
                  <a:pt x="319951" y="238673"/>
                  <a:pt x="319879" y="239101"/>
                </a:cubicBezTo>
                <a:cubicBezTo>
                  <a:pt x="317450" y="288893"/>
                  <a:pt x="277517" y="328827"/>
                  <a:pt x="227725" y="331256"/>
                </a:cubicBezTo>
                <a:cubicBezTo>
                  <a:pt x="227296" y="331256"/>
                  <a:pt x="226796" y="331327"/>
                  <a:pt x="226368" y="331399"/>
                </a:cubicBezTo>
                <a:lnTo>
                  <a:pt x="222867" y="331399"/>
                </a:lnTo>
                <a:lnTo>
                  <a:pt x="216795" y="331399"/>
                </a:lnTo>
                <a:cubicBezTo>
                  <a:pt x="177362" y="331399"/>
                  <a:pt x="139571" y="315754"/>
                  <a:pt x="111710" y="287893"/>
                </a:cubicBezTo>
                <a:lnTo>
                  <a:pt x="49060" y="225242"/>
                </a:lnTo>
                <a:cubicBezTo>
                  <a:pt x="44631" y="220813"/>
                  <a:pt x="44631" y="213527"/>
                  <a:pt x="49060" y="209098"/>
                </a:cubicBezTo>
                <a:cubicBezTo>
                  <a:pt x="53489" y="204668"/>
                  <a:pt x="60776" y="204668"/>
                  <a:pt x="65205" y="209098"/>
                </a:cubicBezTo>
                <a:lnTo>
                  <a:pt x="96423" y="240316"/>
                </a:lnTo>
                <a:cubicBezTo>
                  <a:pt x="101352" y="245245"/>
                  <a:pt x="108710" y="246674"/>
                  <a:pt x="115139" y="244030"/>
                </a:cubicBezTo>
                <a:cubicBezTo>
                  <a:pt x="121569" y="241387"/>
                  <a:pt x="125712" y="235101"/>
                  <a:pt x="125712" y="228171"/>
                </a:cubicBezTo>
                <a:lnTo>
                  <a:pt x="125712" y="68580"/>
                </a:lnTo>
                <a:cubicBezTo>
                  <a:pt x="125712" y="62293"/>
                  <a:pt x="130856" y="57150"/>
                  <a:pt x="137142" y="57150"/>
                </a:cubicBezTo>
                <a:cubicBezTo>
                  <a:pt x="143429" y="57150"/>
                  <a:pt x="148572" y="62222"/>
                  <a:pt x="148572" y="68509"/>
                </a:cubicBezTo>
                <a:lnTo>
                  <a:pt x="148572" y="165735"/>
                </a:lnTo>
                <a:cubicBezTo>
                  <a:pt x="148572" y="175236"/>
                  <a:pt x="156216" y="182880"/>
                  <a:pt x="165717" y="182880"/>
                </a:cubicBezTo>
                <a:cubicBezTo>
                  <a:pt x="175218" y="182880"/>
                  <a:pt x="182862" y="175236"/>
                  <a:pt x="182862" y="165735"/>
                </a:cubicBezTo>
                <a:lnTo>
                  <a:pt x="182862" y="68651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46760" y="2652341"/>
            <a:ext cx="219456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Crear un 'muro de la paz' para promover la empatía y la comprensión entre los estudiantes.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Este muro servirá como un espacio para compartir mensajes positivos y reflexiones sobre la convivencia.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46760" y="2130194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Muro de la Paz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46760" y="162489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3081" y="112579"/>
                </a:moveTo>
                <a:cubicBezTo>
                  <a:pt x="183796" y="102006"/>
                  <a:pt x="186153" y="91934"/>
                  <a:pt x="189939" y="82575"/>
                </a:cubicBezTo>
                <a:cubicBezTo>
                  <a:pt x="179509" y="64216"/>
                  <a:pt x="172651" y="42999"/>
                  <a:pt x="171866" y="18996"/>
                </a:cubicBezTo>
                <a:cubicBezTo>
                  <a:pt x="171580" y="10924"/>
                  <a:pt x="166508" y="3637"/>
                  <a:pt x="158721" y="1565"/>
                </a:cubicBezTo>
                <a:cubicBezTo>
                  <a:pt x="153292" y="137"/>
                  <a:pt x="147434" y="1422"/>
                  <a:pt x="143719" y="5709"/>
                </a:cubicBezTo>
                <a:cubicBezTo>
                  <a:pt x="135861" y="14853"/>
                  <a:pt x="124931" y="30783"/>
                  <a:pt x="115001" y="53358"/>
                </a:cubicBezTo>
                <a:cubicBezTo>
                  <a:pt x="124574" y="74074"/>
                  <a:pt x="140790" y="89505"/>
                  <a:pt x="160078" y="101149"/>
                </a:cubicBezTo>
                <a:cubicBezTo>
                  <a:pt x="167579" y="105650"/>
                  <a:pt x="175366" y="109436"/>
                  <a:pt x="183081" y="112579"/>
                </a:cubicBezTo>
                <a:lnTo>
                  <a:pt x="183081" y="112579"/>
                </a:lnTo>
                <a:moveTo>
                  <a:pt x="285737" y="113294"/>
                </a:moveTo>
                <a:cubicBezTo>
                  <a:pt x="285737" y="106981"/>
                  <a:pt x="280620" y="101864"/>
                  <a:pt x="274307" y="101864"/>
                </a:cubicBezTo>
                <a:cubicBezTo>
                  <a:pt x="267994" y="101864"/>
                  <a:pt x="262877" y="106981"/>
                  <a:pt x="262877" y="113294"/>
                </a:cubicBezTo>
                <a:cubicBezTo>
                  <a:pt x="262877" y="119606"/>
                  <a:pt x="267994" y="124724"/>
                  <a:pt x="274307" y="124724"/>
                </a:cubicBezTo>
                <a:cubicBezTo>
                  <a:pt x="280620" y="124724"/>
                  <a:pt x="285737" y="119606"/>
                  <a:pt x="285737" y="113294"/>
                </a:cubicBezTo>
                <a:moveTo>
                  <a:pt x="126503" y="147584"/>
                </a:moveTo>
                <a:cubicBezTo>
                  <a:pt x="159221" y="168300"/>
                  <a:pt x="195369" y="178087"/>
                  <a:pt x="220800" y="181159"/>
                </a:cubicBezTo>
                <a:cubicBezTo>
                  <a:pt x="225658" y="181731"/>
                  <a:pt x="230587" y="180231"/>
                  <a:pt x="234231" y="176944"/>
                </a:cubicBezTo>
                <a:cubicBezTo>
                  <a:pt x="237874" y="173658"/>
                  <a:pt x="240017" y="169015"/>
                  <a:pt x="240017" y="164086"/>
                </a:cubicBezTo>
                <a:lnTo>
                  <a:pt x="240017" y="118937"/>
                </a:lnTo>
                <a:cubicBezTo>
                  <a:pt x="240017" y="96863"/>
                  <a:pt x="257948" y="78932"/>
                  <a:pt x="280022" y="78932"/>
                </a:cubicBezTo>
                <a:lnTo>
                  <a:pt x="324170" y="78932"/>
                </a:lnTo>
                <a:lnTo>
                  <a:pt x="311454" y="98077"/>
                </a:lnTo>
                <a:cubicBezTo>
                  <a:pt x="309597" y="100863"/>
                  <a:pt x="308597" y="104221"/>
                  <a:pt x="308597" y="107579"/>
                </a:cubicBezTo>
                <a:lnTo>
                  <a:pt x="308597" y="210449"/>
                </a:lnTo>
                <a:cubicBezTo>
                  <a:pt x="308597" y="251454"/>
                  <a:pt x="275307" y="284744"/>
                  <a:pt x="234302" y="284744"/>
                </a:cubicBezTo>
                <a:lnTo>
                  <a:pt x="192582" y="284744"/>
                </a:lnTo>
                <a:cubicBezTo>
                  <a:pt x="188725" y="284744"/>
                  <a:pt x="184939" y="286101"/>
                  <a:pt x="181867" y="288530"/>
                </a:cubicBezTo>
                <a:lnTo>
                  <a:pt x="129432" y="330464"/>
                </a:lnTo>
                <a:cubicBezTo>
                  <a:pt x="84998" y="329821"/>
                  <a:pt x="53422" y="308389"/>
                  <a:pt x="38849" y="293602"/>
                </a:cubicBezTo>
                <a:lnTo>
                  <a:pt x="110072" y="274171"/>
                </a:lnTo>
                <a:cubicBezTo>
                  <a:pt x="116430" y="272456"/>
                  <a:pt x="121216" y="267170"/>
                  <a:pt x="122431" y="260669"/>
                </a:cubicBezTo>
                <a:cubicBezTo>
                  <a:pt x="123645" y="254168"/>
                  <a:pt x="120931" y="247596"/>
                  <a:pt x="115644" y="243738"/>
                </a:cubicBezTo>
                <a:cubicBezTo>
                  <a:pt x="89570" y="224950"/>
                  <a:pt x="57137" y="190089"/>
                  <a:pt x="57137" y="130439"/>
                </a:cubicBezTo>
                <a:cubicBezTo>
                  <a:pt x="57137" y="107721"/>
                  <a:pt x="59923" y="90791"/>
                  <a:pt x="63495" y="78218"/>
                </a:cubicBezTo>
                <a:cubicBezTo>
                  <a:pt x="78068" y="109222"/>
                  <a:pt x="101500" y="131724"/>
                  <a:pt x="126503" y="147584"/>
                </a:cubicBezTo>
                <a:lnTo>
                  <a:pt x="126503" y="147584"/>
                </a:lnTo>
                <a:moveTo>
                  <a:pt x="65138" y="21854"/>
                </a:moveTo>
                <a:cubicBezTo>
                  <a:pt x="58066" y="21854"/>
                  <a:pt x="51279" y="25354"/>
                  <a:pt x="47279" y="31569"/>
                </a:cubicBezTo>
                <a:cubicBezTo>
                  <a:pt x="37635" y="46357"/>
                  <a:pt x="22847" y="74860"/>
                  <a:pt x="22847" y="130439"/>
                </a:cubicBezTo>
                <a:cubicBezTo>
                  <a:pt x="22847" y="185660"/>
                  <a:pt x="45564" y="224093"/>
                  <a:pt x="70067" y="249525"/>
                </a:cubicBezTo>
                <a:lnTo>
                  <a:pt x="21061" y="262884"/>
                </a:lnTo>
                <a:cubicBezTo>
                  <a:pt x="11917" y="265384"/>
                  <a:pt x="4630" y="272242"/>
                  <a:pt x="1559" y="281172"/>
                </a:cubicBezTo>
                <a:cubicBezTo>
                  <a:pt x="-1513" y="290101"/>
                  <a:pt x="58" y="300031"/>
                  <a:pt x="5702" y="307604"/>
                </a:cubicBezTo>
                <a:cubicBezTo>
                  <a:pt x="21561" y="328749"/>
                  <a:pt x="66067" y="364754"/>
                  <a:pt x="131432" y="364754"/>
                </a:cubicBezTo>
                <a:cubicBezTo>
                  <a:pt x="137933" y="364754"/>
                  <a:pt x="144219" y="362539"/>
                  <a:pt x="149291" y="358467"/>
                </a:cubicBezTo>
                <a:lnTo>
                  <a:pt x="198583" y="319034"/>
                </a:lnTo>
                <a:lnTo>
                  <a:pt x="234302" y="319034"/>
                </a:lnTo>
                <a:cubicBezTo>
                  <a:pt x="294238" y="319034"/>
                  <a:pt x="342887" y="270385"/>
                  <a:pt x="342887" y="210449"/>
                </a:cubicBezTo>
                <a:lnTo>
                  <a:pt x="342887" y="112794"/>
                </a:lnTo>
                <a:lnTo>
                  <a:pt x="361389" y="85004"/>
                </a:lnTo>
                <a:cubicBezTo>
                  <a:pt x="364247" y="80718"/>
                  <a:pt x="365747" y="75717"/>
                  <a:pt x="365747" y="70645"/>
                </a:cubicBezTo>
                <a:cubicBezTo>
                  <a:pt x="365747" y="56358"/>
                  <a:pt x="354174" y="44714"/>
                  <a:pt x="339815" y="44714"/>
                </a:cubicBezTo>
                <a:lnTo>
                  <a:pt x="280022" y="44714"/>
                </a:lnTo>
                <a:cubicBezTo>
                  <a:pt x="239017" y="44714"/>
                  <a:pt x="205727" y="78003"/>
                  <a:pt x="205727" y="119009"/>
                </a:cubicBezTo>
                <a:lnTo>
                  <a:pt x="205727" y="143655"/>
                </a:lnTo>
                <a:cubicBezTo>
                  <a:pt x="186939" y="139297"/>
                  <a:pt x="165008" y="131296"/>
                  <a:pt x="144862" y="118580"/>
                </a:cubicBezTo>
                <a:cubicBezTo>
                  <a:pt x="117502" y="101292"/>
                  <a:pt x="94356" y="75717"/>
                  <a:pt x="86069" y="38641"/>
                </a:cubicBezTo>
                <a:cubicBezTo>
                  <a:pt x="83926" y="29212"/>
                  <a:pt x="75496" y="21854"/>
                  <a:pt x="65138" y="21854"/>
                </a:cubicBezTo>
                <a:lnTo>
                  <a:pt x="65138" y="218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23334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>
            <a:off x="3200396" y="6217920"/>
            <a:ext cx="8991604" cy="640080"/>
          </a:xfrm>
          <a:custGeom>
            <a:avLst/>
            <a:gdLst/>
            <a:ahLst/>
            <a:cxnLst/>
            <a:rect l="l" t="t" r="r" b="b"/>
            <a:pathLst>
              <a:path w="8991604" h="640080">
                <a:moveTo>
                  <a:pt x="0" y="640080"/>
                </a:moveTo>
                <a:lnTo>
                  <a:pt x="0" y="0"/>
                </a:lnTo>
                <a:lnTo>
                  <a:pt x="8991604" y="0"/>
                </a:lnTo>
                <a:lnTo>
                  <a:pt x="8991604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28722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13411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5198" r="3519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23334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 Comunicación Efectiva en la Convivencia Pacífica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28774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Abordar los conflictos con una mentalidad abierta y colaborativa.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Buscar soluciones que beneficien a todas las partes involucradas.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28773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Resolución Constructiva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82352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Comunicar ideas y sentimientos de manera directa y respetuosa.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Utilizar un lenguaje sencillo para evitar malentendidos.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82351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Expresión Clara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0520" y="40640"/>
                </a:moveTo>
                <a:cubicBezTo>
                  <a:pt x="342074" y="40640"/>
                  <a:pt x="335280" y="47435"/>
                  <a:pt x="335280" y="55880"/>
                </a:cubicBezTo>
                <a:lnTo>
                  <a:pt x="335280" y="59500"/>
                </a:lnTo>
                <a:lnTo>
                  <a:pt x="30480" y="142621"/>
                </a:lnTo>
                <a:lnTo>
                  <a:pt x="30480" y="137160"/>
                </a:lnTo>
                <a:cubicBezTo>
                  <a:pt x="30480" y="128715"/>
                  <a:pt x="23686" y="121920"/>
                  <a:pt x="15240" y="121920"/>
                </a:cubicBezTo>
                <a:cubicBezTo>
                  <a:pt x="6794" y="121920"/>
                  <a:pt x="0" y="128715"/>
                  <a:pt x="0" y="137160"/>
                </a:cubicBezTo>
                <a:lnTo>
                  <a:pt x="0" y="150940"/>
                </a:lnTo>
                <a:lnTo>
                  <a:pt x="0" y="162560"/>
                </a:lnTo>
                <a:lnTo>
                  <a:pt x="0" y="203200"/>
                </a:lnTo>
                <a:lnTo>
                  <a:pt x="0" y="214821"/>
                </a:lnTo>
                <a:lnTo>
                  <a:pt x="0" y="228600"/>
                </a:lnTo>
                <a:cubicBezTo>
                  <a:pt x="0" y="237046"/>
                  <a:pt x="6794" y="243840"/>
                  <a:pt x="15240" y="243840"/>
                </a:cubicBezTo>
                <a:cubicBezTo>
                  <a:pt x="23686" y="243840"/>
                  <a:pt x="30480" y="237046"/>
                  <a:pt x="30480" y="228600"/>
                </a:cubicBezTo>
                <a:lnTo>
                  <a:pt x="30480" y="223139"/>
                </a:lnTo>
                <a:lnTo>
                  <a:pt x="105156" y="243523"/>
                </a:lnTo>
                <a:cubicBezTo>
                  <a:pt x="102870" y="250000"/>
                  <a:pt x="101600" y="256921"/>
                  <a:pt x="101600" y="264160"/>
                </a:cubicBezTo>
                <a:cubicBezTo>
                  <a:pt x="101600" y="297815"/>
                  <a:pt x="128905" y="325120"/>
                  <a:pt x="162560" y="325120"/>
                </a:cubicBezTo>
                <a:cubicBezTo>
                  <a:pt x="192342" y="325120"/>
                  <a:pt x="217170" y="303784"/>
                  <a:pt x="222441" y="275527"/>
                </a:cubicBezTo>
                <a:lnTo>
                  <a:pt x="335280" y="306261"/>
                </a:lnTo>
                <a:lnTo>
                  <a:pt x="335280" y="309880"/>
                </a:lnTo>
                <a:cubicBezTo>
                  <a:pt x="335280" y="318326"/>
                  <a:pt x="342075" y="325120"/>
                  <a:pt x="350520" y="325120"/>
                </a:cubicBezTo>
                <a:cubicBezTo>
                  <a:pt x="358966" y="325120"/>
                  <a:pt x="365760" y="318326"/>
                  <a:pt x="365760" y="309880"/>
                </a:cubicBezTo>
                <a:lnTo>
                  <a:pt x="365760" y="294640"/>
                </a:lnTo>
                <a:lnTo>
                  <a:pt x="365760" y="71120"/>
                </a:lnTo>
                <a:lnTo>
                  <a:pt x="365760" y="55880"/>
                </a:lnTo>
                <a:cubicBezTo>
                  <a:pt x="365760" y="47435"/>
                  <a:pt x="358966" y="40640"/>
                  <a:pt x="350520" y="40640"/>
                </a:cubicBezTo>
                <a:lnTo>
                  <a:pt x="350520" y="40640"/>
                </a:lnTo>
                <a:moveTo>
                  <a:pt x="335280" y="274701"/>
                </a:moveTo>
                <a:lnTo>
                  <a:pt x="30480" y="191579"/>
                </a:lnTo>
                <a:lnTo>
                  <a:pt x="30480" y="174244"/>
                </a:lnTo>
                <a:lnTo>
                  <a:pt x="335280" y="91059"/>
                </a:lnTo>
                <a:lnTo>
                  <a:pt x="335280" y="274701"/>
                </a:lnTo>
                <a:moveTo>
                  <a:pt x="132080" y="264160"/>
                </a:moveTo>
                <a:cubicBezTo>
                  <a:pt x="132080" y="259651"/>
                  <a:pt x="133033" y="255397"/>
                  <a:pt x="134811" y="251587"/>
                </a:cubicBezTo>
                <a:lnTo>
                  <a:pt x="192913" y="267398"/>
                </a:lnTo>
                <a:cubicBezTo>
                  <a:pt x="191262" y="282702"/>
                  <a:pt x="178308" y="294576"/>
                  <a:pt x="162624" y="294576"/>
                </a:cubicBezTo>
                <a:cubicBezTo>
                  <a:pt x="145796" y="294576"/>
                  <a:pt x="132144" y="280924"/>
                  <a:pt x="132144" y="264096"/>
                </a:cubicBezTo>
                <a:lnTo>
                  <a:pt x="132080" y="264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76964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Prestar atención plena a lo que la otra persona dice.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Hacer preguntas para clarificar y demostrar interés.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76963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Escucha Activa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85750" y="137160"/>
                </a:moveTo>
                <a:cubicBezTo>
                  <a:pt x="285750" y="80367"/>
                  <a:pt x="239673" y="34290"/>
                  <a:pt x="182880" y="34290"/>
                </a:cubicBezTo>
                <a:cubicBezTo>
                  <a:pt x="126087" y="34290"/>
                  <a:pt x="80010" y="80367"/>
                  <a:pt x="80010" y="137160"/>
                </a:cubicBezTo>
                <a:lnTo>
                  <a:pt x="80010" y="262890"/>
                </a:lnTo>
                <a:cubicBezTo>
                  <a:pt x="80010" y="300752"/>
                  <a:pt x="110728" y="331470"/>
                  <a:pt x="148590" y="331470"/>
                </a:cubicBezTo>
                <a:cubicBezTo>
                  <a:pt x="186452" y="331470"/>
                  <a:pt x="217170" y="300752"/>
                  <a:pt x="217170" y="262890"/>
                </a:cubicBezTo>
                <a:cubicBezTo>
                  <a:pt x="217170" y="247388"/>
                  <a:pt x="224957" y="232458"/>
                  <a:pt x="238458" y="223742"/>
                </a:cubicBezTo>
                <a:cubicBezTo>
                  <a:pt x="266962" y="205383"/>
                  <a:pt x="285750" y="173450"/>
                  <a:pt x="285750" y="137160"/>
                </a:cubicBezTo>
                <a:lnTo>
                  <a:pt x="285750" y="137160"/>
                </a:lnTo>
                <a:moveTo>
                  <a:pt x="320040" y="137160"/>
                </a:moveTo>
                <a:cubicBezTo>
                  <a:pt x="320040" y="185595"/>
                  <a:pt x="294965" y="228171"/>
                  <a:pt x="257032" y="252532"/>
                </a:cubicBezTo>
                <a:cubicBezTo>
                  <a:pt x="253532" y="254818"/>
                  <a:pt x="251460" y="258675"/>
                  <a:pt x="251460" y="262890"/>
                </a:cubicBezTo>
                <a:cubicBezTo>
                  <a:pt x="251460" y="319683"/>
                  <a:pt x="205383" y="365760"/>
                  <a:pt x="148590" y="365760"/>
                </a:cubicBezTo>
                <a:cubicBezTo>
                  <a:pt x="91797" y="365760"/>
                  <a:pt x="45720" y="319683"/>
                  <a:pt x="45720" y="262890"/>
                </a:cubicBezTo>
                <a:lnTo>
                  <a:pt x="45720" y="137160"/>
                </a:lnTo>
                <a:cubicBezTo>
                  <a:pt x="45720" y="61436"/>
                  <a:pt x="107156" y="0"/>
                  <a:pt x="182880" y="0"/>
                </a:cubicBezTo>
                <a:cubicBezTo>
                  <a:pt x="258604" y="0"/>
                  <a:pt x="320040" y="61436"/>
                  <a:pt x="320040" y="137160"/>
                </a:cubicBezTo>
                <a:lnTo>
                  <a:pt x="320040" y="137160"/>
                </a:lnTo>
                <a:moveTo>
                  <a:pt x="137160" y="137160"/>
                </a:moveTo>
                <a:lnTo>
                  <a:pt x="137160" y="151590"/>
                </a:lnTo>
                <a:cubicBezTo>
                  <a:pt x="137160" y="153734"/>
                  <a:pt x="138374" y="155734"/>
                  <a:pt x="140303" y="156734"/>
                </a:cubicBezTo>
                <a:lnTo>
                  <a:pt x="150305" y="161735"/>
                </a:lnTo>
                <a:cubicBezTo>
                  <a:pt x="163235" y="168235"/>
                  <a:pt x="171379" y="181451"/>
                  <a:pt x="171379" y="195882"/>
                </a:cubicBezTo>
                <a:cubicBezTo>
                  <a:pt x="171379" y="207240"/>
                  <a:pt x="166378" y="217956"/>
                  <a:pt x="157663" y="225242"/>
                </a:cubicBezTo>
                <a:lnTo>
                  <a:pt x="130945" y="247531"/>
                </a:lnTo>
                <a:cubicBezTo>
                  <a:pt x="123658" y="253603"/>
                  <a:pt x="112871" y="252603"/>
                  <a:pt x="106799" y="245316"/>
                </a:cubicBezTo>
                <a:cubicBezTo>
                  <a:pt x="100727" y="238030"/>
                  <a:pt x="101727" y="227243"/>
                  <a:pt x="109014" y="221170"/>
                </a:cubicBezTo>
                <a:lnTo>
                  <a:pt x="135731" y="198882"/>
                </a:lnTo>
                <a:cubicBezTo>
                  <a:pt x="136588" y="198168"/>
                  <a:pt x="137160" y="197025"/>
                  <a:pt x="137160" y="195882"/>
                </a:cubicBezTo>
                <a:cubicBezTo>
                  <a:pt x="137160" y="194381"/>
                  <a:pt x="136303" y="193024"/>
                  <a:pt x="135017" y="192381"/>
                </a:cubicBezTo>
                <a:lnTo>
                  <a:pt x="125016" y="187381"/>
                </a:lnTo>
                <a:cubicBezTo>
                  <a:pt x="111442" y="180594"/>
                  <a:pt x="102870" y="166735"/>
                  <a:pt x="102870" y="151590"/>
                </a:cubicBezTo>
                <a:lnTo>
                  <a:pt x="102870" y="137160"/>
                </a:lnTo>
                <a:cubicBezTo>
                  <a:pt x="102870" y="92940"/>
                  <a:pt x="138660" y="57150"/>
                  <a:pt x="182880" y="57150"/>
                </a:cubicBezTo>
                <a:cubicBezTo>
                  <a:pt x="227100" y="57150"/>
                  <a:pt x="262890" y="92940"/>
                  <a:pt x="262890" y="137160"/>
                </a:cubicBezTo>
                <a:lnTo>
                  <a:pt x="262890" y="142875"/>
                </a:lnTo>
                <a:cubicBezTo>
                  <a:pt x="262890" y="152376"/>
                  <a:pt x="255246" y="160020"/>
                  <a:pt x="245745" y="160020"/>
                </a:cubicBezTo>
                <a:cubicBezTo>
                  <a:pt x="236244" y="160020"/>
                  <a:pt x="228600" y="152376"/>
                  <a:pt x="228600" y="142875"/>
                </a:cubicBezTo>
                <a:lnTo>
                  <a:pt x="228600" y="137160"/>
                </a:lnTo>
                <a:cubicBezTo>
                  <a:pt x="228600" y="111943"/>
                  <a:pt x="208097" y="91440"/>
                  <a:pt x="182880" y="91440"/>
                </a:cubicBezTo>
                <a:cubicBezTo>
                  <a:pt x="157663" y="91440"/>
                  <a:pt x="137160" y="111943"/>
                  <a:pt x="137160" y="137160"/>
                </a:cubicBezTo>
                <a:lnTo>
                  <a:pt x="137160" y="13716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06891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Fomentando la Convivencia Pacífica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523334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7146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Fomentando la Convivencia Pacífica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 Resolución de Conflictos en la Convivencia Pacífica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negociación justa busca un resultado equitativo para todas las partes.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 el respeto y la colaboración entre los involucrados.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Negociación Justa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43" y="66923"/>
                </a:moveTo>
                <a:cubicBezTo>
                  <a:pt x="7887" y="60350"/>
                  <a:pt x="33719" y="36576"/>
                  <a:pt x="73152" y="36576"/>
                </a:cubicBezTo>
                <a:cubicBezTo>
                  <a:pt x="111385" y="36576"/>
                  <a:pt x="136817" y="58922"/>
                  <a:pt x="144132" y="66294"/>
                </a:cubicBezTo>
                <a:lnTo>
                  <a:pt x="174879" y="51835"/>
                </a:lnTo>
                <a:cubicBezTo>
                  <a:pt x="196196" y="41777"/>
                  <a:pt x="219456" y="36576"/>
                  <a:pt x="243002" y="36576"/>
                </a:cubicBezTo>
                <a:lnTo>
                  <a:pt x="352044" y="36576"/>
                </a:lnTo>
                <a:cubicBezTo>
                  <a:pt x="359645" y="36576"/>
                  <a:pt x="365760" y="42691"/>
                  <a:pt x="365760" y="50292"/>
                </a:cubicBezTo>
                <a:cubicBezTo>
                  <a:pt x="365760" y="57893"/>
                  <a:pt x="359645" y="64008"/>
                  <a:pt x="352044" y="64008"/>
                </a:cubicBezTo>
                <a:lnTo>
                  <a:pt x="243002" y="64008"/>
                </a:lnTo>
                <a:cubicBezTo>
                  <a:pt x="223457" y="64008"/>
                  <a:pt x="204197" y="68294"/>
                  <a:pt x="186538" y="76638"/>
                </a:cubicBezTo>
                <a:lnTo>
                  <a:pt x="109671" y="112814"/>
                </a:lnTo>
                <a:cubicBezTo>
                  <a:pt x="108071" y="161906"/>
                  <a:pt x="67780" y="201168"/>
                  <a:pt x="18288" y="201168"/>
                </a:cubicBezTo>
                <a:lnTo>
                  <a:pt x="9144" y="201168"/>
                </a:lnTo>
                <a:cubicBezTo>
                  <a:pt x="4115" y="201168"/>
                  <a:pt x="0" y="197053"/>
                  <a:pt x="0" y="192024"/>
                </a:cubicBezTo>
                <a:lnTo>
                  <a:pt x="0" y="182880"/>
                </a:lnTo>
                <a:cubicBezTo>
                  <a:pt x="0" y="147790"/>
                  <a:pt x="19717" y="117386"/>
                  <a:pt x="48692" y="102013"/>
                </a:cubicBezTo>
                <a:cubicBezTo>
                  <a:pt x="23089" y="95326"/>
                  <a:pt x="6458" y="79896"/>
                  <a:pt x="1543" y="74809"/>
                </a:cubicBezTo>
                <a:cubicBezTo>
                  <a:pt x="514" y="73723"/>
                  <a:pt x="0" y="72352"/>
                  <a:pt x="0" y="70866"/>
                </a:cubicBezTo>
                <a:cubicBezTo>
                  <a:pt x="0" y="69380"/>
                  <a:pt x="514" y="68008"/>
                  <a:pt x="1543" y="66923"/>
                </a:cubicBezTo>
                <a:lnTo>
                  <a:pt x="1543" y="66923"/>
                </a:lnTo>
                <a:moveTo>
                  <a:pt x="228257" y="280607"/>
                </a:moveTo>
                <a:cubicBezTo>
                  <a:pt x="239287" y="265919"/>
                  <a:pt x="246888" y="244431"/>
                  <a:pt x="246888" y="219456"/>
                </a:cubicBezTo>
                <a:cubicBezTo>
                  <a:pt x="246888" y="194481"/>
                  <a:pt x="239287" y="172993"/>
                  <a:pt x="228257" y="158305"/>
                </a:cubicBezTo>
                <a:cubicBezTo>
                  <a:pt x="217284" y="143618"/>
                  <a:pt x="204140" y="137160"/>
                  <a:pt x="192024" y="137160"/>
                </a:cubicBezTo>
                <a:cubicBezTo>
                  <a:pt x="179908" y="137160"/>
                  <a:pt x="166764" y="143675"/>
                  <a:pt x="155791" y="158305"/>
                </a:cubicBezTo>
                <a:cubicBezTo>
                  <a:pt x="144761" y="172993"/>
                  <a:pt x="137160" y="194539"/>
                  <a:pt x="137160" y="219456"/>
                </a:cubicBezTo>
                <a:cubicBezTo>
                  <a:pt x="137160" y="244373"/>
                  <a:pt x="144761" y="265919"/>
                  <a:pt x="155791" y="280607"/>
                </a:cubicBezTo>
                <a:cubicBezTo>
                  <a:pt x="166764" y="295294"/>
                  <a:pt x="179908" y="301752"/>
                  <a:pt x="192024" y="301752"/>
                </a:cubicBezTo>
                <a:cubicBezTo>
                  <a:pt x="204140" y="301752"/>
                  <a:pt x="217284" y="295237"/>
                  <a:pt x="228257" y="280607"/>
                </a:cubicBezTo>
                <a:moveTo>
                  <a:pt x="192024" y="329184"/>
                </a:moveTo>
                <a:cubicBezTo>
                  <a:pt x="146590" y="329184"/>
                  <a:pt x="109728" y="280035"/>
                  <a:pt x="109728" y="219456"/>
                </a:cubicBezTo>
                <a:cubicBezTo>
                  <a:pt x="109728" y="158877"/>
                  <a:pt x="146590" y="109728"/>
                  <a:pt x="192024" y="109728"/>
                </a:cubicBezTo>
                <a:cubicBezTo>
                  <a:pt x="237458" y="109728"/>
                  <a:pt x="274320" y="158877"/>
                  <a:pt x="274320" y="219456"/>
                </a:cubicBezTo>
                <a:cubicBezTo>
                  <a:pt x="274320" y="280035"/>
                  <a:pt x="237458" y="329184"/>
                  <a:pt x="192024" y="329184"/>
                </a:cubicBezTo>
                <a:moveTo>
                  <a:pt x="266148" y="306210"/>
                </a:moveTo>
                <a:cubicBezTo>
                  <a:pt x="271520" y="298723"/>
                  <a:pt x="276206" y="290493"/>
                  <a:pt x="280092" y="281578"/>
                </a:cubicBezTo>
                <a:cubicBezTo>
                  <a:pt x="282150" y="282035"/>
                  <a:pt x="284150" y="282435"/>
                  <a:pt x="286093" y="282721"/>
                </a:cubicBezTo>
                <a:cubicBezTo>
                  <a:pt x="303867" y="285350"/>
                  <a:pt x="317525" y="280664"/>
                  <a:pt x="326212" y="271691"/>
                </a:cubicBezTo>
                <a:cubicBezTo>
                  <a:pt x="335013" y="262547"/>
                  <a:pt x="339871" y="247631"/>
                  <a:pt x="337185" y="228257"/>
                </a:cubicBezTo>
                <a:cubicBezTo>
                  <a:pt x="334499" y="208940"/>
                  <a:pt x="324498" y="187338"/>
                  <a:pt x="306781" y="168993"/>
                </a:cubicBezTo>
                <a:cubicBezTo>
                  <a:pt x="296494" y="158306"/>
                  <a:pt x="285236" y="150419"/>
                  <a:pt x="274091" y="145161"/>
                </a:cubicBezTo>
                <a:cubicBezTo>
                  <a:pt x="271291" y="140132"/>
                  <a:pt x="268205" y="135331"/>
                  <a:pt x="264833" y="130874"/>
                </a:cubicBezTo>
                <a:cubicBezTo>
                  <a:pt x="258832" y="122873"/>
                  <a:pt x="251860" y="115729"/>
                  <a:pt x="244145" y="109785"/>
                </a:cubicBezTo>
                <a:cubicBezTo>
                  <a:pt x="271691" y="110700"/>
                  <a:pt x="302038" y="124530"/>
                  <a:pt x="326555" y="149962"/>
                </a:cubicBezTo>
                <a:cubicBezTo>
                  <a:pt x="369418" y="194424"/>
                  <a:pt x="378104" y="257461"/>
                  <a:pt x="345929" y="290779"/>
                </a:cubicBezTo>
                <a:cubicBezTo>
                  <a:pt x="326441" y="311010"/>
                  <a:pt x="296323" y="315639"/>
                  <a:pt x="266148" y="30621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mediación permite a las partes involucradas dialogar y encontrar un acuerdo.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 mediador neutral facilita la comunicación y la comprensión mutua.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Mediación Efectiva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resolución de conflictos es esencial para mantener la paz en la comunidad.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Buscar soluciones pacíficas ayuda a evitar escaladas de tensión.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Soluciones Pacíficas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3081" y="112579"/>
                </a:moveTo>
                <a:cubicBezTo>
                  <a:pt x="183796" y="102006"/>
                  <a:pt x="186153" y="91934"/>
                  <a:pt x="189939" y="82575"/>
                </a:cubicBezTo>
                <a:cubicBezTo>
                  <a:pt x="179509" y="64216"/>
                  <a:pt x="172651" y="42999"/>
                  <a:pt x="171866" y="18996"/>
                </a:cubicBezTo>
                <a:cubicBezTo>
                  <a:pt x="171580" y="10924"/>
                  <a:pt x="166508" y="3637"/>
                  <a:pt x="158721" y="1565"/>
                </a:cubicBezTo>
                <a:cubicBezTo>
                  <a:pt x="153292" y="137"/>
                  <a:pt x="147434" y="1422"/>
                  <a:pt x="143719" y="5709"/>
                </a:cubicBezTo>
                <a:cubicBezTo>
                  <a:pt x="135861" y="14853"/>
                  <a:pt x="124931" y="30783"/>
                  <a:pt x="115001" y="53358"/>
                </a:cubicBezTo>
                <a:cubicBezTo>
                  <a:pt x="124574" y="74074"/>
                  <a:pt x="140790" y="89505"/>
                  <a:pt x="160078" y="101149"/>
                </a:cubicBezTo>
                <a:cubicBezTo>
                  <a:pt x="167579" y="105650"/>
                  <a:pt x="175366" y="109436"/>
                  <a:pt x="183081" y="112579"/>
                </a:cubicBezTo>
                <a:lnTo>
                  <a:pt x="183081" y="112579"/>
                </a:lnTo>
                <a:moveTo>
                  <a:pt x="285737" y="113294"/>
                </a:moveTo>
                <a:cubicBezTo>
                  <a:pt x="285737" y="106981"/>
                  <a:pt x="280620" y="101864"/>
                  <a:pt x="274307" y="101864"/>
                </a:cubicBezTo>
                <a:cubicBezTo>
                  <a:pt x="267994" y="101864"/>
                  <a:pt x="262877" y="106981"/>
                  <a:pt x="262877" y="113294"/>
                </a:cubicBezTo>
                <a:cubicBezTo>
                  <a:pt x="262877" y="119606"/>
                  <a:pt x="267994" y="124724"/>
                  <a:pt x="274307" y="124724"/>
                </a:cubicBezTo>
                <a:cubicBezTo>
                  <a:pt x="280620" y="124724"/>
                  <a:pt x="285737" y="119606"/>
                  <a:pt x="285737" y="113294"/>
                </a:cubicBezTo>
                <a:moveTo>
                  <a:pt x="126503" y="147584"/>
                </a:moveTo>
                <a:cubicBezTo>
                  <a:pt x="159221" y="168300"/>
                  <a:pt x="195369" y="178087"/>
                  <a:pt x="220800" y="181159"/>
                </a:cubicBezTo>
                <a:cubicBezTo>
                  <a:pt x="225658" y="181731"/>
                  <a:pt x="230587" y="180231"/>
                  <a:pt x="234231" y="176944"/>
                </a:cubicBezTo>
                <a:cubicBezTo>
                  <a:pt x="237874" y="173658"/>
                  <a:pt x="240017" y="169015"/>
                  <a:pt x="240017" y="164086"/>
                </a:cubicBezTo>
                <a:lnTo>
                  <a:pt x="240017" y="118937"/>
                </a:lnTo>
                <a:cubicBezTo>
                  <a:pt x="240017" y="96863"/>
                  <a:pt x="257948" y="78932"/>
                  <a:pt x="280022" y="78932"/>
                </a:cubicBezTo>
                <a:lnTo>
                  <a:pt x="324170" y="78932"/>
                </a:lnTo>
                <a:lnTo>
                  <a:pt x="311454" y="98077"/>
                </a:lnTo>
                <a:cubicBezTo>
                  <a:pt x="309597" y="100863"/>
                  <a:pt x="308597" y="104221"/>
                  <a:pt x="308597" y="107579"/>
                </a:cubicBezTo>
                <a:lnTo>
                  <a:pt x="308597" y="210449"/>
                </a:lnTo>
                <a:cubicBezTo>
                  <a:pt x="308597" y="251454"/>
                  <a:pt x="275307" y="284744"/>
                  <a:pt x="234302" y="284744"/>
                </a:cubicBezTo>
                <a:lnTo>
                  <a:pt x="192582" y="284744"/>
                </a:lnTo>
                <a:cubicBezTo>
                  <a:pt x="188725" y="284744"/>
                  <a:pt x="184939" y="286101"/>
                  <a:pt x="181867" y="288530"/>
                </a:cubicBezTo>
                <a:lnTo>
                  <a:pt x="129432" y="330464"/>
                </a:lnTo>
                <a:cubicBezTo>
                  <a:pt x="84998" y="329821"/>
                  <a:pt x="53422" y="308389"/>
                  <a:pt x="38849" y="293602"/>
                </a:cubicBezTo>
                <a:lnTo>
                  <a:pt x="110072" y="274171"/>
                </a:lnTo>
                <a:cubicBezTo>
                  <a:pt x="116430" y="272456"/>
                  <a:pt x="121216" y="267170"/>
                  <a:pt x="122431" y="260669"/>
                </a:cubicBezTo>
                <a:cubicBezTo>
                  <a:pt x="123645" y="254168"/>
                  <a:pt x="120931" y="247596"/>
                  <a:pt x="115644" y="243738"/>
                </a:cubicBezTo>
                <a:cubicBezTo>
                  <a:pt x="89570" y="224950"/>
                  <a:pt x="57137" y="190089"/>
                  <a:pt x="57137" y="130439"/>
                </a:cubicBezTo>
                <a:cubicBezTo>
                  <a:pt x="57137" y="107721"/>
                  <a:pt x="59923" y="90791"/>
                  <a:pt x="63495" y="78218"/>
                </a:cubicBezTo>
                <a:cubicBezTo>
                  <a:pt x="78068" y="109222"/>
                  <a:pt x="101500" y="131724"/>
                  <a:pt x="126503" y="147584"/>
                </a:cubicBezTo>
                <a:lnTo>
                  <a:pt x="126503" y="147584"/>
                </a:lnTo>
                <a:moveTo>
                  <a:pt x="65138" y="21854"/>
                </a:moveTo>
                <a:cubicBezTo>
                  <a:pt x="58066" y="21854"/>
                  <a:pt x="51279" y="25354"/>
                  <a:pt x="47279" y="31569"/>
                </a:cubicBezTo>
                <a:cubicBezTo>
                  <a:pt x="37635" y="46357"/>
                  <a:pt x="22847" y="74860"/>
                  <a:pt x="22847" y="130439"/>
                </a:cubicBezTo>
                <a:cubicBezTo>
                  <a:pt x="22847" y="185660"/>
                  <a:pt x="45564" y="224093"/>
                  <a:pt x="70067" y="249525"/>
                </a:cubicBezTo>
                <a:lnTo>
                  <a:pt x="21061" y="262884"/>
                </a:lnTo>
                <a:cubicBezTo>
                  <a:pt x="11917" y="265384"/>
                  <a:pt x="4630" y="272242"/>
                  <a:pt x="1559" y="281172"/>
                </a:cubicBezTo>
                <a:cubicBezTo>
                  <a:pt x="-1513" y="290101"/>
                  <a:pt x="58" y="300031"/>
                  <a:pt x="5702" y="307604"/>
                </a:cubicBezTo>
                <a:cubicBezTo>
                  <a:pt x="21561" y="328749"/>
                  <a:pt x="66067" y="364754"/>
                  <a:pt x="131432" y="364754"/>
                </a:cubicBezTo>
                <a:cubicBezTo>
                  <a:pt x="137933" y="364754"/>
                  <a:pt x="144219" y="362539"/>
                  <a:pt x="149291" y="358467"/>
                </a:cubicBezTo>
                <a:lnTo>
                  <a:pt x="198583" y="319034"/>
                </a:lnTo>
                <a:lnTo>
                  <a:pt x="234302" y="319034"/>
                </a:lnTo>
                <a:cubicBezTo>
                  <a:pt x="294238" y="319034"/>
                  <a:pt x="342887" y="270385"/>
                  <a:pt x="342887" y="210449"/>
                </a:cubicBezTo>
                <a:lnTo>
                  <a:pt x="342887" y="112794"/>
                </a:lnTo>
                <a:lnTo>
                  <a:pt x="361389" y="85004"/>
                </a:lnTo>
                <a:cubicBezTo>
                  <a:pt x="364247" y="80718"/>
                  <a:pt x="365747" y="75717"/>
                  <a:pt x="365747" y="70645"/>
                </a:cubicBezTo>
                <a:cubicBezTo>
                  <a:pt x="365747" y="56358"/>
                  <a:pt x="354174" y="44714"/>
                  <a:pt x="339815" y="44714"/>
                </a:cubicBezTo>
                <a:lnTo>
                  <a:pt x="280022" y="44714"/>
                </a:lnTo>
                <a:cubicBezTo>
                  <a:pt x="239017" y="44714"/>
                  <a:pt x="205727" y="78003"/>
                  <a:pt x="205727" y="119009"/>
                </a:cubicBezTo>
                <a:lnTo>
                  <a:pt x="205727" y="143655"/>
                </a:lnTo>
                <a:cubicBezTo>
                  <a:pt x="186939" y="139297"/>
                  <a:pt x="165008" y="131296"/>
                  <a:pt x="144862" y="118580"/>
                </a:cubicBezTo>
                <a:cubicBezTo>
                  <a:pt x="117502" y="101292"/>
                  <a:pt x="94356" y="75717"/>
                  <a:pt x="86069" y="38641"/>
                </a:cubicBezTo>
                <a:cubicBezTo>
                  <a:pt x="83926" y="29212"/>
                  <a:pt x="75496" y="21854"/>
                  <a:pt x="65138" y="21854"/>
                </a:cubicBezTo>
                <a:lnTo>
                  <a:pt x="65138" y="218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Fomentando la Convivencia Pacífica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 Empatía en la Convivencia Pacífica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Actividades como la creación de un 'muro de la paz' y la práctica de la escucha activa fomentan la empatía.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3045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Actividades Promotoras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7658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Entender y compartir los sentimientos de los demás fortalece los lazos interpersonales.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07657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Entender Sentimientos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2270" y="2334535"/>
            <a:ext cx="2339759" cy="3474720"/>
          </a:xfrm>
          <a:custGeom>
            <a:avLst/>
            <a:gdLst/>
            <a:ahLst/>
            <a:cxnLst/>
            <a:rect l="l" t="t" r="r" b="b"/>
            <a:pathLst>
              <a:path w="2339759" h="3474720">
                <a:moveTo>
                  <a:pt x="0" y="347472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474720"/>
                </a:lnTo>
                <a:lnTo>
                  <a:pt x="0" y="34747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empatía es esencial para la convivencia pacífica, ya que fomenta relaciones armoniosas.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2269" y="1847814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Fundamento de la Convivencia</a:t>
            </a:r>
            <a:endParaRPr lang="en-US" sz="13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Fomentando la Convivencia Pacífica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 Cooperación y el Trabajo en Equipo en la Convivencia Pacífica</a:t>
            </a:r>
            <a:endParaRPr lang="en-US" sz="2285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Las actividades como la creación de un plan de acción promueven la colaboración.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Organizar eventos que involucren a todos aumenta el compromiso y la participación.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Actividades Participativas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 apoyo mutuo fomenta un ambiente de confianza y respeto.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Ayudarse entre sí es clave para superar desafíos y conflictos.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Apoyo Mutuo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6"/>
                  <a:pt x="264944" y="34290"/>
                  <a:pt x="182880" y="34290"/>
                </a:cubicBezTo>
                <a:cubicBezTo>
                  <a:pt x="100816" y="34290"/>
                  <a:pt x="34290" y="100816"/>
                  <a:pt x="34290" y="182880"/>
                </a:cubicBezTo>
                <a:cubicBezTo>
                  <a:pt x="34290" y="264944"/>
                  <a:pt x="100816" y="331470"/>
                  <a:pt x="182880" y="331470"/>
                </a:cubicBezTo>
                <a:cubicBezTo>
                  <a:pt x="264944" y="331470"/>
                  <a:pt x="331470" y="26494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8"/>
                  <a:pt x="81878" y="0"/>
                  <a:pt x="182880" y="0"/>
                </a:cubicBezTo>
                <a:cubicBezTo>
                  <a:pt x="283882" y="0"/>
                  <a:pt x="365760" y="81878"/>
                  <a:pt x="365760" y="182880"/>
                </a:cubicBezTo>
                <a:cubicBezTo>
                  <a:pt x="365760" y="283882"/>
                  <a:pt x="283882" y="365760"/>
                  <a:pt x="182880" y="365760"/>
                </a:cubicBezTo>
                <a:cubicBezTo>
                  <a:pt x="81878" y="365760"/>
                  <a:pt x="0" y="283882"/>
                  <a:pt x="0" y="18288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cooperación y el trabajo en equipo son esenciales para alcanzar metas compartidas.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Trabajar juntos hacia un objetivo común fortalece la convivencia pacífica.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Objetivo Común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7" y="0"/>
                  <a:pt x="365760" y="20503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8" y="148590"/>
                  <a:pt x="308610" y="152448"/>
                  <a:pt x="308610" y="157162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2"/>
                </a:lnTo>
                <a:cubicBezTo>
                  <a:pt x="262890" y="152448"/>
                  <a:pt x="259032" y="148590"/>
                  <a:pt x="254318" y="148590"/>
                </a:cubicBezTo>
                <a:lnTo>
                  <a:pt x="228600" y="148590"/>
                </a:lnTo>
                <a:cubicBezTo>
                  <a:pt x="222314" y="148590"/>
                  <a:pt x="217170" y="143446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4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4" y="57150"/>
                  <a:pt x="217170" y="52006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4" y="0"/>
                  <a:pt x="228600" y="0"/>
                </a:cubicBezTo>
                <a:lnTo>
                  <a:pt x="320040" y="0"/>
                </a:lnTo>
                <a:moveTo>
                  <a:pt x="0" y="171450"/>
                </a:moveTo>
                <a:lnTo>
                  <a:pt x="0" y="91440"/>
                </a:lnTo>
                <a:cubicBezTo>
                  <a:pt x="0" y="66223"/>
                  <a:pt x="20503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4"/>
                  <a:pt x="160020" y="57150"/>
                </a:cubicBezTo>
                <a:lnTo>
                  <a:pt x="160020" y="94298"/>
                </a:lnTo>
                <a:cubicBezTo>
                  <a:pt x="160020" y="99012"/>
                  <a:pt x="163878" y="102870"/>
                  <a:pt x="168592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2" y="148590"/>
                </a:lnTo>
                <a:cubicBezTo>
                  <a:pt x="163878" y="148590"/>
                  <a:pt x="160020" y="152448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4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5"/>
                </a:lnTo>
                <a:cubicBezTo>
                  <a:pt x="34290" y="323826"/>
                  <a:pt x="41934" y="331470"/>
                  <a:pt x="51435" y="331470"/>
                </a:cubicBezTo>
                <a:lnTo>
                  <a:pt x="160020" y="331470"/>
                </a:lnTo>
                <a:lnTo>
                  <a:pt x="160020" y="305752"/>
                </a:lnTo>
                <a:cubicBezTo>
                  <a:pt x="160020" y="301038"/>
                  <a:pt x="156162" y="297180"/>
                  <a:pt x="151448" y="297180"/>
                </a:cubicBezTo>
                <a:lnTo>
                  <a:pt x="148590" y="297180"/>
                </a:lnTo>
                <a:cubicBezTo>
                  <a:pt x="135946" y="297180"/>
                  <a:pt x="125730" y="286964"/>
                  <a:pt x="125730" y="274320"/>
                </a:cubicBezTo>
                <a:cubicBezTo>
                  <a:pt x="125730" y="261676"/>
                  <a:pt x="135946" y="251460"/>
                  <a:pt x="148590" y="251460"/>
                </a:cubicBezTo>
                <a:lnTo>
                  <a:pt x="151448" y="251460"/>
                </a:lnTo>
                <a:cubicBezTo>
                  <a:pt x="156162" y="251460"/>
                  <a:pt x="160020" y="247602"/>
                  <a:pt x="160020" y="242888"/>
                </a:cubicBezTo>
                <a:lnTo>
                  <a:pt x="160020" y="217170"/>
                </a:lnTo>
                <a:cubicBezTo>
                  <a:pt x="160020" y="210884"/>
                  <a:pt x="165164" y="205740"/>
                  <a:pt x="171450" y="205740"/>
                </a:cubicBezTo>
                <a:lnTo>
                  <a:pt x="205740" y="205740"/>
                </a:lnTo>
                <a:cubicBezTo>
                  <a:pt x="212027" y="205740"/>
                  <a:pt x="217170" y="210884"/>
                  <a:pt x="217170" y="217170"/>
                </a:cubicBezTo>
                <a:lnTo>
                  <a:pt x="217170" y="228600"/>
                </a:lnTo>
                <a:cubicBezTo>
                  <a:pt x="217170" y="241244"/>
                  <a:pt x="227386" y="251460"/>
                  <a:pt x="240030" y="251460"/>
                </a:cubicBezTo>
                <a:cubicBezTo>
                  <a:pt x="252674" y="251460"/>
                  <a:pt x="262890" y="241244"/>
                  <a:pt x="262890" y="228600"/>
                </a:cubicBezTo>
                <a:lnTo>
                  <a:pt x="262890" y="217170"/>
                </a:lnTo>
                <a:cubicBezTo>
                  <a:pt x="262890" y="210884"/>
                  <a:pt x="268034" y="205740"/>
                  <a:pt x="274320" y="205740"/>
                </a:cubicBezTo>
                <a:lnTo>
                  <a:pt x="308610" y="205740"/>
                </a:lnTo>
                <a:cubicBezTo>
                  <a:pt x="314896" y="205740"/>
                  <a:pt x="320040" y="210884"/>
                  <a:pt x="320040" y="21717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182880" y="365760"/>
                </a:lnTo>
                <a:lnTo>
                  <a:pt x="171450" y="365760"/>
                </a:lnTo>
                <a:lnTo>
                  <a:pt x="51435" y="365760"/>
                </a:lnTo>
                <a:cubicBezTo>
                  <a:pt x="23003" y="365760"/>
                  <a:pt x="0" y="342757"/>
                  <a:pt x="0" y="314325"/>
                </a:cubicBezTo>
                <a:lnTo>
                  <a:pt x="0" y="194310"/>
                </a:lnTo>
                <a:lnTo>
                  <a:pt x="0" y="17145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Fomentando la Convivencia Pacífica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Evaluación y Ajuste del Proyecto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 plan de evaluación claro establece indicadores de éxito y métodos de recolección de datos.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Revisar regularmente el plan asegura que se mantenga alineado con los objetivos del proyecto.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Plan de Evaluación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45745" y="45720"/>
                </a:moveTo>
                <a:lnTo>
                  <a:pt x="274320" y="45720"/>
                </a:lnTo>
                <a:cubicBezTo>
                  <a:pt x="299537" y="45720"/>
                  <a:pt x="320040" y="66223"/>
                  <a:pt x="320040" y="9144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91440" y="365760"/>
                </a:lnTo>
                <a:cubicBezTo>
                  <a:pt x="66223" y="365760"/>
                  <a:pt x="45720" y="345257"/>
                  <a:pt x="45720" y="320040"/>
                </a:cubicBezTo>
                <a:lnTo>
                  <a:pt x="45720" y="91440"/>
                </a:lnTo>
                <a:cubicBezTo>
                  <a:pt x="45720" y="66223"/>
                  <a:pt x="66223" y="45720"/>
                  <a:pt x="91440" y="45720"/>
                </a:cubicBezTo>
                <a:lnTo>
                  <a:pt x="120015" y="45720"/>
                </a:lnTo>
                <a:lnTo>
                  <a:pt x="126873" y="45720"/>
                </a:lnTo>
                <a:cubicBezTo>
                  <a:pt x="132159" y="19645"/>
                  <a:pt x="155234" y="0"/>
                  <a:pt x="182880" y="0"/>
                </a:cubicBezTo>
                <a:cubicBezTo>
                  <a:pt x="210526" y="0"/>
                  <a:pt x="233601" y="19645"/>
                  <a:pt x="238887" y="45720"/>
                </a:cubicBezTo>
                <a:lnTo>
                  <a:pt x="245745" y="45720"/>
                </a:lnTo>
                <a:moveTo>
                  <a:pt x="91440" y="80010"/>
                </a:moveTo>
                <a:cubicBezTo>
                  <a:pt x="85154" y="80010"/>
                  <a:pt x="80010" y="85154"/>
                  <a:pt x="80010" y="91440"/>
                </a:cubicBezTo>
                <a:lnTo>
                  <a:pt x="80010" y="320040"/>
                </a:lnTo>
                <a:cubicBezTo>
                  <a:pt x="80010" y="326327"/>
                  <a:pt x="85154" y="331470"/>
                  <a:pt x="91440" y="331470"/>
                </a:cubicBezTo>
                <a:lnTo>
                  <a:pt x="274320" y="331470"/>
                </a:lnTo>
                <a:cubicBezTo>
                  <a:pt x="280606" y="331470"/>
                  <a:pt x="285750" y="326327"/>
                  <a:pt x="285750" y="320040"/>
                </a:cubicBezTo>
                <a:lnTo>
                  <a:pt x="285750" y="91440"/>
                </a:lnTo>
                <a:cubicBezTo>
                  <a:pt x="285750" y="85154"/>
                  <a:pt x="280606" y="80010"/>
                  <a:pt x="274320" y="80010"/>
                </a:cubicBezTo>
                <a:lnTo>
                  <a:pt x="262890" y="80010"/>
                </a:lnTo>
                <a:lnTo>
                  <a:pt x="262890" y="97155"/>
                </a:lnTo>
                <a:cubicBezTo>
                  <a:pt x="262890" y="106656"/>
                  <a:pt x="255246" y="114300"/>
                  <a:pt x="245745" y="114300"/>
                </a:cubicBezTo>
                <a:lnTo>
                  <a:pt x="182880" y="114300"/>
                </a:lnTo>
                <a:lnTo>
                  <a:pt x="120015" y="114300"/>
                </a:lnTo>
                <a:cubicBezTo>
                  <a:pt x="110514" y="114300"/>
                  <a:pt x="102870" y="106656"/>
                  <a:pt x="102870" y="97155"/>
                </a:cubicBezTo>
                <a:lnTo>
                  <a:pt x="102870" y="80010"/>
                </a:lnTo>
                <a:lnTo>
                  <a:pt x="91440" y="80010"/>
                </a:lnTo>
                <a:moveTo>
                  <a:pt x="182880" y="74295"/>
                </a:moveTo>
                <a:cubicBezTo>
                  <a:pt x="192349" y="74295"/>
                  <a:pt x="200025" y="66619"/>
                  <a:pt x="200025" y="57150"/>
                </a:cubicBezTo>
                <a:cubicBezTo>
                  <a:pt x="200025" y="47681"/>
                  <a:pt x="192349" y="40005"/>
                  <a:pt x="182880" y="40005"/>
                </a:cubicBezTo>
                <a:cubicBezTo>
                  <a:pt x="173411" y="40005"/>
                  <a:pt x="165735" y="47681"/>
                  <a:pt x="165735" y="57150"/>
                </a:cubicBezTo>
                <a:cubicBezTo>
                  <a:pt x="165735" y="66619"/>
                  <a:pt x="173411" y="74295"/>
                  <a:pt x="182880" y="74295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Observar cómo interactúan los grupos ayuda a entender el ambiente de aprendizaje.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Las dinámicas de grupo pueden revelar problemas o éxitos que no se capturan en los datos.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Observación de Dinámicas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62872" y="148621"/>
                </a:moveTo>
                <a:cubicBezTo>
                  <a:pt x="262872" y="85495"/>
                  <a:pt x="211698" y="34321"/>
                  <a:pt x="148572" y="34321"/>
                </a:cubicBezTo>
                <a:cubicBezTo>
                  <a:pt x="85446" y="34321"/>
                  <a:pt x="34272" y="85495"/>
                  <a:pt x="34272" y="148621"/>
                </a:cubicBezTo>
                <a:cubicBezTo>
                  <a:pt x="34272" y="211747"/>
                  <a:pt x="85446" y="262921"/>
                  <a:pt x="148572" y="262921"/>
                </a:cubicBezTo>
                <a:cubicBezTo>
                  <a:pt x="211698" y="262921"/>
                  <a:pt x="262872" y="211747"/>
                  <a:pt x="262872" y="148621"/>
                </a:cubicBezTo>
                <a:lnTo>
                  <a:pt x="262872" y="148621"/>
                </a:lnTo>
                <a:moveTo>
                  <a:pt x="240798" y="265136"/>
                </a:moveTo>
                <a:cubicBezTo>
                  <a:pt x="215509" y="285210"/>
                  <a:pt x="183434" y="297211"/>
                  <a:pt x="148572" y="297211"/>
                </a:cubicBezTo>
                <a:cubicBezTo>
                  <a:pt x="66490" y="297211"/>
                  <a:pt x="-18" y="230703"/>
                  <a:pt x="-18" y="148621"/>
                </a:cubicBezTo>
                <a:cubicBezTo>
                  <a:pt x="-18" y="66540"/>
                  <a:pt x="66490" y="31"/>
                  <a:pt x="148572" y="31"/>
                </a:cubicBezTo>
                <a:cubicBezTo>
                  <a:pt x="230654" y="31"/>
                  <a:pt x="297162" y="66540"/>
                  <a:pt x="297162" y="148621"/>
                </a:cubicBezTo>
                <a:cubicBezTo>
                  <a:pt x="297162" y="183483"/>
                  <a:pt x="285161" y="215558"/>
                  <a:pt x="265087" y="240847"/>
                </a:cubicBezTo>
                <a:lnTo>
                  <a:pt x="360741" y="336502"/>
                </a:lnTo>
                <a:cubicBezTo>
                  <a:pt x="367457" y="343217"/>
                  <a:pt x="367457" y="354075"/>
                  <a:pt x="360741" y="360719"/>
                </a:cubicBezTo>
                <a:cubicBezTo>
                  <a:pt x="354026" y="367363"/>
                  <a:pt x="343168" y="367434"/>
                  <a:pt x="336524" y="360719"/>
                </a:cubicBezTo>
                <a:lnTo>
                  <a:pt x="240798" y="265136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 esencial obtener opiniones de estudiantes y docentes para evaluar el progreso del proyecto.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retroalimentación permite identificar áreas de mejora y ajustar las estrategias implementadas.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Recopilación de Retroalimentación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88343" y="279499"/>
                </a:moveTo>
                <a:cubicBezTo>
                  <a:pt x="97558" y="272784"/>
                  <a:pt x="109489" y="271070"/>
                  <a:pt x="120204" y="274927"/>
                </a:cubicBezTo>
                <a:cubicBezTo>
                  <a:pt x="139135" y="281785"/>
                  <a:pt x="160352" y="285714"/>
                  <a:pt x="182926" y="285714"/>
                </a:cubicBezTo>
                <a:cubicBezTo>
                  <a:pt x="272009" y="285714"/>
                  <a:pt x="331516" y="228207"/>
                  <a:pt x="331516" y="171414"/>
                </a:cubicBezTo>
                <a:cubicBezTo>
                  <a:pt x="331516" y="114621"/>
                  <a:pt x="272009" y="57114"/>
                  <a:pt x="182926" y="57114"/>
                </a:cubicBezTo>
                <a:cubicBezTo>
                  <a:pt x="93844" y="57114"/>
                  <a:pt x="34336" y="114621"/>
                  <a:pt x="34336" y="171414"/>
                </a:cubicBezTo>
                <a:cubicBezTo>
                  <a:pt x="34336" y="194274"/>
                  <a:pt x="43195" y="216277"/>
                  <a:pt x="59839" y="235137"/>
                </a:cubicBezTo>
                <a:cubicBezTo>
                  <a:pt x="65983" y="242066"/>
                  <a:pt x="68983" y="251210"/>
                  <a:pt x="68269" y="260497"/>
                </a:cubicBezTo>
                <a:cubicBezTo>
                  <a:pt x="67269" y="273427"/>
                  <a:pt x="64197" y="285286"/>
                  <a:pt x="60197" y="295787"/>
                </a:cubicBezTo>
                <a:cubicBezTo>
                  <a:pt x="72341" y="290143"/>
                  <a:pt x="82414" y="283857"/>
                  <a:pt x="88343" y="279571"/>
                </a:cubicBezTo>
                <a:lnTo>
                  <a:pt x="88343" y="279499"/>
                </a:lnTo>
                <a:moveTo>
                  <a:pt x="15191" y="308503"/>
                </a:moveTo>
                <a:cubicBezTo>
                  <a:pt x="16477" y="306574"/>
                  <a:pt x="17691" y="304645"/>
                  <a:pt x="18834" y="302716"/>
                </a:cubicBezTo>
                <a:cubicBezTo>
                  <a:pt x="25978" y="290858"/>
                  <a:pt x="32765" y="275284"/>
                  <a:pt x="34122" y="257782"/>
                </a:cubicBezTo>
                <a:cubicBezTo>
                  <a:pt x="12691" y="233422"/>
                  <a:pt x="46" y="203633"/>
                  <a:pt x="46" y="171414"/>
                </a:cubicBezTo>
                <a:cubicBezTo>
                  <a:pt x="46" y="89333"/>
                  <a:pt x="81914" y="22824"/>
                  <a:pt x="182926" y="22824"/>
                </a:cubicBezTo>
                <a:cubicBezTo>
                  <a:pt x="283939" y="22824"/>
                  <a:pt x="365806" y="89333"/>
                  <a:pt x="365806" y="171414"/>
                </a:cubicBezTo>
                <a:cubicBezTo>
                  <a:pt x="365806" y="253496"/>
                  <a:pt x="283939" y="320004"/>
                  <a:pt x="182926" y="320004"/>
                </a:cubicBezTo>
                <a:cubicBezTo>
                  <a:pt x="156423" y="320004"/>
                  <a:pt x="131277" y="315432"/>
                  <a:pt x="108560" y="307217"/>
                </a:cubicBezTo>
                <a:cubicBezTo>
                  <a:pt x="100059" y="313432"/>
                  <a:pt x="86200" y="321933"/>
                  <a:pt x="69769" y="329077"/>
                </a:cubicBezTo>
                <a:cubicBezTo>
                  <a:pt x="58982" y="333792"/>
                  <a:pt x="46695" y="338078"/>
                  <a:pt x="33979" y="340578"/>
                </a:cubicBezTo>
                <a:cubicBezTo>
                  <a:pt x="33408" y="340721"/>
                  <a:pt x="32836" y="340793"/>
                  <a:pt x="32265" y="340935"/>
                </a:cubicBezTo>
                <a:cubicBezTo>
                  <a:pt x="29121" y="341507"/>
                  <a:pt x="26050" y="342007"/>
                  <a:pt x="22835" y="342293"/>
                </a:cubicBezTo>
                <a:cubicBezTo>
                  <a:pt x="22692" y="342293"/>
                  <a:pt x="22478" y="342364"/>
                  <a:pt x="22335" y="342364"/>
                </a:cubicBezTo>
                <a:cubicBezTo>
                  <a:pt x="18691" y="342721"/>
                  <a:pt x="15048" y="342936"/>
                  <a:pt x="11405" y="342936"/>
                </a:cubicBezTo>
                <a:cubicBezTo>
                  <a:pt x="6761" y="342936"/>
                  <a:pt x="2618" y="340150"/>
                  <a:pt x="832" y="335863"/>
                </a:cubicBezTo>
                <a:cubicBezTo>
                  <a:pt x="-954" y="331577"/>
                  <a:pt x="46" y="326719"/>
                  <a:pt x="3261" y="323433"/>
                </a:cubicBezTo>
                <a:cubicBezTo>
                  <a:pt x="6190" y="320433"/>
                  <a:pt x="8833" y="317218"/>
                  <a:pt x="11333" y="313789"/>
                </a:cubicBezTo>
                <a:cubicBezTo>
                  <a:pt x="12548" y="312146"/>
                  <a:pt x="13691" y="310503"/>
                  <a:pt x="14762" y="308860"/>
                </a:cubicBezTo>
                <a:lnTo>
                  <a:pt x="14977" y="308503"/>
                </a:lnTo>
                <a:lnTo>
                  <a:pt x="15191" y="30850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8586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98575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85862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Conclusión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29" r="32229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1435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 proyecto de convivencia pacífica puede ser implementado a través de actividades que fomenten la empatía, la resolución de conflictos y la comunicación efectiva. Estas actividades deben involucrar a todos los miembros de la comunidad escolar.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1435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Actividades Inclusivas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198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1446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convivencia pacífica es fundamental para crear un ambiente de aprendizaje positivo y constructivo en el aula y la comunidad escolar.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1446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Ambiente Positivo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144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9835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Fomentando la Convivencia Pacífica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11480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8534400" cy="640080"/>
          </a:xfrm>
          <a:custGeom>
            <a:avLst/>
            <a:gdLst/>
            <a:ahLst/>
            <a:cxnLst/>
            <a:rect l="l" t="t" r="r" b="b"/>
            <a:pathLst>
              <a:path w="8534400" h="640080">
                <a:moveTo>
                  <a:pt x="0" y="640080"/>
                </a:moveTo>
                <a:lnTo>
                  <a:pt x="0" y="0"/>
                </a:lnTo>
                <a:lnTo>
                  <a:pt x="8534400" y="0"/>
                </a:lnTo>
                <a:lnTo>
                  <a:pt x="85344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34400" y="0"/>
            <a:ext cx="3657600" cy="6857998"/>
          </a:xfrm>
          <a:custGeom>
            <a:avLst/>
            <a:gdLst/>
            <a:ahLst/>
            <a:cxnLst/>
            <a:rect l="l" t="t" r="r" b="b"/>
            <a:pathLst>
              <a:path w="3657600" h="6857998">
                <a:moveTo>
                  <a:pt x="0" y="6857998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208" r="3220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resolución de conflictos y la mediación en la convivencia pacífica son herramientas esenciales para manejar desacuerdos de manera constructiva.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Estas estrategias fomentan el diálogo y la comprensión mutua, contribuyendo a un entorno más armonioso.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Resolución de Conflictos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convivencia pacífica en el aula y la comunidad escolar es fundamental para el desarrollo integral de los estudiantes.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Este enfoque promueve un ambiente de respeto y colaboración entre todos los miembros de la comunidad educativa.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Convivencia Pacífica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3081" y="112579"/>
                </a:moveTo>
                <a:cubicBezTo>
                  <a:pt x="183796" y="102006"/>
                  <a:pt x="186153" y="91934"/>
                  <a:pt x="189939" y="82575"/>
                </a:cubicBezTo>
                <a:cubicBezTo>
                  <a:pt x="179509" y="64216"/>
                  <a:pt x="172651" y="42999"/>
                  <a:pt x="171866" y="18996"/>
                </a:cubicBezTo>
                <a:cubicBezTo>
                  <a:pt x="171580" y="10924"/>
                  <a:pt x="166508" y="3637"/>
                  <a:pt x="158721" y="1565"/>
                </a:cubicBezTo>
                <a:cubicBezTo>
                  <a:pt x="153292" y="137"/>
                  <a:pt x="147434" y="1422"/>
                  <a:pt x="143719" y="5709"/>
                </a:cubicBezTo>
                <a:cubicBezTo>
                  <a:pt x="135861" y="14853"/>
                  <a:pt x="124931" y="30783"/>
                  <a:pt x="115001" y="53358"/>
                </a:cubicBezTo>
                <a:cubicBezTo>
                  <a:pt x="124574" y="74074"/>
                  <a:pt x="140790" y="89505"/>
                  <a:pt x="160078" y="101149"/>
                </a:cubicBezTo>
                <a:cubicBezTo>
                  <a:pt x="167579" y="105650"/>
                  <a:pt x="175366" y="109436"/>
                  <a:pt x="183081" y="112579"/>
                </a:cubicBezTo>
                <a:lnTo>
                  <a:pt x="183081" y="112579"/>
                </a:lnTo>
                <a:moveTo>
                  <a:pt x="285737" y="113294"/>
                </a:moveTo>
                <a:cubicBezTo>
                  <a:pt x="285737" y="106981"/>
                  <a:pt x="280620" y="101864"/>
                  <a:pt x="274307" y="101864"/>
                </a:cubicBezTo>
                <a:cubicBezTo>
                  <a:pt x="267994" y="101864"/>
                  <a:pt x="262877" y="106981"/>
                  <a:pt x="262877" y="113294"/>
                </a:cubicBezTo>
                <a:cubicBezTo>
                  <a:pt x="262877" y="119606"/>
                  <a:pt x="267994" y="124724"/>
                  <a:pt x="274307" y="124724"/>
                </a:cubicBezTo>
                <a:cubicBezTo>
                  <a:pt x="280620" y="124724"/>
                  <a:pt x="285737" y="119606"/>
                  <a:pt x="285737" y="113294"/>
                </a:cubicBezTo>
                <a:moveTo>
                  <a:pt x="126503" y="147584"/>
                </a:moveTo>
                <a:cubicBezTo>
                  <a:pt x="159221" y="168300"/>
                  <a:pt x="195369" y="178087"/>
                  <a:pt x="220800" y="181159"/>
                </a:cubicBezTo>
                <a:cubicBezTo>
                  <a:pt x="225658" y="181731"/>
                  <a:pt x="230587" y="180231"/>
                  <a:pt x="234231" y="176944"/>
                </a:cubicBezTo>
                <a:cubicBezTo>
                  <a:pt x="237874" y="173658"/>
                  <a:pt x="240017" y="169015"/>
                  <a:pt x="240017" y="164086"/>
                </a:cubicBezTo>
                <a:lnTo>
                  <a:pt x="240017" y="118937"/>
                </a:lnTo>
                <a:cubicBezTo>
                  <a:pt x="240017" y="96863"/>
                  <a:pt x="257948" y="78932"/>
                  <a:pt x="280022" y="78932"/>
                </a:cubicBezTo>
                <a:lnTo>
                  <a:pt x="324170" y="78932"/>
                </a:lnTo>
                <a:lnTo>
                  <a:pt x="311454" y="98077"/>
                </a:lnTo>
                <a:cubicBezTo>
                  <a:pt x="309597" y="100863"/>
                  <a:pt x="308597" y="104221"/>
                  <a:pt x="308597" y="107579"/>
                </a:cubicBezTo>
                <a:lnTo>
                  <a:pt x="308597" y="210449"/>
                </a:lnTo>
                <a:cubicBezTo>
                  <a:pt x="308597" y="251454"/>
                  <a:pt x="275307" y="284744"/>
                  <a:pt x="234302" y="284744"/>
                </a:cubicBezTo>
                <a:lnTo>
                  <a:pt x="192582" y="284744"/>
                </a:lnTo>
                <a:cubicBezTo>
                  <a:pt x="188725" y="284744"/>
                  <a:pt x="184939" y="286101"/>
                  <a:pt x="181867" y="288530"/>
                </a:cubicBezTo>
                <a:lnTo>
                  <a:pt x="129432" y="330464"/>
                </a:lnTo>
                <a:cubicBezTo>
                  <a:pt x="84998" y="329821"/>
                  <a:pt x="53422" y="308389"/>
                  <a:pt x="38849" y="293602"/>
                </a:cubicBezTo>
                <a:lnTo>
                  <a:pt x="110072" y="274171"/>
                </a:lnTo>
                <a:cubicBezTo>
                  <a:pt x="116430" y="272456"/>
                  <a:pt x="121216" y="267170"/>
                  <a:pt x="122431" y="260669"/>
                </a:cubicBezTo>
                <a:cubicBezTo>
                  <a:pt x="123645" y="254168"/>
                  <a:pt x="120931" y="247596"/>
                  <a:pt x="115644" y="243738"/>
                </a:cubicBezTo>
                <a:cubicBezTo>
                  <a:pt x="89570" y="224950"/>
                  <a:pt x="57137" y="190089"/>
                  <a:pt x="57137" y="130439"/>
                </a:cubicBezTo>
                <a:cubicBezTo>
                  <a:pt x="57137" y="107721"/>
                  <a:pt x="59923" y="90791"/>
                  <a:pt x="63495" y="78218"/>
                </a:cubicBezTo>
                <a:cubicBezTo>
                  <a:pt x="78068" y="109222"/>
                  <a:pt x="101500" y="131724"/>
                  <a:pt x="126503" y="147584"/>
                </a:cubicBezTo>
                <a:lnTo>
                  <a:pt x="126503" y="147584"/>
                </a:lnTo>
                <a:moveTo>
                  <a:pt x="65138" y="21854"/>
                </a:moveTo>
                <a:cubicBezTo>
                  <a:pt x="58066" y="21854"/>
                  <a:pt x="51279" y="25354"/>
                  <a:pt x="47279" y="31569"/>
                </a:cubicBezTo>
                <a:cubicBezTo>
                  <a:pt x="37635" y="46357"/>
                  <a:pt x="22847" y="74860"/>
                  <a:pt x="22847" y="130439"/>
                </a:cubicBezTo>
                <a:cubicBezTo>
                  <a:pt x="22847" y="185660"/>
                  <a:pt x="45564" y="224093"/>
                  <a:pt x="70067" y="249525"/>
                </a:cubicBezTo>
                <a:lnTo>
                  <a:pt x="21061" y="262884"/>
                </a:lnTo>
                <a:cubicBezTo>
                  <a:pt x="11917" y="265384"/>
                  <a:pt x="4630" y="272242"/>
                  <a:pt x="1559" y="281172"/>
                </a:cubicBezTo>
                <a:cubicBezTo>
                  <a:pt x="-1513" y="290101"/>
                  <a:pt x="58" y="300031"/>
                  <a:pt x="5702" y="307604"/>
                </a:cubicBezTo>
                <a:cubicBezTo>
                  <a:pt x="21561" y="328749"/>
                  <a:pt x="66067" y="364754"/>
                  <a:pt x="131432" y="364754"/>
                </a:cubicBezTo>
                <a:cubicBezTo>
                  <a:pt x="137933" y="364754"/>
                  <a:pt x="144219" y="362539"/>
                  <a:pt x="149291" y="358467"/>
                </a:cubicBezTo>
                <a:lnTo>
                  <a:pt x="198583" y="319034"/>
                </a:lnTo>
                <a:lnTo>
                  <a:pt x="234302" y="319034"/>
                </a:lnTo>
                <a:cubicBezTo>
                  <a:pt x="294238" y="319034"/>
                  <a:pt x="342887" y="270385"/>
                  <a:pt x="342887" y="210449"/>
                </a:cubicBezTo>
                <a:lnTo>
                  <a:pt x="342887" y="112794"/>
                </a:lnTo>
                <a:lnTo>
                  <a:pt x="361389" y="85004"/>
                </a:lnTo>
                <a:cubicBezTo>
                  <a:pt x="364247" y="80718"/>
                  <a:pt x="365747" y="75717"/>
                  <a:pt x="365747" y="70645"/>
                </a:cubicBezTo>
                <a:cubicBezTo>
                  <a:pt x="365747" y="56358"/>
                  <a:pt x="354174" y="44714"/>
                  <a:pt x="339815" y="44714"/>
                </a:cubicBezTo>
                <a:lnTo>
                  <a:pt x="280022" y="44714"/>
                </a:lnTo>
                <a:cubicBezTo>
                  <a:pt x="239017" y="44714"/>
                  <a:pt x="205727" y="78003"/>
                  <a:pt x="205727" y="119009"/>
                </a:cubicBezTo>
                <a:lnTo>
                  <a:pt x="205727" y="143655"/>
                </a:lnTo>
                <a:cubicBezTo>
                  <a:pt x="186939" y="139297"/>
                  <a:pt x="165008" y="131296"/>
                  <a:pt x="144862" y="118580"/>
                </a:cubicBezTo>
                <a:cubicBezTo>
                  <a:pt x="117502" y="101292"/>
                  <a:pt x="94356" y="75717"/>
                  <a:pt x="86069" y="38641"/>
                </a:cubicBezTo>
                <a:cubicBezTo>
                  <a:pt x="83926" y="29212"/>
                  <a:pt x="75496" y="21854"/>
                  <a:pt x="65138" y="21854"/>
                </a:cubicBezTo>
                <a:lnTo>
                  <a:pt x="65138" y="218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7557498" cy="696501"/>
          </a:xfrm>
          <a:custGeom>
            <a:avLst/>
            <a:gdLst/>
            <a:ahLst/>
            <a:cxnLst/>
            <a:rect l="l" t="t" r="r" b="b"/>
            <a:pathLst>
              <a:path w="7557498" h="696501">
                <a:moveTo>
                  <a:pt x="0" y="696501"/>
                </a:moveTo>
                <a:lnTo>
                  <a:pt x="0" y="0"/>
                </a:lnTo>
                <a:lnTo>
                  <a:pt x="7557498" y="0"/>
                </a:lnTo>
                <a:lnTo>
                  <a:pt x="7557498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Referencias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32197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Fomentando la Convivencia Pacífica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7162800" y="626364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0435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764875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0435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764875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>
            <a:off x="3200398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451" r="34451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604356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Preguntas Frecuentes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99347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Talleres de resolución de conflictos para estudiantes.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Juegos y dinámicas que refuercen la colaboración y el respeto.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99347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¿Qué actividades realizar?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99347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96" y="75438"/>
                </a:moveTo>
                <a:cubicBezTo>
                  <a:pt x="48220" y="75438"/>
                  <a:pt x="20574" y="103084"/>
                  <a:pt x="20574" y="137160"/>
                </a:cubicBezTo>
                <a:cubicBezTo>
                  <a:pt x="20574" y="171236"/>
                  <a:pt x="48220" y="198882"/>
                  <a:pt x="82296" y="198882"/>
                </a:cubicBezTo>
                <a:lnTo>
                  <a:pt x="192024" y="198882"/>
                </a:lnTo>
                <a:cubicBezTo>
                  <a:pt x="226100" y="198882"/>
                  <a:pt x="253746" y="171236"/>
                  <a:pt x="253746" y="137160"/>
                </a:cubicBezTo>
                <a:cubicBezTo>
                  <a:pt x="253746" y="103084"/>
                  <a:pt x="226100" y="75438"/>
                  <a:pt x="192024" y="75438"/>
                </a:cubicBezTo>
                <a:lnTo>
                  <a:pt x="82296" y="75438"/>
                </a:lnTo>
                <a:moveTo>
                  <a:pt x="0" y="137160"/>
                </a:moveTo>
                <a:cubicBezTo>
                  <a:pt x="0" y="91726"/>
                  <a:pt x="36862" y="54864"/>
                  <a:pt x="82296" y="54864"/>
                </a:cubicBezTo>
                <a:lnTo>
                  <a:pt x="192024" y="54864"/>
                </a:lnTo>
                <a:cubicBezTo>
                  <a:pt x="237458" y="54864"/>
                  <a:pt x="274320" y="91726"/>
                  <a:pt x="274320" y="137160"/>
                </a:cubicBezTo>
                <a:cubicBezTo>
                  <a:pt x="274320" y="182594"/>
                  <a:pt x="237458" y="219456"/>
                  <a:pt x="192024" y="219456"/>
                </a:cubicBezTo>
                <a:lnTo>
                  <a:pt x="82296" y="219456"/>
                </a:lnTo>
                <a:cubicBezTo>
                  <a:pt x="36862" y="219456"/>
                  <a:pt x="0" y="182594"/>
                  <a:pt x="0" y="137160"/>
                </a:cubicBezTo>
                <a:lnTo>
                  <a:pt x="0" y="137160"/>
                </a:lnTo>
                <a:moveTo>
                  <a:pt x="99441" y="113157"/>
                </a:moveTo>
                <a:lnTo>
                  <a:pt x="99441" y="126873"/>
                </a:lnTo>
                <a:lnTo>
                  <a:pt x="113157" y="126873"/>
                </a:lnTo>
                <a:cubicBezTo>
                  <a:pt x="118858" y="126873"/>
                  <a:pt x="123444" y="131459"/>
                  <a:pt x="123444" y="137160"/>
                </a:cubicBezTo>
                <a:cubicBezTo>
                  <a:pt x="123444" y="142861"/>
                  <a:pt x="118858" y="147447"/>
                  <a:pt x="113157" y="147447"/>
                </a:cubicBezTo>
                <a:lnTo>
                  <a:pt x="99441" y="147447"/>
                </a:lnTo>
                <a:lnTo>
                  <a:pt x="99441" y="161163"/>
                </a:lnTo>
                <a:cubicBezTo>
                  <a:pt x="99441" y="166864"/>
                  <a:pt x="94855" y="171450"/>
                  <a:pt x="89154" y="171450"/>
                </a:cubicBezTo>
                <a:cubicBezTo>
                  <a:pt x="83453" y="171450"/>
                  <a:pt x="78867" y="166864"/>
                  <a:pt x="78867" y="161163"/>
                </a:cubicBezTo>
                <a:lnTo>
                  <a:pt x="78867" y="147447"/>
                </a:lnTo>
                <a:lnTo>
                  <a:pt x="65151" y="147447"/>
                </a:lnTo>
                <a:cubicBezTo>
                  <a:pt x="59450" y="147447"/>
                  <a:pt x="54864" y="142861"/>
                  <a:pt x="54864" y="137160"/>
                </a:cubicBezTo>
                <a:cubicBezTo>
                  <a:pt x="54864" y="131459"/>
                  <a:pt x="59450" y="126873"/>
                  <a:pt x="65151" y="126873"/>
                </a:cubicBezTo>
                <a:lnTo>
                  <a:pt x="78867" y="126873"/>
                </a:lnTo>
                <a:lnTo>
                  <a:pt x="78867" y="113157"/>
                </a:lnTo>
                <a:cubicBezTo>
                  <a:pt x="78867" y="107456"/>
                  <a:pt x="83453" y="102870"/>
                  <a:pt x="89154" y="102870"/>
                </a:cubicBezTo>
                <a:cubicBezTo>
                  <a:pt x="94855" y="102870"/>
                  <a:pt x="99441" y="107456"/>
                  <a:pt x="99441" y="113157"/>
                </a:cubicBezTo>
                <a:lnTo>
                  <a:pt x="99441" y="113157"/>
                </a:lnTo>
                <a:moveTo>
                  <a:pt x="171450" y="144018"/>
                </a:moveTo>
                <a:cubicBezTo>
                  <a:pt x="179025" y="144018"/>
                  <a:pt x="185166" y="150159"/>
                  <a:pt x="185166" y="157734"/>
                </a:cubicBezTo>
                <a:cubicBezTo>
                  <a:pt x="185166" y="165309"/>
                  <a:pt x="179025" y="171450"/>
                  <a:pt x="171450" y="171450"/>
                </a:cubicBezTo>
                <a:cubicBezTo>
                  <a:pt x="163875" y="171450"/>
                  <a:pt x="157734" y="165309"/>
                  <a:pt x="157734" y="157734"/>
                </a:cubicBezTo>
                <a:cubicBezTo>
                  <a:pt x="157734" y="150159"/>
                  <a:pt x="163875" y="144018"/>
                  <a:pt x="171450" y="144018"/>
                </a:cubicBezTo>
                <a:moveTo>
                  <a:pt x="185166" y="116586"/>
                </a:moveTo>
                <a:cubicBezTo>
                  <a:pt x="185166" y="109011"/>
                  <a:pt x="191307" y="102870"/>
                  <a:pt x="198882" y="102870"/>
                </a:cubicBezTo>
                <a:cubicBezTo>
                  <a:pt x="206457" y="102870"/>
                  <a:pt x="212598" y="109011"/>
                  <a:pt x="212598" y="116586"/>
                </a:cubicBezTo>
                <a:cubicBezTo>
                  <a:pt x="212598" y="124161"/>
                  <a:pt x="206457" y="130302"/>
                  <a:pt x="198882" y="130302"/>
                </a:cubicBezTo>
                <a:cubicBezTo>
                  <a:pt x="191307" y="130302"/>
                  <a:pt x="185166" y="124161"/>
                  <a:pt x="185166" y="116586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832955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Promoviendo valores como la empatía y la tolerancia.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Implementando actividades que incentiven el diálogo y la mediación.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832955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¿Cómo fomentarla en el aula?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32955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20979" y="247927"/>
                </a:moveTo>
                <a:lnTo>
                  <a:pt x="119640" y="246695"/>
                </a:lnTo>
                <a:lnTo>
                  <a:pt x="25771" y="159523"/>
                </a:lnTo>
                <a:cubicBezTo>
                  <a:pt x="9323" y="144253"/>
                  <a:pt x="0" y="122822"/>
                  <a:pt x="0" y="100373"/>
                </a:cubicBezTo>
                <a:lnTo>
                  <a:pt x="0" y="98605"/>
                </a:lnTo>
                <a:cubicBezTo>
                  <a:pt x="0" y="60886"/>
                  <a:pt x="26789" y="28525"/>
                  <a:pt x="63865" y="21452"/>
                </a:cubicBezTo>
                <a:cubicBezTo>
                  <a:pt x="84975" y="17380"/>
                  <a:pt x="106567" y="22256"/>
                  <a:pt x="123766" y="34365"/>
                </a:cubicBezTo>
                <a:cubicBezTo>
                  <a:pt x="128588" y="37794"/>
                  <a:pt x="133088" y="41758"/>
                  <a:pt x="137160" y="46313"/>
                </a:cubicBezTo>
                <a:cubicBezTo>
                  <a:pt x="139410" y="43741"/>
                  <a:pt x="141821" y="41383"/>
                  <a:pt x="144393" y="39187"/>
                </a:cubicBezTo>
                <a:cubicBezTo>
                  <a:pt x="146375" y="37472"/>
                  <a:pt x="148412" y="35865"/>
                  <a:pt x="150555" y="34365"/>
                </a:cubicBezTo>
                <a:lnTo>
                  <a:pt x="150555" y="34365"/>
                </a:lnTo>
                <a:cubicBezTo>
                  <a:pt x="167753" y="22256"/>
                  <a:pt x="189345" y="17380"/>
                  <a:pt x="210455" y="21399"/>
                </a:cubicBezTo>
                <a:cubicBezTo>
                  <a:pt x="247531" y="28471"/>
                  <a:pt x="274320" y="60886"/>
                  <a:pt x="274320" y="98605"/>
                </a:cubicBezTo>
                <a:lnTo>
                  <a:pt x="274320" y="100373"/>
                </a:lnTo>
                <a:cubicBezTo>
                  <a:pt x="274320" y="122822"/>
                  <a:pt x="264998" y="144253"/>
                  <a:pt x="248549" y="159523"/>
                </a:cubicBezTo>
                <a:lnTo>
                  <a:pt x="154680" y="246695"/>
                </a:lnTo>
                <a:lnTo>
                  <a:pt x="153341" y="247927"/>
                </a:lnTo>
                <a:cubicBezTo>
                  <a:pt x="148947" y="251999"/>
                  <a:pt x="143161" y="254303"/>
                  <a:pt x="137160" y="254303"/>
                </a:cubicBezTo>
                <a:cubicBezTo>
                  <a:pt x="131159" y="254303"/>
                  <a:pt x="125373" y="252053"/>
                  <a:pt x="120980" y="247927"/>
                </a:cubicBezTo>
                <a:lnTo>
                  <a:pt x="120979" y="247927"/>
                </a:lnTo>
                <a:moveTo>
                  <a:pt x="128105" y="74762"/>
                </a:moveTo>
                <a:cubicBezTo>
                  <a:pt x="127891" y="74602"/>
                  <a:pt x="127730" y="74387"/>
                  <a:pt x="127570" y="74173"/>
                </a:cubicBezTo>
                <a:lnTo>
                  <a:pt x="118033" y="63458"/>
                </a:lnTo>
                <a:lnTo>
                  <a:pt x="117979" y="63404"/>
                </a:lnTo>
                <a:lnTo>
                  <a:pt x="117979" y="63404"/>
                </a:lnTo>
                <a:cubicBezTo>
                  <a:pt x="105603" y="49527"/>
                  <a:pt x="86904" y="43205"/>
                  <a:pt x="68687" y="46688"/>
                </a:cubicBezTo>
                <a:cubicBezTo>
                  <a:pt x="43720" y="51456"/>
                  <a:pt x="25717" y="73209"/>
                  <a:pt x="25717" y="98605"/>
                </a:cubicBezTo>
                <a:lnTo>
                  <a:pt x="25717" y="100373"/>
                </a:lnTo>
                <a:cubicBezTo>
                  <a:pt x="25717" y="115643"/>
                  <a:pt x="32093" y="130270"/>
                  <a:pt x="43291" y="140664"/>
                </a:cubicBezTo>
                <a:lnTo>
                  <a:pt x="137160" y="227835"/>
                </a:lnTo>
                <a:lnTo>
                  <a:pt x="231029" y="140664"/>
                </a:lnTo>
                <a:cubicBezTo>
                  <a:pt x="242227" y="130270"/>
                  <a:pt x="248602" y="115643"/>
                  <a:pt x="248602" y="100373"/>
                </a:cubicBezTo>
                <a:lnTo>
                  <a:pt x="248602" y="98605"/>
                </a:lnTo>
                <a:cubicBezTo>
                  <a:pt x="248602" y="73262"/>
                  <a:pt x="230600" y="51456"/>
                  <a:pt x="205686" y="46688"/>
                </a:cubicBezTo>
                <a:cubicBezTo>
                  <a:pt x="187470" y="43205"/>
                  <a:pt x="168717" y="49581"/>
                  <a:pt x="156394" y="63404"/>
                </a:cubicBezTo>
                <a:cubicBezTo>
                  <a:pt x="156394" y="63404"/>
                  <a:pt x="156394" y="63404"/>
                  <a:pt x="156341" y="63458"/>
                </a:cubicBezTo>
                <a:cubicBezTo>
                  <a:pt x="156287" y="63511"/>
                  <a:pt x="156341" y="63458"/>
                  <a:pt x="156287" y="63511"/>
                </a:cubicBezTo>
                <a:lnTo>
                  <a:pt x="146750" y="74227"/>
                </a:lnTo>
                <a:cubicBezTo>
                  <a:pt x="146590" y="74441"/>
                  <a:pt x="146375" y="74602"/>
                  <a:pt x="146215" y="74816"/>
                </a:cubicBezTo>
                <a:cubicBezTo>
                  <a:pt x="143804" y="77227"/>
                  <a:pt x="140535" y="78567"/>
                  <a:pt x="137160" y="78567"/>
                </a:cubicBezTo>
                <a:cubicBezTo>
                  <a:pt x="133784" y="78567"/>
                  <a:pt x="130516" y="77227"/>
                  <a:pt x="128105" y="74816"/>
                </a:cubicBezTo>
                <a:lnTo>
                  <a:pt x="128105" y="7476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9347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Esencial para un ambiente de aprendizaje positivo.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Contribuye al desarrollo social y emocional de los estudiantes.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99347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¿Por qué es importante?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99347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2" y="41202"/>
                </a:moveTo>
                <a:cubicBezTo>
                  <a:pt x="81224" y="44845"/>
                  <a:pt x="78599" y="47845"/>
                  <a:pt x="75170" y="49399"/>
                </a:cubicBezTo>
                <a:cubicBezTo>
                  <a:pt x="66276" y="53417"/>
                  <a:pt x="60061" y="62311"/>
                  <a:pt x="60008" y="72706"/>
                </a:cubicBezTo>
                <a:cubicBezTo>
                  <a:pt x="59954" y="77581"/>
                  <a:pt x="57222" y="81975"/>
                  <a:pt x="52882" y="84118"/>
                </a:cubicBezTo>
                <a:cubicBezTo>
                  <a:pt x="44363" y="88350"/>
                  <a:pt x="38576" y="97084"/>
                  <a:pt x="38576" y="107156"/>
                </a:cubicBezTo>
                <a:cubicBezTo>
                  <a:pt x="38576" y="110960"/>
                  <a:pt x="39380" y="114497"/>
                  <a:pt x="40827" y="117711"/>
                </a:cubicBezTo>
                <a:cubicBezTo>
                  <a:pt x="43184" y="122908"/>
                  <a:pt x="41845" y="128963"/>
                  <a:pt x="37558" y="132713"/>
                </a:cubicBezTo>
                <a:cubicBezTo>
                  <a:pt x="30272" y="138982"/>
                  <a:pt x="25718" y="148251"/>
                  <a:pt x="25718" y="158591"/>
                </a:cubicBezTo>
                <a:cubicBezTo>
                  <a:pt x="25718" y="169414"/>
                  <a:pt x="30700" y="179005"/>
                  <a:pt x="38523" y="185327"/>
                </a:cubicBezTo>
                <a:cubicBezTo>
                  <a:pt x="42113" y="188220"/>
                  <a:pt x="43881" y="192828"/>
                  <a:pt x="43184" y="197382"/>
                </a:cubicBezTo>
                <a:cubicBezTo>
                  <a:pt x="42970" y="198722"/>
                  <a:pt x="42863" y="200061"/>
                  <a:pt x="42863" y="201454"/>
                </a:cubicBezTo>
                <a:cubicBezTo>
                  <a:pt x="42863" y="215438"/>
                  <a:pt x="54007" y="226796"/>
                  <a:pt x="67884" y="227171"/>
                </a:cubicBezTo>
                <a:cubicBezTo>
                  <a:pt x="72813" y="227332"/>
                  <a:pt x="77206" y="230225"/>
                  <a:pt x="79242" y="234726"/>
                </a:cubicBezTo>
                <a:cubicBezTo>
                  <a:pt x="82939" y="242923"/>
                  <a:pt x="91190" y="248603"/>
                  <a:pt x="100727" y="248603"/>
                </a:cubicBezTo>
                <a:cubicBezTo>
                  <a:pt x="113747" y="248603"/>
                  <a:pt x="124301" y="238048"/>
                  <a:pt x="124301" y="225028"/>
                </a:cubicBezTo>
                <a:lnTo>
                  <a:pt x="124301" y="47149"/>
                </a:lnTo>
                <a:cubicBezTo>
                  <a:pt x="124301" y="35308"/>
                  <a:pt x="114711" y="25718"/>
                  <a:pt x="102870" y="25718"/>
                </a:cubicBezTo>
                <a:cubicBezTo>
                  <a:pt x="93119" y="25718"/>
                  <a:pt x="84814" y="32254"/>
                  <a:pt x="82242" y="41202"/>
                </a:cubicBezTo>
                <a:lnTo>
                  <a:pt x="82242" y="41202"/>
                </a:lnTo>
                <a:moveTo>
                  <a:pt x="137160" y="258247"/>
                </a:moveTo>
                <a:cubicBezTo>
                  <a:pt x="128159" y="268159"/>
                  <a:pt x="115139" y="274320"/>
                  <a:pt x="100727" y="274320"/>
                </a:cubicBezTo>
                <a:cubicBezTo>
                  <a:pt x="83475" y="274320"/>
                  <a:pt x="68312" y="265480"/>
                  <a:pt x="59525" y="252085"/>
                </a:cubicBezTo>
                <a:cubicBezTo>
                  <a:pt x="35415" y="247799"/>
                  <a:pt x="17145" y="226743"/>
                  <a:pt x="17145" y="201454"/>
                </a:cubicBezTo>
                <a:cubicBezTo>
                  <a:pt x="17145" y="201186"/>
                  <a:pt x="17145" y="200864"/>
                  <a:pt x="17145" y="200597"/>
                </a:cubicBezTo>
                <a:cubicBezTo>
                  <a:pt x="6537" y="189774"/>
                  <a:pt x="0" y="174933"/>
                  <a:pt x="0" y="158591"/>
                </a:cubicBezTo>
                <a:cubicBezTo>
                  <a:pt x="0" y="143697"/>
                  <a:pt x="5411" y="130088"/>
                  <a:pt x="14359" y="119640"/>
                </a:cubicBezTo>
                <a:cubicBezTo>
                  <a:pt x="13395" y="115622"/>
                  <a:pt x="12859" y="111443"/>
                  <a:pt x="12859" y="107156"/>
                </a:cubicBezTo>
                <a:cubicBezTo>
                  <a:pt x="12859" y="89690"/>
                  <a:pt x="21592" y="74206"/>
                  <a:pt x="34879" y="64937"/>
                </a:cubicBezTo>
                <a:cubicBezTo>
                  <a:pt x="37290" y="49453"/>
                  <a:pt x="46559" y="36272"/>
                  <a:pt x="59472" y="28611"/>
                </a:cubicBezTo>
                <a:cubicBezTo>
                  <a:pt x="66705" y="11787"/>
                  <a:pt x="83421" y="0"/>
                  <a:pt x="102870" y="0"/>
                </a:cubicBezTo>
                <a:cubicBezTo>
                  <a:pt x="116372" y="0"/>
                  <a:pt x="128588" y="5679"/>
                  <a:pt x="137160" y="14788"/>
                </a:cubicBezTo>
                <a:cubicBezTo>
                  <a:pt x="145733" y="5679"/>
                  <a:pt x="157948" y="0"/>
                  <a:pt x="171450" y="0"/>
                </a:cubicBezTo>
                <a:cubicBezTo>
                  <a:pt x="190899" y="0"/>
                  <a:pt x="207615" y="11787"/>
                  <a:pt x="214795" y="28611"/>
                </a:cubicBezTo>
                <a:cubicBezTo>
                  <a:pt x="227707" y="36272"/>
                  <a:pt x="237030" y="49453"/>
                  <a:pt x="239387" y="64937"/>
                </a:cubicBezTo>
                <a:cubicBezTo>
                  <a:pt x="252728" y="74206"/>
                  <a:pt x="261461" y="89690"/>
                  <a:pt x="261461" y="107156"/>
                </a:cubicBezTo>
                <a:cubicBezTo>
                  <a:pt x="261461" y="111443"/>
                  <a:pt x="260925" y="115622"/>
                  <a:pt x="259961" y="119640"/>
                </a:cubicBezTo>
                <a:cubicBezTo>
                  <a:pt x="268909" y="130141"/>
                  <a:pt x="274320" y="143750"/>
                  <a:pt x="274320" y="158591"/>
                </a:cubicBezTo>
                <a:cubicBezTo>
                  <a:pt x="274320" y="174933"/>
                  <a:pt x="267783" y="189774"/>
                  <a:pt x="257175" y="200597"/>
                </a:cubicBezTo>
                <a:cubicBezTo>
                  <a:pt x="257175" y="200864"/>
                  <a:pt x="257175" y="201186"/>
                  <a:pt x="257175" y="201454"/>
                </a:cubicBezTo>
                <a:cubicBezTo>
                  <a:pt x="257175" y="226796"/>
                  <a:pt x="238905" y="247799"/>
                  <a:pt x="214795" y="252085"/>
                </a:cubicBezTo>
                <a:cubicBezTo>
                  <a:pt x="206008" y="265480"/>
                  <a:pt x="190845" y="274320"/>
                  <a:pt x="173593" y="274320"/>
                </a:cubicBezTo>
                <a:cubicBezTo>
                  <a:pt x="159180" y="274320"/>
                  <a:pt x="146161" y="268105"/>
                  <a:pt x="137160" y="258247"/>
                </a:cubicBezTo>
                <a:lnTo>
                  <a:pt x="137160" y="258247"/>
                </a:lnTo>
                <a:moveTo>
                  <a:pt x="150019" y="225028"/>
                </a:moveTo>
                <a:cubicBezTo>
                  <a:pt x="150019" y="238048"/>
                  <a:pt x="160574" y="248603"/>
                  <a:pt x="173593" y="248603"/>
                </a:cubicBezTo>
                <a:cubicBezTo>
                  <a:pt x="183130" y="248603"/>
                  <a:pt x="191381" y="242923"/>
                  <a:pt x="195078" y="234726"/>
                </a:cubicBezTo>
                <a:cubicBezTo>
                  <a:pt x="197114" y="230225"/>
                  <a:pt x="201507" y="227278"/>
                  <a:pt x="206437" y="227171"/>
                </a:cubicBezTo>
                <a:cubicBezTo>
                  <a:pt x="220313" y="226796"/>
                  <a:pt x="231458" y="215438"/>
                  <a:pt x="231458" y="201454"/>
                </a:cubicBezTo>
                <a:cubicBezTo>
                  <a:pt x="231458" y="200061"/>
                  <a:pt x="231350" y="198668"/>
                  <a:pt x="231136" y="197382"/>
                </a:cubicBezTo>
                <a:cubicBezTo>
                  <a:pt x="230386" y="192828"/>
                  <a:pt x="232208" y="188220"/>
                  <a:pt x="235797" y="185327"/>
                </a:cubicBezTo>
                <a:cubicBezTo>
                  <a:pt x="243620" y="179005"/>
                  <a:pt x="248603" y="169414"/>
                  <a:pt x="248603" y="158591"/>
                </a:cubicBezTo>
                <a:cubicBezTo>
                  <a:pt x="248603" y="148251"/>
                  <a:pt x="244048" y="138982"/>
                  <a:pt x="236762" y="132713"/>
                </a:cubicBezTo>
                <a:cubicBezTo>
                  <a:pt x="232475" y="129016"/>
                  <a:pt x="231136" y="122908"/>
                  <a:pt x="233493" y="117711"/>
                </a:cubicBezTo>
                <a:cubicBezTo>
                  <a:pt x="234940" y="114497"/>
                  <a:pt x="235744" y="110960"/>
                  <a:pt x="235744" y="107156"/>
                </a:cubicBezTo>
                <a:cubicBezTo>
                  <a:pt x="235744" y="97084"/>
                  <a:pt x="229957" y="88350"/>
                  <a:pt x="221438" y="84118"/>
                </a:cubicBezTo>
                <a:cubicBezTo>
                  <a:pt x="217099" y="81975"/>
                  <a:pt x="214313" y="77527"/>
                  <a:pt x="214313" y="72705"/>
                </a:cubicBezTo>
                <a:cubicBezTo>
                  <a:pt x="214259" y="62365"/>
                  <a:pt x="208044" y="53417"/>
                  <a:pt x="199150" y="49399"/>
                </a:cubicBezTo>
                <a:cubicBezTo>
                  <a:pt x="195721" y="47845"/>
                  <a:pt x="193096" y="44845"/>
                  <a:pt x="192078" y="41202"/>
                </a:cubicBezTo>
                <a:cubicBezTo>
                  <a:pt x="189506" y="32254"/>
                  <a:pt x="181201" y="25717"/>
                  <a:pt x="171450" y="25717"/>
                </a:cubicBezTo>
                <a:cubicBezTo>
                  <a:pt x="159609" y="25717"/>
                  <a:pt x="150019" y="35308"/>
                  <a:pt x="150019" y="47149"/>
                </a:cubicBezTo>
                <a:lnTo>
                  <a:pt x="150019" y="225028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32955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 la interacción armoniosa entre personas en un mismo espacio.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 basa en el respeto y la comprensión mutua.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832955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¿Qué es la convivencia pacífica?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832955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311" y="84434"/>
                </a:moveTo>
                <a:cubicBezTo>
                  <a:pt x="137847" y="76505"/>
                  <a:pt x="139615" y="68950"/>
                  <a:pt x="142454" y="61932"/>
                </a:cubicBezTo>
                <a:cubicBezTo>
                  <a:pt x="134632" y="48162"/>
                  <a:pt x="129488" y="32249"/>
                  <a:pt x="128899" y="14247"/>
                </a:cubicBezTo>
                <a:cubicBezTo>
                  <a:pt x="128685" y="8193"/>
                  <a:pt x="124881" y="2728"/>
                  <a:pt x="119041" y="1174"/>
                </a:cubicBezTo>
                <a:cubicBezTo>
                  <a:pt x="114969" y="102"/>
                  <a:pt x="110575" y="1067"/>
                  <a:pt x="107789" y="4281"/>
                </a:cubicBezTo>
                <a:cubicBezTo>
                  <a:pt x="101896" y="11139"/>
                  <a:pt x="93698" y="23087"/>
                  <a:pt x="86251" y="40018"/>
                </a:cubicBezTo>
                <a:cubicBezTo>
                  <a:pt x="93430" y="55556"/>
                  <a:pt x="105593" y="67129"/>
                  <a:pt x="120059" y="75862"/>
                </a:cubicBezTo>
                <a:cubicBezTo>
                  <a:pt x="125684" y="79237"/>
                  <a:pt x="131524" y="82077"/>
                  <a:pt x="137311" y="84434"/>
                </a:cubicBezTo>
                <a:lnTo>
                  <a:pt x="137311" y="84434"/>
                </a:lnTo>
                <a:moveTo>
                  <a:pt x="214303" y="84970"/>
                </a:moveTo>
                <a:cubicBezTo>
                  <a:pt x="214303" y="80236"/>
                  <a:pt x="210465" y="76398"/>
                  <a:pt x="205730" y="76398"/>
                </a:cubicBezTo>
                <a:cubicBezTo>
                  <a:pt x="200996" y="76398"/>
                  <a:pt x="197158" y="80236"/>
                  <a:pt x="197158" y="84970"/>
                </a:cubicBezTo>
                <a:cubicBezTo>
                  <a:pt x="197158" y="89705"/>
                  <a:pt x="200996" y="93543"/>
                  <a:pt x="205730" y="93543"/>
                </a:cubicBezTo>
                <a:cubicBezTo>
                  <a:pt x="210465" y="93543"/>
                  <a:pt x="214303" y="89705"/>
                  <a:pt x="214303" y="84970"/>
                </a:cubicBezTo>
                <a:moveTo>
                  <a:pt x="94877" y="110688"/>
                </a:moveTo>
                <a:cubicBezTo>
                  <a:pt x="119416" y="126225"/>
                  <a:pt x="146526" y="133566"/>
                  <a:pt x="165600" y="135869"/>
                </a:cubicBezTo>
                <a:cubicBezTo>
                  <a:pt x="169243" y="136298"/>
                  <a:pt x="172940" y="135173"/>
                  <a:pt x="175673" y="132708"/>
                </a:cubicBezTo>
                <a:cubicBezTo>
                  <a:pt x="178405" y="130244"/>
                  <a:pt x="180013" y="126761"/>
                  <a:pt x="180013" y="123064"/>
                </a:cubicBezTo>
                <a:lnTo>
                  <a:pt x="180013" y="89203"/>
                </a:lnTo>
                <a:cubicBezTo>
                  <a:pt x="180013" y="72647"/>
                  <a:pt x="193461" y="59199"/>
                  <a:pt x="210016" y="59199"/>
                </a:cubicBezTo>
                <a:lnTo>
                  <a:pt x="243128" y="59199"/>
                </a:lnTo>
                <a:lnTo>
                  <a:pt x="233591" y="73558"/>
                </a:lnTo>
                <a:cubicBezTo>
                  <a:pt x="232198" y="75648"/>
                  <a:pt x="231448" y="78166"/>
                  <a:pt x="231448" y="80684"/>
                </a:cubicBezTo>
                <a:lnTo>
                  <a:pt x="231448" y="157836"/>
                </a:lnTo>
                <a:cubicBezTo>
                  <a:pt x="231448" y="188590"/>
                  <a:pt x="206480" y="213558"/>
                  <a:pt x="175726" y="213558"/>
                </a:cubicBezTo>
                <a:lnTo>
                  <a:pt x="144437" y="213558"/>
                </a:lnTo>
                <a:cubicBezTo>
                  <a:pt x="141544" y="213558"/>
                  <a:pt x="138704" y="214576"/>
                  <a:pt x="136400" y="216397"/>
                </a:cubicBezTo>
                <a:lnTo>
                  <a:pt x="97074" y="247848"/>
                </a:lnTo>
                <a:cubicBezTo>
                  <a:pt x="63748" y="247365"/>
                  <a:pt x="40067" y="231292"/>
                  <a:pt x="29137" y="220201"/>
                </a:cubicBezTo>
                <a:lnTo>
                  <a:pt x="82554" y="205628"/>
                </a:lnTo>
                <a:cubicBezTo>
                  <a:pt x="87322" y="204342"/>
                  <a:pt x="90912" y="200377"/>
                  <a:pt x="91823" y="195502"/>
                </a:cubicBezTo>
                <a:cubicBezTo>
                  <a:pt x="92734" y="190626"/>
                  <a:pt x="90698" y="185697"/>
                  <a:pt x="86733" y="182804"/>
                </a:cubicBezTo>
                <a:cubicBezTo>
                  <a:pt x="67177" y="168713"/>
                  <a:pt x="42853" y="142567"/>
                  <a:pt x="42853" y="97829"/>
                </a:cubicBezTo>
                <a:cubicBezTo>
                  <a:pt x="42853" y="80791"/>
                  <a:pt x="44942" y="68093"/>
                  <a:pt x="47621" y="58663"/>
                </a:cubicBezTo>
                <a:cubicBezTo>
                  <a:pt x="58551" y="81916"/>
                  <a:pt x="76125" y="98793"/>
                  <a:pt x="94877" y="110688"/>
                </a:cubicBezTo>
                <a:lnTo>
                  <a:pt x="94877" y="110688"/>
                </a:lnTo>
                <a:moveTo>
                  <a:pt x="48853" y="16390"/>
                </a:moveTo>
                <a:cubicBezTo>
                  <a:pt x="43549" y="16390"/>
                  <a:pt x="38459" y="19015"/>
                  <a:pt x="35459" y="23677"/>
                </a:cubicBezTo>
                <a:cubicBezTo>
                  <a:pt x="28226" y="34767"/>
                  <a:pt x="17135" y="56145"/>
                  <a:pt x="17135" y="97829"/>
                </a:cubicBezTo>
                <a:cubicBezTo>
                  <a:pt x="17135" y="139245"/>
                  <a:pt x="34173" y="168070"/>
                  <a:pt x="52550" y="187144"/>
                </a:cubicBezTo>
                <a:lnTo>
                  <a:pt x="15796" y="197163"/>
                </a:lnTo>
                <a:cubicBezTo>
                  <a:pt x="8938" y="199038"/>
                  <a:pt x="3473" y="204181"/>
                  <a:pt x="1169" y="210879"/>
                </a:cubicBezTo>
                <a:cubicBezTo>
                  <a:pt x="-1135" y="217576"/>
                  <a:pt x="44" y="225023"/>
                  <a:pt x="4276" y="230703"/>
                </a:cubicBezTo>
                <a:cubicBezTo>
                  <a:pt x="16171" y="246562"/>
                  <a:pt x="49550" y="273565"/>
                  <a:pt x="98574" y="273565"/>
                </a:cubicBezTo>
                <a:cubicBezTo>
                  <a:pt x="103450" y="273565"/>
                  <a:pt x="108164" y="271904"/>
                  <a:pt x="111968" y="268850"/>
                </a:cubicBezTo>
                <a:lnTo>
                  <a:pt x="148937" y="239275"/>
                </a:lnTo>
                <a:lnTo>
                  <a:pt x="175726" y="239275"/>
                </a:lnTo>
                <a:cubicBezTo>
                  <a:pt x="220678" y="239275"/>
                  <a:pt x="257165" y="202788"/>
                  <a:pt x="257165" y="157836"/>
                </a:cubicBezTo>
                <a:lnTo>
                  <a:pt x="257165" y="84595"/>
                </a:lnTo>
                <a:lnTo>
                  <a:pt x="271042" y="63753"/>
                </a:lnTo>
                <a:cubicBezTo>
                  <a:pt x="273185" y="60539"/>
                  <a:pt x="274310" y="56788"/>
                  <a:pt x="274310" y="52984"/>
                </a:cubicBezTo>
                <a:cubicBezTo>
                  <a:pt x="274310" y="42268"/>
                  <a:pt x="265630" y="33535"/>
                  <a:pt x="254861" y="33535"/>
                </a:cubicBezTo>
                <a:lnTo>
                  <a:pt x="210016" y="33535"/>
                </a:lnTo>
                <a:cubicBezTo>
                  <a:pt x="179263" y="33535"/>
                  <a:pt x="154295" y="58503"/>
                  <a:pt x="154295" y="89256"/>
                </a:cubicBezTo>
                <a:lnTo>
                  <a:pt x="154295" y="107741"/>
                </a:lnTo>
                <a:cubicBezTo>
                  <a:pt x="140204" y="104473"/>
                  <a:pt x="123756" y="98472"/>
                  <a:pt x="108647" y="88935"/>
                </a:cubicBezTo>
                <a:cubicBezTo>
                  <a:pt x="88126" y="75969"/>
                  <a:pt x="70767" y="56788"/>
                  <a:pt x="64552" y="28981"/>
                </a:cubicBezTo>
                <a:cubicBezTo>
                  <a:pt x="62944" y="21909"/>
                  <a:pt x="56622" y="16390"/>
                  <a:pt x="48853" y="16390"/>
                </a:cubicBezTo>
                <a:lnTo>
                  <a:pt x="48853" y="1639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887912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Fomentando la Convivencia Pacífica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604355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78239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85" y="4599432"/>
                  <a:pt x="0" y="4554647"/>
                  <a:pt x="0" y="4499401"/>
                </a:cubicBezTo>
                <a:lnTo>
                  <a:pt x="0" y="100031"/>
                </a:lnTo>
                <a:cubicBezTo>
                  <a:pt x="0" y="44785"/>
                  <a:pt x="44785" y="0"/>
                  <a:pt x="100031" y="0"/>
                </a:cubicBezTo>
                <a:lnTo>
                  <a:pt x="3466129" y="0"/>
                </a:lnTo>
                <a:cubicBezTo>
                  <a:pt x="3521375" y="0"/>
                  <a:pt x="3566160" y="44785"/>
                  <a:pt x="3566160" y="100031"/>
                </a:cubicBezTo>
                <a:lnTo>
                  <a:pt x="3566160" y="4499401"/>
                </a:lnTo>
                <a:cubicBezTo>
                  <a:pt x="3566160" y="4554647"/>
                  <a:pt x="3521375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Fomentando la Convivencia Pacífica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14000" cy="696501"/>
          </a:xfrm>
          <a:custGeom>
            <a:avLst/>
            <a:gdLst/>
            <a:ahLst/>
            <a:cxnLst/>
            <a:rect l="l" t="t" r="r" b="b"/>
            <a:pathLst>
              <a:path w="10414000" h="696501">
                <a:moveTo>
                  <a:pt x="0" y="696501"/>
                </a:moveTo>
                <a:lnTo>
                  <a:pt x="0" y="0"/>
                </a:lnTo>
                <a:lnTo>
                  <a:pt x="10414000" y="0"/>
                </a:lnTo>
                <a:lnTo>
                  <a:pt x="10414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Recursos Adicionales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 sitio web de la organización 'Educación para la Paz' ofrece materiales y apoyo para fomentar la convivencia pacífica en las escuelas.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Incluye guías, talleres y recursos educativos para implementar prácticas de convivencia positiva.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3294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Recursos Escolares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3294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50800" y="76200"/>
                </a:moveTo>
                <a:cubicBezTo>
                  <a:pt x="50800" y="73406"/>
                  <a:pt x="53086" y="71120"/>
                  <a:pt x="55880" y="71120"/>
                </a:cubicBezTo>
                <a:lnTo>
                  <a:pt x="309880" y="71120"/>
                </a:lnTo>
                <a:cubicBezTo>
                  <a:pt x="312674" y="71120"/>
                  <a:pt x="314960" y="73406"/>
                  <a:pt x="314960" y="76200"/>
                </a:cubicBezTo>
                <a:lnTo>
                  <a:pt x="314960" y="274320"/>
                </a:lnTo>
                <a:lnTo>
                  <a:pt x="345440" y="274320"/>
                </a:lnTo>
                <a:lnTo>
                  <a:pt x="345440" y="76200"/>
                </a:lnTo>
                <a:cubicBezTo>
                  <a:pt x="345440" y="56578"/>
                  <a:pt x="329501" y="40640"/>
                  <a:pt x="309880" y="40640"/>
                </a:cubicBezTo>
                <a:lnTo>
                  <a:pt x="55880" y="40640"/>
                </a:lnTo>
                <a:cubicBezTo>
                  <a:pt x="36258" y="40640"/>
                  <a:pt x="20320" y="56578"/>
                  <a:pt x="20320" y="76200"/>
                </a:cubicBezTo>
                <a:lnTo>
                  <a:pt x="20320" y="274320"/>
                </a:lnTo>
                <a:lnTo>
                  <a:pt x="50800" y="274320"/>
                </a:lnTo>
                <a:lnTo>
                  <a:pt x="50800" y="76200"/>
                </a:lnTo>
                <a:moveTo>
                  <a:pt x="142240" y="279400"/>
                </a:moveTo>
                <a:lnTo>
                  <a:pt x="142240" y="294640"/>
                </a:lnTo>
                <a:lnTo>
                  <a:pt x="15240" y="294640"/>
                </a:lnTo>
                <a:cubicBezTo>
                  <a:pt x="6794" y="294640"/>
                  <a:pt x="0" y="301434"/>
                  <a:pt x="0" y="309880"/>
                </a:cubicBezTo>
                <a:cubicBezTo>
                  <a:pt x="0" y="318326"/>
                  <a:pt x="6794" y="325120"/>
                  <a:pt x="15240" y="325120"/>
                </a:cubicBezTo>
                <a:lnTo>
                  <a:pt x="142240" y="325120"/>
                </a:lnTo>
                <a:lnTo>
                  <a:pt x="157480" y="325120"/>
                </a:lnTo>
                <a:lnTo>
                  <a:pt x="248920" y="325120"/>
                </a:lnTo>
                <a:lnTo>
                  <a:pt x="264160" y="325120"/>
                </a:lnTo>
                <a:lnTo>
                  <a:pt x="350520" y="325120"/>
                </a:lnTo>
                <a:cubicBezTo>
                  <a:pt x="358966" y="325120"/>
                  <a:pt x="365760" y="318326"/>
                  <a:pt x="365760" y="309880"/>
                </a:cubicBezTo>
                <a:cubicBezTo>
                  <a:pt x="365760" y="301434"/>
                  <a:pt x="358966" y="294640"/>
                  <a:pt x="350520" y="294640"/>
                </a:cubicBezTo>
                <a:lnTo>
                  <a:pt x="264160" y="294640"/>
                </a:lnTo>
                <a:lnTo>
                  <a:pt x="264160" y="279400"/>
                </a:lnTo>
                <a:cubicBezTo>
                  <a:pt x="264160" y="259778"/>
                  <a:pt x="248222" y="243840"/>
                  <a:pt x="228600" y="243840"/>
                </a:cubicBezTo>
                <a:lnTo>
                  <a:pt x="177800" y="243840"/>
                </a:lnTo>
                <a:cubicBezTo>
                  <a:pt x="158179" y="243840"/>
                  <a:pt x="142240" y="259778"/>
                  <a:pt x="142240" y="279400"/>
                </a:cubicBezTo>
                <a:lnTo>
                  <a:pt x="142240" y="279400"/>
                </a:lnTo>
                <a:moveTo>
                  <a:pt x="233680" y="279400"/>
                </a:moveTo>
                <a:lnTo>
                  <a:pt x="233680" y="294640"/>
                </a:lnTo>
                <a:lnTo>
                  <a:pt x="172720" y="294640"/>
                </a:lnTo>
                <a:lnTo>
                  <a:pt x="172720" y="279400"/>
                </a:lnTo>
                <a:cubicBezTo>
                  <a:pt x="172720" y="276606"/>
                  <a:pt x="175006" y="274320"/>
                  <a:pt x="177800" y="274320"/>
                </a:cubicBezTo>
                <a:lnTo>
                  <a:pt x="228600" y="274320"/>
                </a:lnTo>
                <a:cubicBezTo>
                  <a:pt x="231394" y="274320"/>
                  <a:pt x="233680" y="276606"/>
                  <a:pt x="233680" y="279400"/>
                </a:cubicBezTo>
                <a:lnTo>
                  <a:pt x="233680" y="2794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"La resolución de conflictos y la mediación en la convivencia pacífica" de Juan López proporciona herramientas prácticas para manejar disputas.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 enfoque se basa en la mediación, promoviendo un diálogo constructivo para restaurar relaciones.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0267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Resolución de Conflictos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3081" y="112579"/>
                </a:moveTo>
                <a:cubicBezTo>
                  <a:pt x="183796" y="102006"/>
                  <a:pt x="186153" y="91934"/>
                  <a:pt x="189939" y="82575"/>
                </a:cubicBezTo>
                <a:cubicBezTo>
                  <a:pt x="179509" y="64216"/>
                  <a:pt x="172651" y="42999"/>
                  <a:pt x="171866" y="18996"/>
                </a:cubicBezTo>
                <a:cubicBezTo>
                  <a:pt x="171580" y="10924"/>
                  <a:pt x="166508" y="3637"/>
                  <a:pt x="158721" y="1565"/>
                </a:cubicBezTo>
                <a:cubicBezTo>
                  <a:pt x="153292" y="137"/>
                  <a:pt x="147434" y="1422"/>
                  <a:pt x="143719" y="5709"/>
                </a:cubicBezTo>
                <a:cubicBezTo>
                  <a:pt x="135861" y="14853"/>
                  <a:pt x="124931" y="30783"/>
                  <a:pt x="115001" y="53358"/>
                </a:cubicBezTo>
                <a:cubicBezTo>
                  <a:pt x="124574" y="74074"/>
                  <a:pt x="140790" y="89505"/>
                  <a:pt x="160078" y="101149"/>
                </a:cubicBezTo>
                <a:cubicBezTo>
                  <a:pt x="167579" y="105650"/>
                  <a:pt x="175366" y="109436"/>
                  <a:pt x="183081" y="112579"/>
                </a:cubicBezTo>
                <a:lnTo>
                  <a:pt x="183081" y="112579"/>
                </a:lnTo>
                <a:moveTo>
                  <a:pt x="285737" y="113294"/>
                </a:moveTo>
                <a:cubicBezTo>
                  <a:pt x="285737" y="106981"/>
                  <a:pt x="280620" y="101864"/>
                  <a:pt x="274307" y="101864"/>
                </a:cubicBezTo>
                <a:cubicBezTo>
                  <a:pt x="267994" y="101864"/>
                  <a:pt x="262877" y="106981"/>
                  <a:pt x="262877" y="113294"/>
                </a:cubicBezTo>
                <a:cubicBezTo>
                  <a:pt x="262877" y="119606"/>
                  <a:pt x="267994" y="124724"/>
                  <a:pt x="274307" y="124724"/>
                </a:cubicBezTo>
                <a:cubicBezTo>
                  <a:pt x="280620" y="124724"/>
                  <a:pt x="285737" y="119606"/>
                  <a:pt x="285737" y="113294"/>
                </a:cubicBezTo>
                <a:moveTo>
                  <a:pt x="126503" y="147584"/>
                </a:moveTo>
                <a:cubicBezTo>
                  <a:pt x="159221" y="168300"/>
                  <a:pt x="195369" y="178087"/>
                  <a:pt x="220800" y="181159"/>
                </a:cubicBezTo>
                <a:cubicBezTo>
                  <a:pt x="225658" y="181731"/>
                  <a:pt x="230587" y="180231"/>
                  <a:pt x="234231" y="176944"/>
                </a:cubicBezTo>
                <a:cubicBezTo>
                  <a:pt x="237874" y="173658"/>
                  <a:pt x="240017" y="169015"/>
                  <a:pt x="240017" y="164086"/>
                </a:cubicBezTo>
                <a:lnTo>
                  <a:pt x="240017" y="118937"/>
                </a:lnTo>
                <a:cubicBezTo>
                  <a:pt x="240017" y="96863"/>
                  <a:pt x="257948" y="78932"/>
                  <a:pt x="280022" y="78932"/>
                </a:cubicBezTo>
                <a:lnTo>
                  <a:pt x="324170" y="78932"/>
                </a:lnTo>
                <a:lnTo>
                  <a:pt x="311454" y="98077"/>
                </a:lnTo>
                <a:cubicBezTo>
                  <a:pt x="309597" y="100863"/>
                  <a:pt x="308597" y="104221"/>
                  <a:pt x="308597" y="107579"/>
                </a:cubicBezTo>
                <a:lnTo>
                  <a:pt x="308597" y="210449"/>
                </a:lnTo>
                <a:cubicBezTo>
                  <a:pt x="308597" y="251454"/>
                  <a:pt x="275307" y="284744"/>
                  <a:pt x="234302" y="284744"/>
                </a:cubicBezTo>
                <a:lnTo>
                  <a:pt x="192582" y="284744"/>
                </a:lnTo>
                <a:cubicBezTo>
                  <a:pt x="188725" y="284744"/>
                  <a:pt x="184939" y="286101"/>
                  <a:pt x="181867" y="288530"/>
                </a:cubicBezTo>
                <a:lnTo>
                  <a:pt x="129432" y="330464"/>
                </a:lnTo>
                <a:cubicBezTo>
                  <a:pt x="84998" y="329821"/>
                  <a:pt x="53422" y="308389"/>
                  <a:pt x="38849" y="293602"/>
                </a:cubicBezTo>
                <a:lnTo>
                  <a:pt x="110072" y="274171"/>
                </a:lnTo>
                <a:cubicBezTo>
                  <a:pt x="116430" y="272456"/>
                  <a:pt x="121216" y="267170"/>
                  <a:pt x="122431" y="260669"/>
                </a:cubicBezTo>
                <a:cubicBezTo>
                  <a:pt x="123645" y="254168"/>
                  <a:pt x="120931" y="247596"/>
                  <a:pt x="115644" y="243738"/>
                </a:cubicBezTo>
                <a:cubicBezTo>
                  <a:pt x="89570" y="224950"/>
                  <a:pt x="57137" y="190089"/>
                  <a:pt x="57137" y="130439"/>
                </a:cubicBezTo>
                <a:cubicBezTo>
                  <a:pt x="57137" y="107721"/>
                  <a:pt x="59923" y="90791"/>
                  <a:pt x="63495" y="78218"/>
                </a:cubicBezTo>
                <a:cubicBezTo>
                  <a:pt x="78068" y="109222"/>
                  <a:pt x="101500" y="131724"/>
                  <a:pt x="126503" y="147584"/>
                </a:cubicBezTo>
                <a:lnTo>
                  <a:pt x="126503" y="147584"/>
                </a:lnTo>
                <a:moveTo>
                  <a:pt x="65138" y="21854"/>
                </a:moveTo>
                <a:cubicBezTo>
                  <a:pt x="58066" y="21854"/>
                  <a:pt x="51279" y="25354"/>
                  <a:pt x="47279" y="31569"/>
                </a:cubicBezTo>
                <a:cubicBezTo>
                  <a:pt x="37635" y="46357"/>
                  <a:pt x="22847" y="74860"/>
                  <a:pt x="22847" y="130439"/>
                </a:cubicBezTo>
                <a:cubicBezTo>
                  <a:pt x="22847" y="185660"/>
                  <a:pt x="45564" y="224093"/>
                  <a:pt x="70067" y="249525"/>
                </a:cubicBezTo>
                <a:lnTo>
                  <a:pt x="21061" y="262884"/>
                </a:lnTo>
                <a:cubicBezTo>
                  <a:pt x="11917" y="265384"/>
                  <a:pt x="4630" y="272242"/>
                  <a:pt x="1559" y="281172"/>
                </a:cubicBezTo>
                <a:cubicBezTo>
                  <a:pt x="-1513" y="290101"/>
                  <a:pt x="58" y="300031"/>
                  <a:pt x="5702" y="307604"/>
                </a:cubicBezTo>
                <a:cubicBezTo>
                  <a:pt x="21561" y="328749"/>
                  <a:pt x="66067" y="364754"/>
                  <a:pt x="131432" y="364754"/>
                </a:cubicBezTo>
                <a:cubicBezTo>
                  <a:pt x="137933" y="364754"/>
                  <a:pt x="144219" y="362539"/>
                  <a:pt x="149291" y="358467"/>
                </a:cubicBezTo>
                <a:lnTo>
                  <a:pt x="198583" y="319034"/>
                </a:lnTo>
                <a:lnTo>
                  <a:pt x="234302" y="319034"/>
                </a:lnTo>
                <a:cubicBezTo>
                  <a:pt x="294238" y="319034"/>
                  <a:pt x="342887" y="270385"/>
                  <a:pt x="342887" y="210449"/>
                </a:cubicBezTo>
                <a:lnTo>
                  <a:pt x="342887" y="112794"/>
                </a:lnTo>
                <a:lnTo>
                  <a:pt x="361389" y="85004"/>
                </a:lnTo>
                <a:cubicBezTo>
                  <a:pt x="364247" y="80718"/>
                  <a:pt x="365747" y="75717"/>
                  <a:pt x="365747" y="70645"/>
                </a:cubicBezTo>
                <a:cubicBezTo>
                  <a:pt x="365747" y="56358"/>
                  <a:pt x="354174" y="44714"/>
                  <a:pt x="339815" y="44714"/>
                </a:cubicBezTo>
                <a:lnTo>
                  <a:pt x="280022" y="44714"/>
                </a:lnTo>
                <a:cubicBezTo>
                  <a:pt x="239017" y="44714"/>
                  <a:pt x="205727" y="78003"/>
                  <a:pt x="205727" y="119009"/>
                </a:cubicBezTo>
                <a:lnTo>
                  <a:pt x="205727" y="143655"/>
                </a:lnTo>
                <a:cubicBezTo>
                  <a:pt x="186939" y="139297"/>
                  <a:pt x="165008" y="131296"/>
                  <a:pt x="144862" y="118580"/>
                </a:cubicBezTo>
                <a:cubicBezTo>
                  <a:pt x="117502" y="101292"/>
                  <a:pt x="94356" y="75717"/>
                  <a:pt x="86069" y="38641"/>
                </a:cubicBezTo>
                <a:cubicBezTo>
                  <a:pt x="83926" y="29212"/>
                  <a:pt x="75496" y="21854"/>
                  <a:pt x="65138" y="21854"/>
                </a:cubicBezTo>
                <a:lnTo>
                  <a:pt x="65138" y="218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661673"/>
            <a:ext cx="3108960" cy="3121538"/>
          </a:xfrm>
          <a:custGeom>
            <a:avLst/>
            <a:gdLst/>
            <a:ahLst/>
            <a:cxnLst/>
            <a:rect l="l" t="t" r="r" b="b"/>
            <a:pathLst>
              <a:path w="3108960" h="3121538">
                <a:moveTo>
                  <a:pt x="0" y="3121538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3121538"/>
                </a:lnTo>
                <a:lnTo>
                  <a:pt x="0" y="3121538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"La convivencia pacífica en el aula y la comunidad escolar" de María Pérez ofrece estrategias para crear un ambiente armonioso.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Este recurso enfatiza la importancia de la comunicación efectiva y el respeto entre todos los miembros de la comunidad educativa.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074208"/>
            <a:ext cx="3108960" cy="457521"/>
          </a:xfrm>
          <a:custGeom>
            <a:avLst/>
            <a:gdLst/>
            <a:ahLst/>
            <a:cxnLst/>
            <a:rect l="l" t="t" r="r" b="b"/>
            <a:pathLst>
              <a:path w="3108960" h="457521">
                <a:moveTo>
                  <a:pt x="0" y="457521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Convivencia Pacífica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419123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716027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012932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309837" y="1681537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3"/>
                  <a:pt x="327513" y="0"/>
                  <a:pt x="731520" y="0"/>
                </a:cubicBezTo>
                <a:cubicBezTo>
                  <a:pt x="1135527" y="0"/>
                  <a:pt x="1463040" y="327513"/>
                  <a:pt x="1463040" y="731520"/>
                </a:cubicBezTo>
                <a:cubicBezTo>
                  <a:pt x="1463040" y="1135527"/>
                  <a:pt x="1135527" y="1463040"/>
                  <a:pt x="731520" y="1463040"/>
                </a:cubicBezTo>
                <a:cubicBezTo>
                  <a:pt x="327513" y="1463040"/>
                  <a:pt x="0" y="1135527"/>
                  <a:pt x="0" y="731520"/>
                </a:cubicBezTo>
              </a:path>
            </a:pathLst>
          </a:custGeom>
          <a:solidFill>
            <a:srgbClr val="AD6BFE">
              <a:alpha val="10000"/>
            </a:srgbClr>
          </a:solidFill>
          <a:ln w="9525">
            <a:solidFill>
              <a:srgbClr val="E4CEFF">
                <a:alpha val="20000"/>
              </a:srgbClr>
            </a:solidFill>
          </a:ln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Actividades para el Salón de Clase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961923" y="3952722"/>
            <a:ext cx="2377440" cy="1828800"/>
          </a:xfrm>
          <a:custGeom>
            <a:avLst/>
            <a:gdLst/>
            <a:ahLst/>
            <a:cxnLst/>
            <a:rect l="l" t="t" r="r" b="b"/>
            <a:pathLst>
              <a:path w="2377440" h="1828800">
                <a:moveTo>
                  <a:pt x="0" y="18288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Desarrollar estrategias para fomentar la convivencia pacífica en el aula.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961923" y="3332568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Plan de Acción Pacífica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258827" y="3952722"/>
            <a:ext cx="2377440" cy="1828800"/>
          </a:xfrm>
          <a:custGeom>
            <a:avLst/>
            <a:gdLst/>
            <a:ahLst/>
            <a:cxnLst/>
            <a:rect l="l" t="t" r="r" b="b"/>
            <a:pathLst>
              <a:path w="2377440" h="1828800">
                <a:moveTo>
                  <a:pt x="0" y="18288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Organizar actividades que promuevan la colaboración en la comunidad escolar.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258827" y="3332568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Eventos Participativos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555732" y="3952722"/>
            <a:ext cx="2377440" cy="1828800"/>
          </a:xfrm>
          <a:custGeom>
            <a:avLst/>
            <a:gdLst/>
            <a:ahLst/>
            <a:cxnLst/>
            <a:rect l="l" t="t" r="r" b="b"/>
            <a:pathLst>
              <a:path w="2377440" h="1828800">
                <a:moveTo>
                  <a:pt x="0" y="18288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Simular conflictos para practicar la resolución pacífica.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555732" y="3332568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Ejercicios de Role-Playing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52637" y="3952722"/>
            <a:ext cx="2377440" cy="1828800"/>
          </a:xfrm>
          <a:custGeom>
            <a:avLst/>
            <a:gdLst/>
            <a:ahLst/>
            <a:cxnLst/>
            <a:rect l="l" t="t" r="r" b="b"/>
            <a:pathLst>
              <a:path w="2377440" h="1828800">
                <a:moveTo>
                  <a:pt x="0" y="18288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Crear un espacio donde los estudiantes puedan expresar sus pensamientos sobre la paz y fomentar la empatía entre ellos.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52637" y="3332568"/>
            <a:ext cx="2377440" cy="457200"/>
          </a:xfrm>
          <a:custGeom>
            <a:avLst/>
            <a:gdLst/>
            <a:ahLst/>
            <a:cxnLst/>
            <a:rect l="l" t="t" r="r" b="b"/>
            <a:pathLst>
              <a:path w="2377440" h="457200">
                <a:moveTo>
                  <a:pt x="0" y="45720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457200"/>
                </a:lnTo>
                <a:lnTo>
                  <a:pt x="0" y="4572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Muro de la Paz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Fomentando la Convivencia Pacífica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93443" y="195585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388906" y="182479"/>
                </a:moveTo>
                <a:lnTo>
                  <a:pt x="315897" y="255488"/>
                </a:lnTo>
                <a:cubicBezTo>
                  <a:pt x="294037" y="261489"/>
                  <a:pt x="273749" y="272490"/>
                  <a:pt x="256603" y="287635"/>
                </a:cubicBezTo>
                <a:lnTo>
                  <a:pt x="218599" y="321496"/>
                </a:lnTo>
                <a:cubicBezTo>
                  <a:pt x="204025" y="334498"/>
                  <a:pt x="185023" y="341642"/>
                  <a:pt x="165449" y="341642"/>
                </a:cubicBezTo>
                <a:lnTo>
                  <a:pt x="137160" y="341642"/>
                </a:lnTo>
                <a:lnTo>
                  <a:pt x="137160" y="524522"/>
                </a:lnTo>
                <a:cubicBezTo>
                  <a:pt x="166306" y="525379"/>
                  <a:pt x="194024" y="537237"/>
                  <a:pt x="214741" y="557954"/>
                </a:cubicBezTo>
                <a:lnTo>
                  <a:pt x="265605" y="608818"/>
                </a:lnTo>
                <a:lnTo>
                  <a:pt x="275606" y="618819"/>
                </a:lnTo>
                <a:lnTo>
                  <a:pt x="275606" y="618819"/>
                </a:lnTo>
                <a:lnTo>
                  <a:pt x="314182" y="657395"/>
                </a:lnTo>
                <a:cubicBezTo>
                  <a:pt x="323040" y="666254"/>
                  <a:pt x="337614" y="666254"/>
                  <a:pt x="346472" y="657395"/>
                </a:cubicBezTo>
                <a:cubicBezTo>
                  <a:pt x="348901" y="654966"/>
                  <a:pt x="350758" y="652109"/>
                  <a:pt x="351758" y="649109"/>
                </a:cubicBezTo>
                <a:cubicBezTo>
                  <a:pt x="355759" y="638107"/>
                  <a:pt x="365046" y="629820"/>
                  <a:pt x="376476" y="627249"/>
                </a:cubicBezTo>
                <a:cubicBezTo>
                  <a:pt x="387906" y="624677"/>
                  <a:pt x="399907" y="628106"/>
                  <a:pt x="408194" y="636536"/>
                </a:cubicBezTo>
                <a:lnTo>
                  <a:pt x="423624" y="651680"/>
                </a:lnTo>
                <a:cubicBezTo>
                  <a:pt x="440198" y="668254"/>
                  <a:pt x="467058" y="668254"/>
                  <a:pt x="483489" y="651680"/>
                </a:cubicBezTo>
                <a:cubicBezTo>
                  <a:pt x="491204" y="643965"/>
                  <a:pt x="495348" y="634107"/>
                  <a:pt x="495776" y="623963"/>
                </a:cubicBezTo>
                <a:cubicBezTo>
                  <a:pt x="496348" y="611390"/>
                  <a:pt x="503777" y="600245"/>
                  <a:pt x="515207" y="594816"/>
                </a:cubicBezTo>
                <a:cubicBezTo>
                  <a:pt x="526637" y="589387"/>
                  <a:pt x="539925" y="590530"/>
                  <a:pt x="550069" y="597816"/>
                </a:cubicBezTo>
                <a:cubicBezTo>
                  <a:pt x="563499" y="607389"/>
                  <a:pt x="582216" y="606103"/>
                  <a:pt x="594217" y="594102"/>
                </a:cubicBezTo>
                <a:cubicBezTo>
                  <a:pt x="607647" y="580671"/>
                  <a:pt x="607647" y="558954"/>
                  <a:pt x="594217" y="545667"/>
                </a:cubicBezTo>
                <a:lnTo>
                  <a:pt x="485918" y="437368"/>
                </a:lnTo>
                <a:lnTo>
                  <a:pt x="434769" y="484517"/>
                </a:lnTo>
                <a:cubicBezTo>
                  <a:pt x="395764" y="520521"/>
                  <a:pt x="335899" y="521093"/>
                  <a:pt x="296180" y="485802"/>
                </a:cubicBezTo>
                <a:cubicBezTo>
                  <a:pt x="250888" y="445512"/>
                  <a:pt x="249888" y="375217"/>
                  <a:pt x="293894" y="333641"/>
                </a:cubicBezTo>
                <a:lnTo>
                  <a:pt x="394049" y="239057"/>
                </a:lnTo>
                <a:cubicBezTo>
                  <a:pt x="433197" y="202196"/>
                  <a:pt x="484918" y="181622"/>
                  <a:pt x="538782" y="181622"/>
                </a:cubicBezTo>
                <a:cubicBezTo>
                  <a:pt x="590359" y="181622"/>
                  <a:pt x="640223" y="200624"/>
                  <a:pt x="678656" y="234771"/>
                </a:cubicBezTo>
                <a:lnTo>
                  <a:pt x="721662" y="273062"/>
                </a:lnTo>
                <a:lnTo>
                  <a:pt x="777240" y="273062"/>
                </a:lnTo>
                <a:lnTo>
                  <a:pt x="834390" y="273062"/>
                </a:lnTo>
                <a:lnTo>
                  <a:pt x="891540" y="273062"/>
                </a:lnTo>
                <a:cubicBezTo>
                  <a:pt x="904113" y="273062"/>
                  <a:pt x="914400" y="283349"/>
                  <a:pt x="914400" y="295922"/>
                </a:cubicBezTo>
                <a:lnTo>
                  <a:pt x="914400" y="593102"/>
                </a:lnTo>
                <a:cubicBezTo>
                  <a:pt x="914400" y="618390"/>
                  <a:pt x="893969" y="638822"/>
                  <a:pt x="868680" y="638822"/>
                </a:cubicBezTo>
                <a:lnTo>
                  <a:pt x="822960" y="638822"/>
                </a:lnTo>
                <a:cubicBezTo>
                  <a:pt x="806101" y="638822"/>
                  <a:pt x="791242" y="629678"/>
                  <a:pt x="783384" y="615962"/>
                </a:cubicBezTo>
                <a:lnTo>
                  <a:pt x="662083" y="615962"/>
                </a:lnTo>
                <a:cubicBezTo>
                  <a:pt x="657225" y="625534"/>
                  <a:pt x="650796" y="634678"/>
                  <a:pt x="642795" y="642679"/>
                </a:cubicBezTo>
                <a:cubicBezTo>
                  <a:pt x="618363" y="667111"/>
                  <a:pt x="584502" y="676683"/>
                  <a:pt x="552783" y="671397"/>
                </a:cubicBezTo>
                <a:cubicBezTo>
                  <a:pt x="547640" y="681827"/>
                  <a:pt x="540639" y="691542"/>
                  <a:pt x="531924" y="700258"/>
                </a:cubicBezTo>
                <a:cubicBezTo>
                  <a:pt x="492919" y="739263"/>
                  <a:pt x="431911" y="743120"/>
                  <a:pt x="388477" y="711831"/>
                </a:cubicBezTo>
                <a:cubicBezTo>
                  <a:pt x="352615" y="741549"/>
                  <a:pt x="299180" y="739691"/>
                  <a:pt x="265605" y="705973"/>
                </a:cubicBezTo>
                <a:lnTo>
                  <a:pt x="227171" y="667397"/>
                </a:lnTo>
                <a:lnTo>
                  <a:pt x="217170" y="657395"/>
                </a:lnTo>
                <a:lnTo>
                  <a:pt x="166306" y="606532"/>
                </a:lnTo>
                <a:cubicBezTo>
                  <a:pt x="158448" y="598674"/>
                  <a:pt x="148161" y="594102"/>
                  <a:pt x="137160" y="593244"/>
                </a:cubicBezTo>
                <a:cubicBezTo>
                  <a:pt x="137160" y="618390"/>
                  <a:pt x="116586" y="638822"/>
                  <a:pt x="91440" y="638822"/>
                </a:cubicBezTo>
                <a:lnTo>
                  <a:pt x="45720" y="638822"/>
                </a:lnTo>
                <a:cubicBezTo>
                  <a:pt x="20431" y="638822"/>
                  <a:pt x="0" y="618390"/>
                  <a:pt x="0" y="593102"/>
                </a:cubicBezTo>
                <a:lnTo>
                  <a:pt x="0" y="295922"/>
                </a:lnTo>
                <a:cubicBezTo>
                  <a:pt x="0" y="283349"/>
                  <a:pt x="10287" y="273062"/>
                  <a:pt x="22860" y="273062"/>
                </a:cubicBezTo>
                <a:lnTo>
                  <a:pt x="80010" y="273062"/>
                </a:lnTo>
                <a:lnTo>
                  <a:pt x="137160" y="273062"/>
                </a:lnTo>
                <a:lnTo>
                  <a:pt x="165449" y="273062"/>
                </a:lnTo>
                <a:cubicBezTo>
                  <a:pt x="168307" y="273062"/>
                  <a:pt x="171021" y="272061"/>
                  <a:pt x="173022" y="270204"/>
                </a:cubicBezTo>
                <a:lnTo>
                  <a:pt x="210883" y="236486"/>
                </a:lnTo>
                <a:cubicBezTo>
                  <a:pt x="250746" y="201195"/>
                  <a:pt x="302038" y="181622"/>
                  <a:pt x="355330" y="181622"/>
                </a:cubicBezTo>
                <a:lnTo>
                  <a:pt x="370046" y="181622"/>
                </a:lnTo>
                <a:cubicBezTo>
                  <a:pt x="376333" y="181622"/>
                  <a:pt x="382762" y="181907"/>
                  <a:pt x="388906" y="182479"/>
                </a:cubicBezTo>
                <a:lnTo>
                  <a:pt x="388906" y="182479"/>
                </a:lnTo>
                <a:moveTo>
                  <a:pt x="777240" y="547382"/>
                </a:moveTo>
                <a:lnTo>
                  <a:pt x="777240" y="341642"/>
                </a:lnTo>
                <a:lnTo>
                  <a:pt x="708660" y="341642"/>
                </a:lnTo>
                <a:cubicBezTo>
                  <a:pt x="700230" y="341642"/>
                  <a:pt x="692087" y="338498"/>
                  <a:pt x="685943" y="332926"/>
                </a:cubicBezTo>
                <a:lnTo>
                  <a:pt x="633222" y="286063"/>
                </a:lnTo>
                <a:cubicBezTo>
                  <a:pt x="607219" y="262917"/>
                  <a:pt x="573643" y="250202"/>
                  <a:pt x="538782" y="250202"/>
                </a:cubicBezTo>
                <a:cubicBezTo>
                  <a:pt x="502491" y="250202"/>
                  <a:pt x="467630" y="264060"/>
                  <a:pt x="441198" y="288921"/>
                </a:cubicBezTo>
                <a:lnTo>
                  <a:pt x="341043" y="383504"/>
                </a:lnTo>
                <a:cubicBezTo>
                  <a:pt x="326326" y="397506"/>
                  <a:pt x="326612" y="421080"/>
                  <a:pt x="341757" y="434510"/>
                </a:cubicBezTo>
                <a:cubicBezTo>
                  <a:pt x="355044" y="446369"/>
                  <a:pt x="375190" y="446083"/>
                  <a:pt x="388191" y="434082"/>
                </a:cubicBezTo>
                <a:lnTo>
                  <a:pt x="490918" y="339213"/>
                </a:lnTo>
                <a:cubicBezTo>
                  <a:pt x="504777" y="326354"/>
                  <a:pt x="526494" y="327211"/>
                  <a:pt x="539353" y="341213"/>
                </a:cubicBezTo>
                <a:cubicBezTo>
                  <a:pt x="552212" y="355215"/>
                  <a:pt x="551355" y="376789"/>
                  <a:pt x="537353" y="389648"/>
                </a:cubicBezTo>
                <a:lnTo>
                  <a:pt x="536210" y="390791"/>
                </a:lnTo>
                <a:lnTo>
                  <a:pt x="642509" y="497090"/>
                </a:lnTo>
                <a:cubicBezTo>
                  <a:pt x="656796" y="511377"/>
                  <a:pt x="666083" y="528951"/>
                  <a:pt x="670227" y="547239"/>
                </a:cubicBezTo>
                <a:lnTo>
                  <a:pt x="777097" y="547239"/>
                </a:lnTo>
                <a:lnTo>
                  <a:pt x="777240" y="547382"/>
                </a:lnTo>
                <a:moveTo>
                  <a:pt x="91440" y="570242"/>
                </a:moveTo>
                <a:cubicBezTo>
                  <a:pt x="91440" y="557616"/>
                  <a:pt x="81205" y="547382"/>
                  <a:pt x="68580" y="547382"/>
                </a:cubicBezTo>
                <a:cubicBezTo>
                  <a:pt x="55955" y="547382"/>
                  <a:pt x="45720" y="557616"/>
                  <a:pt x="45720" y="570242"/>
                </a:cubicBezTo>
                <a:cubicBezTo>
                  <a:pt x="45720" y="582867"/>
                  <a:pt x="55955" y="593102"/>
                  <a:pt x="68580" y="593102"/>
                </a:cubicBezTo>
                <a:cubicBezTo>
                  <a:pt x="81205" y="593102"/>
                  <a:pt x="91440" y="582867"/>
                  <a:pt x="91440" y="570242"/>
                </a:cubicBezTo>
                <a:moveTo>
                  <a:pt x="845820" y="593102"/>
                </a:moveTo>
                <a:cubicBezTo>
                  <a:pt x="858445" y="593102"/>
                  <a:pt x="868680" y="582867"/>
                  <a:pt x="868680" y="570242"/>
                </a:cubicBezTo>
                <a:cubicBezTo>
                  <a:pt x="868680" y="557616"/>
                  <a:pt x="858445" y="547382"/>
                  <a:pt x="845820" y="547382"/>
                </a:cubicBezTo>
                <a:cubicBezTo>
                  <a:pt x="833195" y="547382"/>
                  <a:pt x="822960" y="557616"/>
                  <a:pt x="822960" y="570242"/>
                </a:cubicBezTo>
                <a:cubicBezTo>
                  <a:pt x="822960" y="582867"/>
                  <a:pt x="833195" y="593102"/>
                  <a:pt x="845820" y="593102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990347" y="195585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85730" y="0"/>
                </a:moveTo>
                <a:cubicBezTo>
                  <a:pt x="440546" y="0"/>
                  <a:pt x="401434" y="26253"/>
                  <a:pt x="382860" y="64294"/>
                </a:cubicBezTo>
                <a:cubicBezTo>
                  <a:pt x="370359" y="59650"/>
                  <a:pt x="356964" y="57150"/>
                  <a:pt x="342855" y="57150"/>
                </a:cubicBezTo>
                <a:cubicBezTo>
                  <a:pt x="279812" y="57150"/>
                  <a:pt x="228555" y="108406"/>
                  <a:pt x="228555" y="171450"/>
                </a:cubicBezTo>
                <a:lnTo>
                  <a:pt x="228555" y="467023"/>
                </a:lnTo>
                <a:lnTo>
                  <a:pt x="223733" y="462201"/>
                </a:lnTo>
                <a:cubicBezTo>
                  <a:pt x="179085" y="417552"/>
                  <a:pt x="106754" y="417552"/>
                  <a:pt x="62106" y="462201"/>
                </a:cubicBezTo>
                <a:cubicBezTo>
                  <a:pt x="17458" y="506849"/>
                  <a:pt x="17458" y="579180"/>
                  <a:pt x="62106" y="623828"/>
                </a:cubicBezTo>
                <a:lnTo>
                  <a:pt x="218733" y="780455"/>
                </a:lnTo>
                <a:cubicBezTo>
                  <a:pt x="304458" y="866180"/>
                  <a:pt x="420722" y="914400"/>
                  <a:pt x="541987" y="914400"/>
                </a:cubicBezTo>
                <a:lnTo>
                  <a:pt x="557168" y="914400"/>
                </a:lnTo>
                <a:lnTo>
                  <a:pt x="571455" y="914400"/>
                </a:lnTo>
                <a:cubicBezTo>
                  <a:pt x="574134" y="914400"/>
                  <a:pt x="576813" y="914221"/>
                  <a:pt x="579492" y="913686"/>
                </a:cubicBezTo>
                <a:cubicBezTo>
                  <a:pt x="743263" y="902613"/>
                  <a:pt x="874172" y="771882"/>
                  <a:pt x="885066" y="608112"/>
                </a:cubicBezTo>
                <a:cubicBezTo>
                  <a:pt x="885602" y="605433"/>
                  <a:pt x="885780" y="602754"/>
                  <a:pt x="885780" y="600075"/>
                </a:cubicBezTo>
                <a:lnTo>
                  <a:pt x="885780" y="285750"/>
                </a:lnTo>
                <a:cubicBezTo>
                  <a:pt x="885780" y="222706"/>
                  <a:pt x="834524" y="171450"/>
                  <a:pt x="771480" y="171450"/>
                </a:cubicBezTo>
                <a:cubicBezTo>
                  <a:pt x="761658" y="171450"/>
                  <a:pt x="752014" y="172700"/>
                  <a:pt x="742905" y="175022"/>
                </a:cubicBezTo>
                <a:lnTo>
                  <a:pt x="742905" y="171450"/>
                </a:lnTo>
                <a:cubicBezTo>
                  <a:pt x="742905" y="108406"/>
                  <a:pt x="691649" y="57150"/>
                  <a:pt x="628605" y="57150"/>
                </a:cubicBezTo>
                <a:cubicBezTo>
                  <a:pt x="614496" y="57150"/>
                  <a:pt x="601102" y="59650"/>
                  <a:pt x="588600" y="64294"/>
                </a:cubicBezTo>
                <a:cubicBezTo>
                  <a:pt x="570027" y="26253"/>
                  <a:pt x="530915" y="0"/>
                  <a:pt x="485730" y="0"/>
                </a:cubicBezTo>
                <a:moveTo>
                  <a:pt x="457155" y="171629"/>
                </a:moveTo>
                <a:lnTo>
                  <a:pt x="457155" y="171450"/>
                </a:lnTo>
                <a:lnTo>
                  <a:pt x="457155" y="114300"/>
                </a:lnTo>
                <a:cubicBezTo>
                  <a:pt x="457155" y="98584"/>
                  <a:pt x="470014" y="85725"/>
                  <a:pt x="485730" y="85725"/>
                </a:cubicBezTo>
                <a:cubicBezTo>
                  <a:pt x="501447" y="85725"/>
                  <a:pt x="514305" y="98584"/>
                  <a:pt x="514305" y="114300"/>
                </a:cubicBezTo>
                <a:lnTo>
                  <a:pt x="514305" y="171271"/>
                </a:lnTo>
                <a:lnTo>
                  <a:pt x="514305" y="171450"/>
                </a:lnTo>
                <a:lnTo>
                  <a:pt x="514305" y="414338"/>
                </a:lnTo>
                <a:cubicBezTo>
                  <a:pt x="514305" y="438090"/>
                  <a:pt x="533415" y="457200"/>
                  <a:pt x="557168" y="457200"/>
                </a:cubicBezTo>
                <a:cubicBezTo>
                  <a:pt x="580921" y="457200"/>
                  <a:pt x="600030" y="438090"/>
                  <a:pt x="600030" y="414338"/>
                </a:cubicBezTo>
                <a:lnTo>
                  <a:pt x="600030" y="171450"/>
                </a:lnTo>
                <a:cubicBezTo>
                  <a:pt x="600030" y="171450"/>
                  <a:pt x="600030" y="171450"/>
                  <a:pt x="600030" y="171271"/>
                </a:cubicBezTo>
                <a:cubicBezTo>
                  <a:pt x="600030" y="155555"/>
                  <a:pt x="612889" y="142696"/>
                  <a:pt x="628605" y="142696"/>
                </a:cubicBezTo>
                <a:cubicBezTo>
                  <a:pt x="644322" y="142696"/>
                  <a:pt x="657180" y="155555"/>
                  <a:pt x="657180" y="171271"/>
                </a:cubicBezTo>
                <a:lnTo>
                  <a:pt x="657180" y="271105"/>
                </a:lnTo>
                <a:lnTo>
                  <a:pt x="657180" y="271284"/>
                </a:lnTo>
                <a:lnTo>
                  <a:pt x="657180" y="414159"/>
                </a:lnTo>
                <a:cubicBezTo>
                  <a:pt x="657180" y="437912"/>
                  <a:pt x="676290" y="457021"/>
                  <a:pt x="700043" y="457021"/>
                </a:cubicBezTo>
                <a:cubicBezTo>
                  <a:pt x="723796" y="457021"/>
                  <a:pt x="742905" y="437912"/>
                  <a:pt x="742905" y="414159"/>
                </a:cubicBezTo>
                <a:lnTo>
                  <a:pt x="742905" y="285750"/>
                </a:lnTo>
                <a:lnTo>
                  <a:pt x="742905" y="285571"/>
                </a:lnTo>
                <a:cubicBezTo>
                  <a:pt x="742905" y="269855"/>
                  <a:pt x="755764" y="256996"/>
                  <a:pt x="771480" y="256996"/>
                </a:cubicBezTo>
                <a:cubicBezTo>
                  <a:pt x="787197" y="256996"/>
                  <a:pt x="800055" y="269855"/>
                  <a:pt x="800055" y="285571"/>
                </a:cubicBezTo>
                <a:lnTo>
                  <a:pt x="800055" y="594360"/>
                </a:lnTo>
                <a:cubicBezTo>
                  <a:pt x="799877" y="595432"/>
                  <a:pt x="799877" y="596682"/>
                  <a:pt x="799698" y="597753"/>
                </a:cubicBezTo>
                <a:cubicBezTo>
                  <a:pt x="793626" y="722233"/>
                  <a:pt x="693792" y="822067"/>
                  <a:pt x="569312" y="828139"/>
                </a:cubicBezTo>
                <a:cubicBezTo>
                  <a:pt x="568241" y="828139"/>
                  <a:pt x="566990" y="828318"/>
                  <a:pt x="565919" y="828496"/>
                </a:cubicBezTo>
                <a:lnTo>
                  <a:pt x="557168" y="828496"/>
                </a:lnTo>
                <a:lnTo>
                  <a:pt x="541987" y="828496"/>
                </a:lnTo>
                <a:cubicBezTo>
                  <a:pt x="443404" y="828496"/>
                  <a:pt x="348928" y="789384"/>
                  <a:pt x="279276" y="719733"/>
                </a:cubicBezTo>
                <a:lnTo>
                  <a:pt x="122649" y="563106"/>
                </a:lnTo>
                <a:cubicBezTo>
                  <a:pt x="111576" y="552033"/>
                  <a:pt x="111576" y="533817"/>
                  <a:pt x="122649" y="522744"/>
                </a:cubicBezTo>
                <a:cubicBezTo>
                  <a:pt x="133722" y="511671"/>
                  <a:pt x="151939" y="511671"/>
                  <a:pt x="163011" y="522744"/>
                </a:cubicBezTo>
                <a:lnTo>
                  <a:pt x="241057" y="600789"/>
                </a:lnTo>
                <a:cubicBezTo>
                  <a:pt x="253380" y="613112"/>
                  <a:pt x="271775" y="616684"/>
                  <a:pt x="287848" y="610076"/>
                </a:cubicBezTo>
                <a:cubicBezTo>
                  <a:pt x="303922" y="603468"/>
                  <a:pt x="314280" y="587752"/>
                  <a:pt x="314280" y="570428"/>
                </a:cubicBezTo>
                <a:lnTo>
                  <a:pt x="314280" y="171450"/>
                </a:lnTo>
                <a:cubicBezTo>
                  <a:pt x="314280" y="155734"/>
                  <a:pt x="327139" y="142875"/>
                  <a:pt x="342855" y="142875"/>
                </a:cubicBezTo>
                <a:cubicBezTo>
                  <a:pt x="358572" y="142875"/>
                  <a:pt x="371430" y="155555"/>
                  <a:pt x="371430" y="171271"/>
                </a:cubicBezTo>
                <a:lnTo>
                  <a:pt x="371430" y="414337"/>
                </a:lnTo>
                <a:cubicBezTo>
                  <a:pt x="371430" y="438090"/>
                  <a:pt x="390540" y="457200"/>
                  <a:pt x="414293" y="457200"/>
                </a:cubicBezTo>
                <a:cubicBezTo>
                  <a:pt x="438046" y="457200"/>
                  <a:pt x="457155" y="438090"/>
                  <a:pt x="457155" y="414337"/>
                </a:cubicBezTo>
                <a:lnTo>
                  <a:pt x="457155" y="171629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287252" y="195585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145097" y="308451"/>
                </a:moveTo>
                <a:cubicBezTo>
                  <a:pt x="96837" y="350044"/>
                  <a:pt x="76200" y="408305"/>
                  <a:pt x="76200" y="482600"/>
                </a:cubicBezTo>
                <a:cubicBezTo>
                  <a:pt x="76200" y="552291"/>
                  <a:pt x="100489" y="601345"/>
                  <a:pt x="134620" y="633412"/>
                </a:cubicBezTo>
                <a:cubicBezTo>
                  <a:pt x="169545" y="666115"/>
                  <a:pt x="219869" y="685800"/>
                  <a:pt x="279400" y="685800"/>
                </a:cubicBezTo>
                <a:lnTo>
                  <a:pt x="292735" y="685800"/>
                </a:lnTo>
                <a:cubicBezTo>
                  <a:pt x="302419" y="685800"/>
                  <a:pt x="311150" y="680402"/>
                  <a:pt x="315436" y="671830"/>
                </a:cubicBezTo>
                <a:lnTo>
                  <a:pt x="352266" y="598329"/>
                </a:lnTo>
                <a:lnTo>
                  <a:pt x="414179" y="629285"/>
                </a:lnTo>
                <a:lnTo>
                  <a:pt x="352266" y="598329"/>
                </a:lnTo>
                <a:cubicBezTo>
                  <a:pt x="372110" y="558482"/>
                  <a:pt x="412750" y="533400"/>
                  <a:pt x="457200" y="533400"/>
                </a:cubicBezTo>
                <a:cubicBezTo>
                  <a:pt x="501650" y="533400"/>
                  <a:pt x="542290" y="558482"/>
                  <a:pt x="562134" y="598170"/>
                </a:cubicBezTo>
                <a:lnTo>
                  <a:pt x="598964" y="671671"/>
                </a:lnTo>
                <a:cubicBezTo>
                  <a:pt x="603250" y="680244"/>
                  <a:pt x="611981" y="685641"/>
                  <a:pt x="621665" y="685641"/>
                </a:cubicBezTo>
                <a:lnTo>
                  <a:pt x="635000" y="685641"/>
                </a:lnTo>
                <a:cubicBezTo>
                  <a:pt x="694372" y="685641"/>
                  <a:pt x="744855" y="665956"/>
                  <a:pt x="779780" y="633254"/>
                </a:cubicBezTo>
                <a:cubicBezTo>
                  <a:pt x="813911" y="601186"/>
                  <a:pt x="838200" y="552132"/>
                  <a:pt x="838200" y="482441"/>
                </a:cubicBezTo>
                <a:cubicBezTo>
                  <a:pt x="838200" y="408146"/>
                  <a:pt x="817562" y="349885"/>
                  <a:pt x="769303" y="308292"/>
                </a:cubicBezTo>
                <a:cubicBezTo>
                  <a:pt x="718979" y="264954"/>
                  <a:pt x="625951" y="228600"/>
                  <a:pt x="457200" y="228600"/>
                </a:cubicBezTo>
                <a:cubicBezTo>
                  <a:pt x="288449" y="228600"/>
                  <a:pt x="195421" y="264954"/>
                  <a:pt x="145097" y="308451"/>
                </a:cubicBezTo>
                <a:lnTo>
                  <a:pt x="145097" y="308451"/>
                </a:lnTo>
                <a:moveTo>
                  <a:pt x="0" y="482600"/>
                </a:moveTo>
                <a:cubicBezTo>
                  <a:pt x="0" y="304800"/>
                  <a:pt x="101600" y="152400"/>
                  <a:pt x="457200" y="152400"/>
                </a:cubicBezTo>
                <a:cubicBezTo>
                  <a:pt x="812800" y="152400"/>
                  <a:pt x="914400" y="304800"/>
                  <a:pt x="914400" y="482600"/>
                </a:cubicBezTo>
                <a:cubicBezTo>
                  <a:pt x="914400" y="660400"/>
                  <a:pt x="787400" y="762000"/>
                  <a:pt x="635000" y="762000"/>
                </a:cubicBezTo>
                <a:lnTo>
                  <a:pt x="621665" y="762000"/>
                </a:lnTo>
                <a:cubicBezTo>
                  <a:pt x="583248" y="762000"/>
                  <a:pt x="548005" y="740251"/>
                  <a:pt x="530860" y="705803"/>
                </a:cubicBezTo>
                <a:lnTo>
                  <a:pt x="494030" y="632301"/>
                </a:lnTo>
                <a:cubicBezTo>
                  <a:pt x="487045" y="618331"/>
                  <a:pt x="472916" y="609600"/>
                  <a:pt x="457200" y="609600"/>
                </a:cubicBezTo>
                <a:cubicBezTo>
                  <a:pt x="441484" y="609600"/>
                  <a:pt x="427355" y="618331"/>
                  <a:pt x="420370" y="632301"/>
                </a:cubicBezTo>
                <a:lnTo>
                  <a:pt x="383540" y="705803"/>
                </a:lnTo>
                <a:cubicBezTo>
                  <a:pt x="366395" y="740251"/>
                  <a:pt x="331152" y="762000"/>
                  <a:pt x="292735" y="762000"/>
                </a:cubicBezTo>
                <a:lnTo>
                  <a:pt x="279400" y="762000"/>
                </a:lnTo>
                <a:cubicBezTo>
                  <a:pt x="127000" y="762000"/>
                  <a:pt x="0" y="660400"/>
                  <a:pt x="0" y="482600"/>
                </a:cubicBezTo>
                <a:lnTo>
                  <a:pt x="0" y="482600"/>
                </a:lnTo>
                <a:moveTo>
                  <a:pt x="152400" y="457200"/>
                </a:moveTo>
                <a:cubicBezTo>
                  <a:pt x="152400" y="401088"/>
                  <a:pt x="197888" y="355600"/>
                  <a:pt x="254000" y="355600"/>
                </a:cubicBezTo>
                <a:cubicBezTo>
                  <a:pt x="310112" y="355600"/>
                  <a:pt x="355600" y="401088"/>
                  <a:pt x="355600" y="457200"/>
                </a:cubicBezTo>
                <a:cubicBezTo>
                  <a:pt x="355600" y="513312"/>
                  <a:pt x="310112" y="558800"/>
                  <a:pt x="254000" y="558800"/>
                </a:cubicBezTo>
                <a:cubicBezTo>
                  <a:pt x="197888" y="558800"/>
                  <a:pt x="152400" y="513312"/>
                  <a:pt x="152400" y="457200"/>
                </a:cubicBezTo>
                <a:moveTo>
                  <a:pt x="660400" y="355600"/>
                </a:moveTo>
                <a:cubicBezTo>
                  <a:pt x="716512" y="355600"/>
                  <a:pt x="762000" y="401088"/>
                  <a:pt x="762000" y="457200"/>
                </a:cubicBezTo>
                <a:cubicBezTo>
                  <a:pt x="762000" y="513312"/>
                  <a:pt x="716512" y="558800"/>
                  <a:pt x="660400" y="558800"/>
                </a:cubicBezTo>
                <a:cubicBezTo>
                  <a:pt x="604288" y="558800"/>
                  <a:pt x="558800" y="513312"/>
                  <a:pt x="558800" y="457200"/>
                </a:cubicBezTo>
                <a:cubicBezTo>
                  <a:pt x="558800" y="401088"/>
                  <a:pt x="604288" y="355600"/>
                  <a:pt x="660400" y="355600"/>
                </a:cubicBezTo>
                <a:lnTo>
                  <a:pt x="660400" y="35560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584157" y="195585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57703" y="281448"/>
                </a:moveTo>
                <a:cubicBezTo>
                  <a:pt x="459489" y="255016"/>
                  <a:pt x="465383" y="229834"/>
                  <a:pt x="474848" y="206439"/>
                </a:cubicBezTo>
                <a:cubicBezTo>
                  <a:pt x="448773" y="160540"/>
                  <a:pt x="431628" y="107498"/>
                  <a:pt x="429664" y="47490"/>
                </a:cubicBezTo>
                <a:cubicBezTo>
                  <a:pt x="428949" y="27309"/>
                  <a:pt x="416269" y="9092"/>
                  <a:pt x="396803" y="3913"/>
                </a:cubicBezTo>
                <a:cubicBezTo>
                  <a:pt x="383229" y="341"/>
                  <a:pt x="368585" y="3556"/>
                  <a:pt x="359298" y="14272"/>
                </a:cubicBezTo>
                <a:cubicBezTo>
                  <a:pt x="339653" y="37132"/>
                  <a:pt x="312328" y="76958"/>
                  <a:pt x="287503" y="133394"/>
                </a:cubicBezTo>
                <a:cubicBezTo>
                  <a:pt x="311435" y="185186"/>
                  <a:pt x="351976" y="223762"/>
                  <a:pt x="400196" y="252873"/>
                </a:cubicBezTo>
                <a:cubicBezTo>
                  <a:pt x="418948" y="264124"/>
                  <a:pt x="438415" y="273590"/>
                  <a:pt x="457703" y="281448"/>
                </a:cubicBezTo>
                <a:lnTo>
                  <a:pt x="457703" y="281448"/>
                </a:lnTo>
                <a:moveTo>
                  <a:pt x="714342" y="283234"/>
                </a:moveTo>
                <a:cubicBezTo>
                  <a:pt x="714342" y="267452"/>
                  <a:pt x="701549" y="254659"/>
                  <a:pt x="685767" y="254659"/>
                </a:cubicBezTo>
                <a:cubicBezTo>
                  <a:pt x="669986" y="254659"/>
                  <a:pt x="657192" y="267452"/>
                  <a:pt x="657192" y="283234"/>
                </a:cubicBezTo>
                <a:cubicBezTo>
                  <a:pt x="657192" y="299015"/>
                  <a:pt x="669986" y="311809"/>
                  <a:pt x="685767" y="311809"/>
                </a:cubicBezTo>
                <a:cubicBezTo>
                  <a:pt x="701549" y="311809"/>
                  <a:pt x="714342" y="299015"/>
                  <a:pt x="714342" y="283234"/>
                </a:cubicBezTo>
                <a:lnTo>
                  <a:pt x="714342" y="283234"/>
                </a:lnTo>
                <a:moveTo>
                  <a:pt x="316257" y="368959"/>
                </a:moveTo>
                <a:cubicBezTo>
                  <a:pt x="398053" y="420751"/>
                  <a:pt x="488421" y="445218"/>
                  <a:pt x="552001" y="452898"/>
                </a:cubicBezTo>
                <a:cubicBezTo>
                  <a:pt x="564145" y="454327"/>
                  <a:pt x="576468" y="450576"/>
                  <a:pt x="585576" y="442361"/>
                </a:cubicBezTo>
                <a:cubicBezTo>
                  <a:pt x="594684" y="434146"/>
                  <a:pt x="600042" y="422537"/>
                  <a:pt x="600042" y="410214"/>
                </a:cubicBezTo>
                <a:lnTo>
                  <a:pt x="600042" y="297343"/>
                </a:lnTo>
                <a:cubicBezTo>
                  <a:pt x="600042" y="242157"/>
                  <a:pt x="644869" y="197330"/>
                  <a:pt x="700055" y="197330"/>
                </a:cubicBezTo>
                <a:lnTo>
                  <a:pt x="810426" y="197330"/>
                </a:lnTo>
                <a:lnTo>
                  <a:pt x="778636" y="245193"/>
                </a:lnTo>
                <a:cubicBezTo>
                  <a:pt x="773993" y="252159"/>
                  <a:pt x="771492" y="260552"/>
                  <a:pt x="771492" y="268946"/>
                </a:cubicBezTo>
                <a:lnTo>
                  <a:pt x="771492" y="526121"/>
                </a:lnTo>
                <a:cubicBezTo>
                  <a:pt x="771492" y="628634"/>
                  <a:pt x="688268" y="711859"/>
                  <a:pt x="585755" y="711859"/>
                </a:cubicBezTo>
                <a:lnTo>
                  <a:pt x="481456" y="711859"/>
                </a:lnTo>
                <a:cubicBezTo>
                  <a:pt x="471812" y="711859"/>
                  <a:pt x="462346" y="715252"/>
                  <a:pt x="454667" y="721324"/>
                </a:cubicBezTo>
                <a:lnTo>
                  <a:pt x="323579" y="826159"/>
                </a:lnTo>
                <a:cubicBezTo>
                  <a:pt x="212494" y="824552"/>
                  <a:pt x="133555" y="770973"/>
                  <a:pt x="97122" y="734005"/>
                </a:cubicBezTo>
                <a:lnTo>
                  <a:pt x="275180" y="685427"/>
                </a:lnTo>
                <a:cubicBezTo>
                  <a:pt x="291075" y="681141"/>
                  <a:pt x="303041" y="667925"/>
                  <a:pt x="306077" y="651673"/>
                </a:cubicBezTo>
                <a:cubicBezTo>
                  <a:pt x="309113" y="635421"/>
                  <a:pt x="302326" y="618990"/>
                  <a:pt x="289111" y="609346"/>
                </a:cubicBezTo>
                <a:cubicBezTo>
                  <a:pt x="223924" y="562376"/>
                  <a:pt x="142842" y="475222"/>
                  <a:pt x="142842" y="326096"/>
                </a:cubicBezTo>
                <a:cubicBezTo>
                  <a:pt x="142842" y="269304"/>
                  <a:pt x="149807" y="226977"/>
                  <a:pt x="158737" y="195544"/>
                </a:cubicBezTo>
                <a:cubicBezTo>
                  <a:pt x="195170" y="273054"/>
                  <a:pt x="253749" y="329311"/>
                  <a:pt x="316257" y="368959"/>
                </a:cubicBezTo>
                <a:lnTo>
                  <a:pt x="316257" y="368959"/>
                </a:lnTo>
                <a:moveTo>
                  <a:pt x="162845" y="54634"/>
                </a:moveTo>
                <a:cubicBezTo>
                  <a:pt x="145164" y="54634"/>
                  <a:pt x="128198" y="63385"/>
                  <a:pt x="118196" y="78923"/>
                </a:cubicBezTo>
                <a:cubicBezTo>
                  <a:pt x="94086" y="115892"/>
                  <a:pt x="57117" y="187150"/>
                  <a:pt x="57117" y="326096"/>
                </a:cubicBezTo>
                <a:cubicBezTo>
                  <a:pt x="57117" y="464149"/>
                  <a:pt x="113910" y="560233"/>
                  <a:pt x="175168" y="623812"/>
                </a:cubicBezTo>
                <a:lnTo>
                  <a:pt x="52652" y="657209"/>
                </a:lnTo>
                <a:cubicBezTo>
                  <a:pt x="29792" y="663460"/>
                  <a:pt x="11576" y="680605"/>
                  <a:pt x="3896" y="702929"/>
                </a:cubicBezTo>
                <a:cubicBezTo>
                  <a:pt x="-3783" y="725253"/>
                  <a:pt x="146" y="750078"/>
                  <a:pt x="14255" y="769009"/>
                </a:cubicBezTo>
                <a:cubicBezTo>
                  <a:pt x="53903" y="821873"/>
                  <a:pt x="165166" y="911884"/>
                  <a:pt x="328580" y="911884"/>
                </a:cubicBezTo>
                <a:cubicBezTo>
                  <a:pt x="344832" y="911884"/>
                  <a:pt x="360548" y="906347"/>
                  <a:pt x="373228" y="896168"/>
                </a:cubicBezTo>
                <a:lnTo>
                  <a:pt x="496458" y="797584"/>
                </a:lnTo>
                <a:lnTo>
                  <a:pt x="585755" y="797584"/>
                </a:lnTo>
                <a:cubicBezTo>
                  <a:pt x="735595" y="797584"/>
                  <a:pt x="857217" y="675962"/>
                  <a:pt x="857217" y="526121"/>
                </a:cubicBezTo>
                <a:lnTo>
                  <a:pt x="857217" y="281984"/>
                </a:lnTo>
                <a:lnTo>
                  <a:pt x="903473" y="212511"/>
                </a:lnTo>
                <a:cubicBezTo>
                  <a:pt x="910617" y="201795"/>
                  <a:pt x="914367" y="189294"/>
                  <a:pt x="914367" y="176613"/>
                </a:cubicBezTo>
                <a:cubicBezTo>
                  <a:pt x="914367" y="140895"/>
                  <a:pt x="885435" y="111784"/>
                  <a:pt x="849538" y="111784"/>
                </a:cubicBezTo>
                <a:lnTo>
                  <a:pt x="700055" y="111784"/>
                </a:lnTo>
                <a:cubicBezTo>
                  <a:pt x="597542" y="111784"/>
                  <a:pt x="514317" y="195009"/>
                  <a:pt x="514317" y="297521"/>
                </a:cubicBezTo>
                <a:lnTo>
                  <a:pt x="514317" y="359136"/>
                </a:lnTo>
                <a:cubicBezTo>
                  <a:pt x="467347" y="348242"/>
                  <a:pt x="412519" y="328240"/>
                  <a:pt x="362155" y="296450"/>
                </a:cubicBezTo>
                <a:cubicBezTo>
                  <a:pt x="293754" y="253230"/>
                  <a:pt x="235890" y="189294"/>
                  <a:pt x="215173" y="96603"/>
                </a:cubicBezTo>
                <a:cubicBezTo>
                  <a:pt x="209815" y="73029"/>
                  <a:pt x="188741" y="54634"/>
                  <a:pt x="162845" y="54634"/>
                </a:cubicBezTo>
                <a:lnTo>
                  <a:pt x="162845" y="5463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3867798" y="0"/>
                </a:lnTo>
                <a:cubicBezTo>
                  <a:pt x="3903211" y="0"/>
                  <a:pt x="3931920" y="28709"/>
                  <a:pt x="3931920" y="64122"/>
                </a:cubicBezTo>
                <a:lnTo>
                  <a:pt x="3931920" y="2221878"/>
                </a:lnTo>
                <a:cubicBezTo>
                  <a:pt x="3931920" y="2257291"/>
                  <a:pt x="3903211" y="2286000"/>
                  <a:pt x="386779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Fomentando la Convivencia Pacífica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26679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2500" r="32500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92439" cy="696501"/>
          </a:xfrm>
          <a:custGeom>
            <a:avLst/>
            <a:gdLst/>
            <a:ahLst/>
            <a:cxnLst/>
            <a:rect l="l" t="t" r="r" b="b"/>
            <a:pathLst>
              <a:path w="8092439" h="696501">
                <a:moveTo>
                  <a:pt x="0" y="696501"/>
                </a:moveTo>
                <a:lnTo>
                  <a:pt x="0" y="0"/>
                </a:lnTo>
                <a:lnTo>
                  <a:pt x="8092439" y="0"/>
                </a:lnTo>
                <a:lnTo>
                  <a:pt x="8092439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Actividades para la Comunidad Escolar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5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Establecer un comité para promover actividades de convivencia.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3775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Comité de Convivencia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3775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6586" y="96012"/>
                </a:moveTo>
                <a:cubicBezTo>
                  <a:pt x="116586" y="69480"/>
                  <a:pt x="95112" y="48006"/>
                  <a:pt x="68580" y="48006"/>
                </a:cubicBezTo>
                <a:cubicBezTo>
                  <a:pt x="42048" y="48006"/>
                  <a:pt x="20574" y="69480"/>
                  <a:pt x="20574" y="96012"/>
                </a:cubicBezTo>
                <a:cubicBezTo>
                  <a:pt x="20574" y="109557"/>
                  <a:pt x="27132" y="123915"/>
                  <a:pt x="36947" y="137417"/>
                </a:cubicBezTo>
                <a:cubicBezTo>
                  <a:pt x="46592" y="150619"/>
                  <a:pt x="57822" y="160906"/>
                  <a:pt x="63694" y="165835"/>
                </a:cubicBezTo>
                <a:cubicBezTo>
                  <a:pt x="65580" y="167421"/>
                  <a:pt x="67208" y="169221"/>
                  <a:pt x="68580" y="171193"/>
                </a:cubicBezTo>
                <a:cubicBezTo>
                  <a:pt x="69952" y="169221"/>
                  <a:pt x="71580" y="167421"/>
                  <a:pt x="73466" y="165835"/>
                </a:cubicBezTo>
                <a:cubicBezTo>
                  <a:pt x="79338" y="160906"/>
                  <a:pt x="90568" y="150619"/>
                  <a:pt x="100213" y="137417"/>
                </a:cubicBezTo>
                <a:cubicBezTo>
                  <a:pt x="110071" y="123915"/>
                  <a:pt x="116586" y="109557"/>
                  <a:pt x="116586" y="96012"/>
                </a:cubicBezTo>
                <a:lnTo>
                  <a:pt x="116586" y="96012"/>
                </a:lnTo>
                <a:moveTo>
                  <a:pt x="48006" y="198882"/>
                </a:moveTo>
                <a:lnTo>
                  <a:pt x="52292" y="190267"/>
                </a:lnTo>
                <a:cubicBezTo>
                  <a:pt x="53792" y="187309"/>
                  <a:pt x="52978" y="183709"/>
                  <a:pt x="50406" y="181566"/>
                </a:cubicBezTo>
                <a:cubicBezTo>
                  <a:pt x="37376" y="170593"/>
                  <a:pt x="0" y="135660"/>
                  <a:pt x="0" y="96012"/>
                </a:cubicBezTo>
                <a:cubicBezTo>
                  <a:pt x="0" y="58122"/>
                  <a:pt x="30690" y="27432"/>
                  <a:pt x="68580" y="27432"/>
                </a:cubicBezTo>
                <a:cubicBezTo>
                  <a:pt x="106470" y="27432"/>
                  <a:pt x="137160" y="58122"/>
                  <a:pt x="137160" y="96012"/>
                </a:cubicBezTo>
                <a:cubicBezTo>
                  <a:pt x="137160" y="135660"/>
                  <a:pt x="99784" y="170593"/>
                  <a:pt x="86711" y="181608"/>
                </a:cubicBezTo>
                <a:cubicBezTo>
                  <a:pt x="84182" y="183752"/>
                  <a:pt x="83368" y="187352"/>
                  <a:pt x="84825" y="190310"/>
                </a:cubicBezTo>
                <a:lnTo>
                  <a:pt x="89154" y="198882"/>
                </a:lnTo>
                <a:lnTo>
                  <a:pt x="89197" y="198925"/>
                </a:lnTo>
                <a:lnTo>
                  <a:pt x="90483" y="201497"/>
                </a:lnTo>
                <a:lnTo>
                  <a:pt x="95455" y="211441"/>
                </a:lnTo>
                <a:cubicBezTo>
                  <a:pt x="95841" y="212212"/>
                  <a:pt x="96055" y="213069"/>
                  <a:pt x="96055" y="213927"/>
                </a:cubicBezTo>
                <a:cubicBezTo>
                  <a:pt x="96055" y="216970"/>
                  <a:pt x="93569" y="219456"/>
                  <a:pt x="90526" y="219456"/>
                </a:cubicBezTo>
                <a:lnTo>
                  <a:pt x="79424" y="219456"/>
                </a:lnTo>
                <a:lnTo>
                  <a:pt x="76552" y="219456"/>
                </a:lnTo>
                <a:lnTo>
                  <a:pt x="76510" y="219456"/>
                </a:lnTo>
                <a:lnTo>
                  <a:pt x="60779" y="219456"/>
                </a:lnTo>
                <a:lnTo>
                  <a:pt x="60736" y="219456"/>
                </a:lnTo>
                <a:lnTo>
                  <a:pt x="57864" y="219456"/>
                </a:lnTo>
                <a:lnTo>
                  <a:pt x="57864" y="219456"/>
                </a:lnTo>
                <a:lnTo>
                  <a:pt x="46763" y="219456"/>
                </a:lnTo>
                <a:cubicBezTo>
                  <a:pt x="43720" y="219456"/>
                  <a:pt x="41234" y="216970"/>
                  <a:pt x="41234" y="213927"/>
                </a:cubicBezTo>
                <a:cubicBezTo>
                  <a:pt x="41234" y="213069"/>
                  <a:pt x="41448" y="212212"/>
                  <a:pt x="41834" y="211441"/>
                </a:cubicBezTo>
                <a:lnTo>
                  <a:pt x="46806" y="201497"/>
                </a:lnTo>
                <a:lnTo>
                  <a:pt x="48092" y="198925"/>
                </a:lnTo>
                <a:lnTo>
                  <a:pt x="48135" y="198882"/>
                </a:lnTo>
                <a:lnTo>
                  <a:pt x="48006" y="198882"/>
                </a:lnTo>
                <a:moveTo>
                  <a:pt x="68580" y="85725"/>
                </a:moveTo>
                <a:cubicBezTo>
                  <a:pt x="62879" y="85725"/>
                  <a:pt x="58293" y="90311"/>
                  <a:pt x="58293" y="96012"/>
                </a:cubicBezTo>
                <a:cubicBezTo>
                  <a:pt x="58293" y="101713"/>
                  <a:pt x="53707" y="106299"/>
                  <a:pt x="48006" y="106299"/>
                </a:cubicBezTo>
                <a:cubicBezTo>
                  <a:pt x="42305" y="106299"/>
                  <a:pt x="37719" y="101713"/>
                  <a:pt x="37719" y="96012"/>
                </a:cubicBezTo>
                <a:cubicBezTo>
                  <a:pt x="37719" y="78953"/>
                  <a:pt x="51521" y="65151"/>
                  <a:pt x="68580" y="65151"/>
                </a:cubicBezTo>
                <a:cubicBezTo>
                  <a:pt x="74281" y="65151"/>
                  <a:pt x="78867" y="69737"/>
                  <a:pt x="78867" y="75438"/>
                </a:cubicBezTo>
                <a:cubicBezTo>
                  <a:pt x="78867" y="81139"/>
                  <a:pt x="74281" y="85725"/>
                  <a:pt x="68580" y="85725"/>
                </a:cubicBezTo>
                <a:lnTo>
                  <a:pt x="68580" y="85725"/>
                </a:lnTo>
                <a:moveTo>
                  <a:pt x="187609" y="209040"/>
                </a:moveTo>
                <a:cubicBezTo>
                  <a:pt x="176379" y="199568"/>
                  <a:pt x="147104" y="172350"/>
                  <a:pt x="139175" y="139689"/>
                </a:cubicBezTo>
                <a:cubicBezTo>
                  <a:pt x="145947" y="126787"/>
                  <a:pt x="150876" y="111957"/>
                  <a:pt x="150876" y="96012"/>
                </a:cubicBezTo>
                <a:cubicBezTo>
                  <a:pt x="150876" y="91769"/>
                  <a:pt x="150576" y="87611"/>
                  <a:pt x="149933" y="83582"/>
                </a:cubicBezTo>
                <a:cubicBezTo>
                  <a:pt x="162363" y="66223"/>
                  <a:pt x="182723" y="54864"/>
                  <a:pt x="205740" y="54864"/>
                </a:cubicBezTo>
                <a:cubicBezTo>
                  <a:pt x="243630" y="54864"/>
                  <a:pt x="274320" y="85554"/>
                  <a:pt x="274320" y="123444"/>
                </a:cubicBezTo>
                <a:cubicBezTo>
                  <a:pt x="274320" y="163092"/>
                  <a:pt x="236944" y="198025"/>
                  <a:pt x="223871" y="209040"/>
                </a:cubicBezTo>
                <a:cubicBezTo>
                  <a:pt x="221342" y="211184"/>
                  <a:pt x="220528" y="214784"/>
                  <a:pt x="221985" y="217742"/>
                </a:cubicBezTo>
                <a:lnTo>
                  <a:pt x="226314" y="226314"/>
                </a:lnTo>
                <a:lnTo>
                  <a:pt x="226357" y="226357"/>
                </a:lnTo>
                <a:lnTo>
                  <a:pt x="227643" y="228929"/>
                </a:lnTo>
                <a:lnTo>
                  <a:pt x="232615" y="238873"/>
                </a:lnTo>
                <a:cubicBezTo>
                  <a:pt x="233001" y="239644"/>
                  <a:pt x="233215" y="240501"/>
                  <a:pt x="233215" y="241359"/>
                </a:cubicBezTo>
                <a:cubicBezTo>
                  <a:pt x="233215" y="244402"/>
                  <a:pt x="230729" y="246888"/>
                  <a:pt x="227686" y="246888"/>
                </a:cubicBezTo>
                <a:lnTo>
                  <a:pt x="216584" y="246888"/>
                </a:lnTo>
                <a:lnTo>
                  <a:pt x="213712" y="246888"/>
                </a:lnTo>
                <a:lnTo>
                  <a:pt x="213670" y="246888"/>
                </a:lnTo>
                <a:lnTo>
                  <a:pt x="197939" y="246888"/>
                </a:lnTo>
                <a:lnTo>
                  <a:pt x="197896" y="246888"/>
                </a:lnTo>
                <a:lnTo>
                  <a:pt x="195024" y="246888"/>
                </a:lnTo>
                <a:lnTo>
                  <a:pt x="183923" y="246888"/>
                </a:lnTo>
                <a:cubicBezTo>
                  <a:pt x="180880" y="246888"/>
                  <a:pt x="178394" y="244402"/>
                  <a:pt x="178394" y="241359"/>
                </a:cubicBezTo>
                <a:cubicBezTo>
                  <a:pt x="178394" y="240501"/>
                  <a:pt x="178608" y="239644"/>
                  <a:pt x="178994" y="238873"/>
                </a:cubicBezTo>
                <a:lnTo>
                  <a:pt x="183966" y="228929"/>
                </a:lnTo>
                <a:lnTo>
                  <a:pt x="185252" y="226357"/>
                </a:lnTo>
                <a:lnTo>
                  <a:pt x="185295" y="226314"/>
                </a:lnTo>
                <a:lnTo>
                  <a:pt x="189581" y="217699"/>
                </a:lnTo>
                <a:cubicBezTo>
                  <a:pt x="191081" y="214741"/>
                  <a:pt x="190267" y="211141"/>
                  <a:pt x="187695" y="208998"/>
                </a:cubicBezTo>
                <a:lnTo>
                  <a:pt x="187609" y="209040"/>
                </a:lnTo>
                <a:moveTo>
                  <a:pt x="205740" y="75438"/>
                </a:moveTo>
                <a:cubicBezTo>
                  <a:pt x="179208" y="75438"/>
                  <a:pt x="157734" y="96912"/>
                  <a:pt x="157734" y="123444"/>
                </a:cubicBezTo>
                <a:cubicBezTo>
                  <a:pt x="157734" y="136989"/>
                  <a:pt x="164292" y="151347"/>
                  <a:pt x="174107" y="164849"/>
                </a:cubicBezTo>
                <a:cubicBezTo>
                  <a:pt x="183752" y="178051"/>
                  <a:pt x="194982" y="188338"/>
                  <a:pt x="200854" y="193267"/>
                </a:cubicBezTo>
                <a:cubicBezTo>
                  <a:pt x="202740" y="194853"/>
                  <a:pt x="204368" y="196653"/>
                  <a:pt x="205740" y="198625"/>
                </a:cubicBezTo>
                <a:cubicBezTo>
                  <a:pt x="207112" y="196653"/>
                  <a:pt x="208740" y="194853"/>
                  <a:pt x="210626" y="193267"/>
                </a:cubicBezTo>
                <a:cubicBezTo>
                  <a:pt x="216498" y="188338"/>
                  <a:pt x="227728" y="178051"/>
                  <a:pt x="237373" y="164849"/>
                </a:cubicBezTo>
                <a:cubicBezTo>
                  <a:pt x="247231" y="151347"/>
                  <a:pt x="253746" y="136989"/>
                  <a:pt x="253746" y="123444"/>
                </a:cubicBezTo>
                <a:cubicBezTo>
                  <a:pt x="253746" y="96912"/>
                  <a:pt x="232272" y="75438"/>
                  <a:pt x="205740" y="75438"/>
                </a:cubicBezTo>
                <a:lnTo>
                  <a:pt x="205740" y="75438"/>
                </a:lnTo>
                <a:moveTo>
                  <a:pt x="195453" y="123444"/>
                </a:moveTo>
                <a:cubicBezTo>
                  <a:pt x="195453" y="129145"/>
                  <a:pt x="190867" y="133731"/>
                  <a:pt x="185166" y="133731"/>
                </a:cubicBezTo>
                <a:cubicBezTo>
                  <a:pt x="179465" y="133731"/>
                  <a:pt x="174879" y="129145"/>
                  <a:pt x="174879" y="123444"/>
                </a:cubicBezTo>
                <a:cubicBezTo>
                  <a:pt x="174879" y="106385"/>
                  <a:pt x="188681" y="92583"/>
                  <a:pt x="205740" y="92583"/>
                </a:cubicBezTo>
                <a:cubicBezTo>
                  <a:pt x="211441" y="92583"/>
                  <a:pt x="216027" y="97169"/>
                  <a:pt x="216027" y="102870"/>
                </a:cubicBezTo>
                <a:cubicBezTo>
                  <a:pt x="216027" y="108571"/>
                  <a:pt x="211441" y="113157"/>
                  <a:pt x="205740" y="113157"/>
                </a:cubicBezTo>
                <a:cubicBezTo>
                  <a:pt x="200039" y="113157"/>
                  <a:pt x="195453" y="117743"/>
                  <a:pt x="195453" y="123444"/>
                </a:cubicBezTo>
                <a:lnTo>
                  <a:pt x="195453" y="12344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7239" y="4873577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Realizar campañas sobre la convivencia pacífica.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239" y="4394186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Campañas de Concienciación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39" y="399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62890" y="30480"/>
                </a:moveTo>
                <a:cubicBezTo>
                  <a:pt x="256556" y="30480"/>
                  <a:pt x="251460" y="35576"/>
                  <a:pt x="251460" y="41910"/>
                </a:cubicBezTo>
                <a:lnTo>
                  <a:pt x="251460" y="44625"/>
                </a:lnTo>
                <a:lnTo>
                  <a:pt x="22860" y="106966"/>
                </a:lnTo>
                <a:lnTo>
                  <a:pt x="22860" y="102870"/>
                </a:lnTo>
                <a:cubicBezTo>
                  <a:pt x="22860" y="96536"/>
                  <a:pt x="17764" y="91440"/>
                  <a:pt x="11430" y="91440"/>
                </a:cubicBezTo>
                <a:cubicBezTo>
                  <a:pt x="5096" y="91440"/>
                  <a:pt x="0" y="96536"/>
                  <a:pt x="0" y="102870"/>
                </a:cubicBezTo>
                <a:lnTo>
                  <a:pt x="0" y="113205"/>
                </a:lnTo>
                <a:lnTo>
                  <a:pt x="0" y="121920"/>
                </a:lnTo>
                <a:lnTo>
                  <a:pt x="0" y="152400"/>
                </a:lnTo>
                <a:lnTo>
                  <a:pt x="0" y="161115"/>
                </a:lnTo>
                <a:lnTo>
                  <a:pt x="0" y="171450"/>
                </a:lnTo>
                <a:cubicBezTo>
                  <a:pt x="0" y="177784"/>
                  <a:pt x="5096" y="182880"/>
                  <a:pt x="11430" y="182880"/>
                </a:cubicBezTo>
                <a:cubicBezTo>
                  <a:pt x="17764" y="182880"/>
                  <a:pt x="22860" y="177784"/>
                  <a:pt x="22860" y="171450"/>
                </a:cubicBezTo>
                <a:lnTo>
                  <a:pt x="22860" y="167354"/>
                </a:lnTo>
                <a:lnTo>
                  <a:pt x="78867" y="182642"/>
                </a:lnTo>
                <a:cubicBezTo>
                  <a:pt x="77153" y="187500"/>
                  <a:pt x="76200" y="192691"/>
                  <a:pt x="76200" y="198120"/>
                </a:cubicBezTo>
                <a:cubicBezTo>
                  <a:pt x="76200" y="223361"/>
                  <a:pt x="96679" y="243840"/>
                  <a:pt x="121920" y="243840"/>
                </a:cubicBezTo>
                <a:cubicBezTo>
                  <a:pt x="144256" y="243840"/>
                  <a:pt x="162878" y="227838"/>
                  <a:pt x="166830" y="206645"/>
                </a:cubicBezTo>
                <a:lnTo>
                  <a:pt x="251460" y="229695"/>
                </a:lnTo>
                <a:lnTo>
                  <a:pt x="251460" y="232410"/>
                </a:lnTo>
                <a:cubicBezTo>
                  <a:pt x="251460" y="238744"/>
                  <a:pt x="256556" y="243840"/>
                  <a:pt x="262890" y="243840"/>
                </a:cubicBezTo>
                <a:cubicBezTo>
                  <a:pt x="269224" y="243840"/>
                  <a:pt x="274320" y="238744"/>
                  <a:pt x="274320" y="232410"/>
                </a:cubicBezTo>
                <a:lnTo>
                  <a:pt x="274320" y="220980"/>
                </a:lnTo>
                <a:lnTo>
                  <a:pt x="274320" y="53340"/>
                </a:lnTo>
                <a:lnTo>
                  <a:pt x="274320" y="41910"/>
                </a:lnTo>
                <a:cubicBezTo>
                  <a:pt x="274320" y="35576"/>
                  <a:pt x="269224" y="30480"/>
                  <a:pt x="262890" y="30480"/>
                </a:cubicBezTo>
                <a:lnTo>
                  <a:pt x="262890" y="30480"/>
                </a:lnTo>
                <a:moveTo>
                  <a:pt x="251460" y="206026"/>
                </a:moveTo>
                <a:lnTo>
                  <a:pt x="22860" y="143685"/>
                </a:lnTo>
                <a:lnTo>
                  <a:pt x="22860" y="130683"/>
                </a:lnTo>
                <a:lnTo>
                  <a:pt x="251460" y="68294"/>
                </a:lnTo>
                <a:lnTo>
                  <a:pt x="251460" y="206026"/>
                </a:lnTo>
                <a:moveTo>
                  <a:pt x="99060" y="198120"/>
                </a:moveTo>
                <a:cubicBezTo>
                  <a:pt x="99060" y="194739"/>
                  <a:pt x="99774" y="191548"/>
                  <a:pt x="101108" y="188690"/>
                </a:cubicBezTo>
                <a:lnTo>
                  <a:pt x="144685" y="200549"/>
                </a:lnTo>
                <a:cubicBezTo>
                  <a:pt x="143447" y="212027"/>
                  <a:pt x="133731" y="220932"/>
                  <a:pt x="121968" y="220932"/>
                </a:cubicBezTo>
                <a:cubicBezTo>
                  <a:pt x="109347" y="220932"/>
                  <a:pt x="99108" y="210693"/>
                  <a:pt x="99108" y="198072"/>
                </a:cubicBezTo>
                <a:lnTo>
                  <a:pt x="99060" y="19812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3775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Crear un plan para fomentar la convivencia pacífica en la escuela.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Plan de Convivencia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311" y="84434"/>
                </a:moveTo>
                <a:cubicBezTo>
                  <a:pt x="137847" y="76505"/>
                  <a:pt x="139615" y="68950"/>
                  <a:pt x="142454" y="61932"/>
                </a:cubicBezTo>
                <a:cubicBezTo>
                  <a:pt x="134632" y="48162"/>
                  <a:pt x="129488" y="32249"/>
                  <a:pt x="128899" y="14247"/>
                </a:cubicBezTo>
                <a:cubicBezTo>
                  <a:pt x="128685" y="8193"/>
                  <a:pt x="124881" y="2728"/>
                  <a:pt x="119041" y="1174"/>
                </a:cubicBezTo>
                <a:cubicBezTo>
                  <a:pt x="114969" y="102"/>
                  <a:pt x="110575" y="1067"/>
                  <a:pt x="107789" y="4281"/>
                </a:cubicBezTo>
                <a:cubicBezTo>
                  <a:pt x="101896" y="11139"/>
                  <a:pt x="93698" y="23087"/>
                  <a:pt x="86251" y="40018"/>
                </a:cubicBezTo>
                <a:cubicBezTo>
                  <a:pt x="93430" y="55556"/>
                  <a:pt x="105593" y="67129"/>
                  <a:pt x="120059" y="75862"/>
                </a:cubicBezTo>
                <a:cubicBezTo>
                  <a:pt x="125684" y="79237"/>
                  <a:pt x="131524" y="82077"/>
                  <a:pt x="137311" y="84434"/>
                </a:cubicBezTo>
                <a:lnTo>
                  <a:pt x="137311" y="84434"/>
                </a:lnTo>
                <a:moveTo>
                  <a:pt x="214303" y="84970"/>
                </a:moveTo>
                <a:cubicBezTo>
                  <a:pt x="214303" y="80236"/>
                  <a:pt x="210465" y="76398"/>
                  <a:pt x="205730" y="76398"/>
                </a:cubicBezTo>
                <a:cubicBezTo>
                  <a:pt x="200996" y="76398"/>
                  <a:pt x="197158" y="80236"/>
                  <a:pt x="197158" y="84970"/>
                </a:cubicBezTo>
                <a:cubicBezTo>
                  <a:pt x="197158" y="89705"/>
                  <a:pt x="200996" y="93543"/>
                  <a:pt x="205730" y="93543"/>
                </a:cubicBezTo>
                <a:cubicBezTo>
                  <a:pt x="210465" y="93543"/>
                  <a:pt x="214303" y="89705"/>
                  <a:pt x="214303" y="84970"/>
                </a:cubicBezTo>
                <a:moveTo>
                  <a:pt x="94877" y="110688"/>
                </a:moveTo>
                <a:cubicBezTo>
                  <a:pt x="119416" y="126225"/>
                  <a:pt x="146526" y="133566"/>
                  <a:pt x="165600" y="135869"/>
                </a:cubicBezTo>
                <a:cubicBezTo>
                  <a:pt x="169243" y="136298"/>
                  <a:pt x="172940" y="135173"/>
                  <a:pt x="175673" y="132708"/>
                </a:cubicBezTo>
                <a:cubicBezTo>
                  <a:pt x="178405" y="130244"/>
                  <a:pt x="180013" y="126761"/>
                  <a:pt x="180013" y="123064"/>
                </a:cubicBezTo>
                <a:lnTo>
                  <a:pt x="180013" y="89203"/>
                </a:lnTo>
                <a:cubicBezTo>
                  <a:pt x="180013" y="72647"/>
                  <a:pt x="193461" y="59199"/>
                  <a:pt x="210016" y="59199"/>
                </a:cubicBezTo>
                <a:lnTo>
                  <a:pt x="243128" y="59199"/>
                </a:lnTo>
                <a:lnTo>
                  <a:pt x="233591" y="73558"/>
                </a:lnTo>
                <a:cubicBezTo>
                  <a:pt x="232198" y="75648"/>
                  <a:pt x="231448" y="78166"/>
                  <a:pt x="231448" y="80684"/>
                </a:cubicBezTo>
                <a:lnTo>
                  <a:pt x="231448" y="157836"/>
                </a:lnTo>
                <a:cubicBezTo>
                  <a:pt x="231448" y="188590"/>
                  <a:pt x="206480" y="213558"/>
                  <a:pt x="175726" y="213558"/>
                </a:cubicBezTo>
                <a:lnTo>
                  <a:pt x="144437" y="213558"/>
                </a:lnTo>
                <a:cubicBezTo>
                  <a:pt x="141544" y="213558"/>
                  <a:pt x="138704" y="214576"/>
                  <a:pt x="136400" y="216397"/>
                </a:cubicBezTo>
                <a:lnTo>
                  <a:pt x="97074" y="247848"/>
                </a:lnTo>
                <a:cubicBezTo>
                  <a:pt x="63748" y="247365"/>
                  <a:pt x="40067" y="231292"/>
                  <a:pt x="29137" y="220201"/>
                </a:cubicBezTo>
                <a:lnTo>
                  <a:pt x="82554" y="205628"/>
                </a:lnTo>
                <a:cubicBezTo>
                  <a:pt x="87322" y="204342"/>
                  <a:pt x="90912" y="200377"/>
                  <a:pt x="91823" y="195502"/>
                </a:cubicBezTo>
                <a:cubicBezTo>
                  <a:pt x="92734" y="190626"/>
                  <a:pt x="90698" y="185697"/>
                  <a:pt x="86733" y="182804"/>
                </a:cubicBezTo>
                <a:cubicBezTo>
                  <a:pt x="67177" y="168713"/>
                  <a:pt x="42853" y="142567"/>
                  <a:pt x="42853" y="97829"/>
                </a:cubicBezTo>
                <a:cubicBezTo>
                  <a:pt x="42853" y="80791"/>
                  <a:pt x="44942" y="68093"/>
                  <a:pt x="47621" y="58663"/>
                </a:cubicBezTo>
                <a:cubicBezTo>
                  <a:pt x="58551" y="81916"/>
                  <a:pt x="76125" y="98793"/>
                  <a:pt x="94877" y="110688"/>
                </a:cubicBezTo>
                <a:lnTo>
                  <a:pt x="94877" y="110688"/>
                </a:lnTo>
                <a:moveTo>
                  <a:pt x="48853" y="16390"/>
                </a:moveTo>
                <a:cubicBezTo>
                  <a:pt x="43549" y="16390"/>
                  <a:pt x="38459" y="19015"/>
                  <a:pt x="35459" y="23677"/>
                </a:cubicBezTo>
                <a:cubicBezTo>
                  <a:pt x="28226" y="34767"/>
                  <a:pt x="17135" y="56145"/>
                  <a:pt x="17135" y="97829"/>
                </a:cubicBezTo>
                <a:cubicBezTo>
                  <a:pt x="17135" y="139245"/>
                  <a:pt x="34173" y="168070"/>
                  <a:pt x="52550" y="187144"/>
                </a:cubicBezTo>
                <a:lnTo>
                  <a:pt x="15796" y="197163"/>
                </a:lnTo>
                <a:cubicBezTo>
                  <a:pt x="8938" y="199038"/>
                  <a:pt x="3473" y="204181"/>
                  <a:pt x="1169" y="210879"/>
                </a:cubicBezTo>
                <a:cubicBezTo>
                  <a:pt x="-1135" y="217576"/>
                  <a:pt x="44" y="225023"/>
                  <a:pt x="4276" y="230703"/>
                </a:cubicBezTo>
                <a:cubicBezTo>
                  <a:pt x="16171" y="246562"/>
                  <a:pt x="49550" y="273565"/>
                  <a:pt x="98574" y="273565"/>
                </a:cubicBezTo>
                <a:cubicBezTo>
                  <a:pt x="103450" y="273565"/>
                  <a:pt x="108164" y="271904"/>
                  <a:pt x="111968" y="268850"/>
                </a:cubicBezTo>
                <a:lnTo>
                  <a:pt x="148937" y="239275"/>
                </a:lnTo>
                <a:lnTo>
                  <a:pt x="175726" y="239275"/>
                </a:lnTo>
                <a:cubicBezTo>
                  <a:pt x="220678" y="239275"/>
                  <a:pt x="257165" y="202788"/>
                  <a:pt x="257165" y="157836"/>
                </a:cubicBezTo>
                <a:lnTo>
                  <a:pt x="257165" y="84595"/>
                </a:lnTo>
                <a:lnTo>
                  <a:pt x="271042" y="63753"/>
                </a:lnTo>
                <a:cubicBezTo>
                  <a:pt x="273185" y="60539"/>
                  <a:pt x="274310" y="56788"/>
                  <a:pt x="274310" y="52984"/>
                </a:cubicBezTo>
                <a:cubicBezTo>
                  <a:pt x="274310" y="42268"/>
                  <a:pt x="265630" y="33535"/>
                  <a:pt x="254861" y="33535"/>
                </a:cubicBezTo>
                <a:lnTo>
                  <a:pt x="210016" y="33535"/>
                </a:lnTo>
                <a:cubicBezTo>
                  <a:pt x="179263" y="33535"/>
                  <a:pt x="154295" y="58503"/>
                  <a:pt x="154295" y="89256"/>
                </a:cubicBezTo>
                <a:lnTo>
                  <a:pt x="154295" y="107741"/>
                </a:lnTo>
                <a:cubicBezTo>
                  <a:pt x="140204" y="104473"/>
                  <a:pt x="123756" y="98472"/>
                  <a:pt x="108647" y="88935"/>
                </a:cubicBezTo>
                <a:cubicBezTo>
                  <a:pt x="88126" y="75969"/>
                  <a:pt x="70767" y="56788"/>
                  <a:pt x="64552" y="28981"/>
                </a:cubicBezTo>
                <a:cubicBezTo>
                  <a:pt x="62944" y="21909"/>
                  <a:pt x="56622" y="16390"/>
                  <a:pt x="48853" y="16390"/>
                </a:cubicBezTo>
                <a:lnTo>
                  <a:pt x="48853" y="1639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77239" y="2443465"/>
            <a:ext cx="3474720" cy="1097280"/>
          </a:xfrm>
          <a:custGeom>
            <a:avLst/>
            <a:gdLst/>
            <a:ahLst/>
            <a:cxnLst/>
            <a:rect l="l" t="t" r="r" b="b"/>
            <a:pathLst>
              <a:path w="3474720" h="1097280">
                <a:moveTo>
                  <a:pt x="0" y="109728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Organizar eventos que incluyan a estudiantes, padres y docentes.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39" y="1964074"/>
            <a:ext cx="3474720" cy="365760"/>
          </a:xfrm>
          <a:custGeom>
            <a:avLst/>
            <a:gdLst/>
            <a:ahLst/>
            <a:cxnLst/>
            <a:rect l="l" t="t" r="r" b="b"/>
            <a:pathLst>
              <a:path w="3474720" h="365760">
                <a:moveTo>
                  <a:pt x="0" y="365760"/>
                </a:moveTo>
                <a:lnTo>
                  <a:pt x="0" y="0"/>
                </a:lnTo>
                <a:lnTo>
                  <a:pt x="3474720" y="0"/>
                </a:lnTo>
                <a:lnTo>
                  <a:pt x="34747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Fomentar Participación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6672" y="54744"/>
                </a:moveTo>
                <a:lnTo>
                  <a:pt x="94769" y="76646"/>
                </a:lnTo>
                <a:cubicBezTo>
                  <a:pt x="88211" y="78447"/>
                  <a:pt x="82125" y="81747"/>
                  <a:pt x="76981" y="86290"/>
                </a:cubicBezTo>
                <a:lnTo>
                  <a:pt x="65580" y="96449"/>
                </a:lnTo>
                <a:cubicBezTo>
                  <a:pt x="61208" y="100349"/>
                  <a:pt x="55507" y="102492"/>
                  <a:pt x="49635" y="102492"/>
                </a:cubicBezTo>
                <a:lnTo>
                  <a:pt x="41148" y="102492"/>
                </a:lnTo>
                <a:lnTo>
                  <a:pt x="41148" y="157356"/>
                </a:lnTo>
                <a:cubicBezTo>
                  <a:pt x="49892" y="157614"/>
                  <a:pt x="58207" y="161171"/>
                  <a:pt x="64422" y="167386"/>
                </a:cubicBezTo>
                <a:lnTo>
                  <a:pt x="79681" y="182645"/>
                </a:lnTo>
                <a:lnTo>
                  <a:pt x="82682" y="185646"/>
                </a:lnTo>
                <a:lnTo>
                  <a:pt x="82682" y="185646"/>
                </a:lnTo>
                <a:lnTo>
                  <a:pt x="94255" y="197219"/>
                </a:lnTo>
                <a:cubicBezTo>
                  <a:pt x="96912" y="199876"/>
                  <a:pt x="101284" y="199876"/>
                  <a:pt x="103942" y="197219"/>
                </a:cubicBezTo>
                <a:cubicBezTo>
                  <a:pt x="104670" y="196490"/>
                  <a:pt x="105227" y="195633"/>
                  <a:pt x="105527" y="194733"/>
                </a:cubicBezTo>
                <a:cubicBezTo>
                  <a:pt x="106728" y="191432"/>
                  <a:pt x="109514" y="188946"/>
                  <a:pt x="112943" y="188175"/>
                </a:cubicBezTo>
                <a:cubicBezTo>
                  <a:pt x="116372" y="187403"/>
                  <a:pt x="119972" y="188432"/>
                  <a:pt x="122458" y="190961"/>
                </a:cubicBezTo>
                <a:lnTo>
                  <a:pt x="127087" y="195504"/>
                </a:lnTo>
                <a:cubicBezTo>
                  <a:pt x="132059" y="200476"/>
                  <a:pt x="140118" y="200476"/>
                  <a:pt x="145047" y="195504"/>
                </a:cubicBezTo>
                <a:cubicBezTo>
                  <a:pt x="147361" y="193189"/>
                  <a:pt x="148604" y="190232"/>
                  <a:pt x="148733" y="187189"/>
                </a:cubicBezTo>
                <a:cubicBezTo>
                  <a:pt x="148904" y="183417"/>
                  <a:pt x="151133" y="180074"/>
                  <a:pt x="154562" y="178445"/>
                </a:cubicBezTo>
                <a:cubicBezTo>
                  <a:pt x="157991" y="176816"/>
                  <a:pt x="161977" y="177159"/>
                  <a:pt x="165021" y="179345"/>
                </a:cubicBezTo>
                <a:cubicBezTo>
                  <a:pt x="169050" y="182217"/>
                  <a:pt x="174665" y="181831"/>
                  <a:pt x="178265" y="178230"/>
                </a:cubicBezTo>
                <a:cubicBezTo>
                  <a:pt x="182294" y="174201"/>
                  <a:pt x="182294" y="167686"/>
                  <a:pt x="178265" y="163700"/>
                </a:cubicBezTo>
                <a:lnTo>
                  <a:pt x="145775" y="131210"/>
                </a:lnTo>
                <a:lnTo>
                  <a:pt x="130431" y="145355"/>
                </a:lnTo>
                <a:cubicBezTo>
                  <a:pt x="118729" y="156156"/>
                  <a:pt x="100770" y="156328"/>
                  <a:pt x="88854" y="145741"/>
                </a:cubicBezTo>
                <a:cubicBezTo>
                  <a:pt x="75267" y="133653"/>
                  <a:pt x="74967" y="112565"/>
                  <a:pt x="88168" y="100092"/>
                </a:cubicBezTo>
                <a:lnTo>
                  <a:pt x="118215" y="71717"/>
                </a:lnTo>
                <a:cubicBezTo>
                  <a:pt x="129959" y="60659"/>
                  <a:pt x="145475" y="54486"/>
                  <a:pt x="161634" y="54486"/>
                </a:cubicBezTo>
                <a:cubicBezTo>
                  <a:pt x="177108" y="54486"/>
                  <a:pt x="192067" y="60187"/>
                  <a:pt x="203597" y="70431"/>
                </a:cubicBezTo>
                <a:lnTo>
                  <a:pt x="216498" y="81918"/>
                </a:lnTo>
                <a:lnTo>
                  <a:pt x="233172" y="81918"/>
                </a:lnTo>
                <a:lnTo>
                  <a:pt x="250317" y="81918"/>
                </a:lnTo>
                <a:lnTo>
                  <a:pt x="267462" y="81918"/>
                </a:lnTo>
                <a:cubicBezTo>
                  <a:pt x="271234" y="81918"/>
                  <a:pt x="274320" y="85005"/>
                  <a:pt x="274320" y="88776"/>
                </a:cubicBezTo>
                <a:lnTo>
                  <a:pt x="274320" y="177930"/>
                </a:lnTo>
                <a:cubicBezTo>
                  <a:pt x="274320" y="185517"/>
                  <a:pt x="268191" y="191646"/>
                  <a:pt x="260604" y="191646"/>
                </a:cubicBezTo>
                <a:lnTo>
                  <a:pt x="246888" y="191646"/>
                </a:lnTo>
                <a:cubicBezTo>
                  <a:pt x="241830" y="191646"/>
                  <a:pt x="237373" y="188903"/>
                  <a:pt x="235015" y="184788"/>
                </a:cubicBezTo>
                <a:lnTo>
                  <a:pt x="198625" y="184788"/>
                </a:lnTo>
                <a:cubicBezTo>
                  <a:pt x="197167" y="187660"/>
                  <a:pt x="195239" y="190403"/>
                  <a:pt x="192838" y="192804"/>
                </a:cubicBezTo>
                <a:cubicBezTo>
                  <a:pt x="185509" y="200133"/>
                  <a:pt x="175350" y="203005"/>
                  <a:pt x="165835" y="201419"/>
                </a:cubicBezTo>
                <a:cubicBezTo>
                  <a:pt x="164292" y="204548"/>
                  <a:pt x="162192" y="207463"/>
                  <a:pt x="159577" y="210077"/>
                </a:cubicBezTo>
                <a:cubicBezTo>
                  <a:pt x="147876" y="221779"/>
                  <a:pt x="129573" y="222936"/>
                  <a:pt x="116543" y="213549"/>
                </a:cubicBezTo>
                <a:cubicBezTo>
                  <a:pt x="105785" y="222465"/>
                  <a:pt x="89754" y="221907"/>
                  <a:pt x="79681" y="211792"/>
                </a:cubicBezTo>
                <a:lnTo>
                  <a:pt x="68151" y="200219"/>
                </a:lnTo>
                <a:lnTo>
                  <a:pt x="65151" y="197219"/>
                </a:lnTo>
                <a:lnTo>
                  <a:pt x="49892" y="181960"/>
                </a:lnTo>
                <a:cubicBezTo>
                  <a:pt x="47535" y="179602"/>
                  <a:pt x="44448" y="178230"/>
                  <a:pt x="41148" y="177973"/>
                </a:cubicBezTo>
                <a:cubicBezTo>
                  <a:pt x="41148" y="185517"/>
                  <a:pt x="34976" y="191646"/>
                  <a:pt x="27432" y="191646"/>
                </a:cubicBezTo>
                <a:lnTo>
                  <a:pt x="13716" y="191646"/>
                </a:lnTo>
                <a:cubicBezTo>
                  <a:pt x="6129" y="191646"/>
                  <a:pt x="0" y="185517"/>
                  <a:pt x="0" y="177930"/>
                </a:cubicBezTo>
                <a:lnTo>
                  <a:pt x="0" y="88776"/>
                </a:lnTo>
                <a:cubicBezTo>
                  <a:pt x="0" y="85005"/>
                  <a:pt x="3086" y="81918"/>
                  <a:pt x="6858" y="81918"/>
                </a:cubicBezTo>
                <a:lnTo>
                  <a:pt x="24003" y="81918"/>
                </a:lnTo>
                <a:lnTo>
                  <a:pt x="41148" y="81918"/>
                </a:lnTo>
                <a:lnTo>
                  <a:pt x="49635" y="81918"/>
                </a:lnTo>
                <a:cubicBezTo>
                  <a:pt x="50492" y="81918"/>
                  <a:pt x="51306" y="81618"/>
                  <a:pt x="51906" y="81061"/>
                </a:cubicBezTo>
                <a:lnTo>
                  <a:pt x="63265" y="70946"/>
                </a:lnTo>
                <a:cubicBezTo>
                  <a:pt x="75224" y="60359"/>
                  <a:pt x="90611" y="54486"/>
                  <a:pt x="106599" y="54486"/>
                </a:cubicBezTo>
                <a:lnTo>
                  <a:pt x="111014" y="54486"/>
                </a:lnTo>
                <a:cubicBezTo>
                  <a:pt x="112900" y="54486"/>
                  <a:pt x="114829" y="54572"/>
                  <a:pt x="116672" y="54744"/>
                </a:cubicBezTo>
                <a:lnTo>
                  <a:pt x="116672" y="54744"/>
                </a:lnTo>
                <a:moveTo>
                  <a:pt x="233172" y="164214"/>
                </a:moveTo>
                <a:lnTo>
                  <a:pt x="233172" y="102492"/>
                </a:lnTo>
                <a:lnTo>
                  <a:pt x="212598" y="102492"/>
                </a:lnTo>
                <a:cubicBezTo>
                  <a:pt x="210069" y="102492"/>
                  <a:pt x="207626" y="101549"/>
                  <a:pt x="205783" y="99878"/>
                </a:cubicBezTo>
                <a:lnTo>
                  <a:pt x="189967" y="85819"/>
                </a:lnTo>
                <a:cubicBezTo>
                  <a:pt x="182166" y="78875"/>
                  <a:pt x="172093" y="75060"/>
                  <a:pt x="161634" y="75060"/>
                </a:cubicBezTo>
                <a:cubicBezTo>
                  <a:pt x="150747" y="75060"/>
                  <a:pt x="140289" y="79218"/>
                  <a:pt x="132359" y="86676"/>
                </a:cubicBezTo>
                <a:lnTo>
                  <a:pt x="102313" y="115051"/>
                </a:lnTo>
                <a:cubicBezTo>
                  <a:pt x="97898" y="119252"/>
                  <a:pt x="97984" y="126324"/>
                  <a:pt x="102527" y="130353"/>
                </a:cubicBezTo>
                <a:cubicBezTo>
                  <a:pt x="106513" y="133911"/>
                  <a:pt x="112557" y="133825"/>
                  <a:pt x="116457" y="130224"/>
                </a:cubicBezTo>
                <a:lnTo>
                  <a:pt x="147276" y="101764"/>
                </a:lnTo>
                <a:cubicBezTo>
                  <a:pt x="151433" y="97906"/>
                  <a:pt x="157948" y="98163"/>
                  <a:pt x="161806" y="102364"/>
                </a:cubicBezTo>
                <a:cubicBezTo>
                  <a:pt x="165664" y="106564"/>
                  <a:pt x="165406" y="113037"/>
                  <a:pt x="161206" y="116894"/>
                </a:cubicBezTo>
                <a:lnTo>
                  <a:pt x="160863" y="117237"/>
                </a:lnTo>
                <a:lnTo>
                  <a:pt x="192753" y="149127"/>
                </a:lnTo>
                <a:cubicBezTo>
                  <a:pt x="197039" y="153413"/>
                  <a:pt x="199825" y="158685"/>
                  <a:pt x="201068" y="164172"/>
                </a:cubicBezTo>
                <a:lnTo>
                  <a:pt x="233129" y="164172"/>
                </a:lnTo>
                <a:lnTo>
                  <a:pt x="233172" y="164214"/>
                </a:lnTo>
                <a:moveTo>
                  <a:pt x="27432" y="171072"/>
                </a:moveTo>
                <a:cubicBezTo>
                  <a:pt x="27432" y="167285"/>
                  <a:pt x="24362" y="164214"/>
                  <a:pt x="20574" y="164214"/>
                </a:cubicBezTo>
                <a:cubicBezTo>
                  <a:pt x="16786" y="164214"/>
                  <a:pt x="13716" y="167285"/>
                  <a:pt x="13716" y="171072"/>
                </a:cubicBezTo>
                <a:cubicBezTo>
                  <a:pt x="13716" y="174860"/>
                  <a:pt x="16786" y="177930"/>
                  <a:pt x="20574" y="177930"/>
                </a:cubicBezTo>
                <a:cubicBezTo>
                  <a:pt x="24362" y="177930"/>
                  <a:pt x="27432" y="174860"/>
                  <a:pt x="27432" y="171072"/>
                </a:cubicBezTo>
                <a:moveTo>
                  <a:pt x="253746" y="177930"/>
                </a:moveTo>
                <a:cubicBezTo>
                  <a:pt x="257534" y="177930"/>
                  <a:pt x="260604" y="174860"/>
                  <a:pt x="260604" y="171072"/>
                </a:cubicBezTo>
                <a:cubicBezTo>
                  <a:pt x="260604" y="167285"/>
                  <a:pt x="257534" y="164214"/>
                  <a:pt x="253746" y="164214"/>
                </a:cubicBezTo>
                <a:cubicBezTo>
                  <a:pt x="249958" y="164214"/>
                  <a:pt x="246888" y="167285"/>
                  <a:pt x="246888" y="171072"/>
                </a:cubicBezTo>
                <a:cubicBezTo>
                  <a:pt x="246888" y="174860"/>
                  <a:pt x="249958" y="177930"/>
                  <a:pt x="253746" y="17793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448538" y="1471875"/>
            <a:ext cx="3657600" cy="4586440"/>
          </a:xfrm>
          <a:custGeom>
            <a:avLst/>
            <a:gdLst/>
            <a:ahLst/>
            <a:cxnLst/>
            <a:rect l="l" t="t" r="r" b="b"/>
            <a:pathLst>
              <a:path w="3657600" h="4586440">
                <a:moveTo>
                  <a:pt x="102596" y="4586440"/>
                </a:moveTo>
                <a:cubicBezTo>
                  <a:pt x="45934" y="4586440"/>
                  <a:pt x="0" y="4540506"/>
                  <a:pt x="0" y="4483844"/>
                </a:cubicBezTo>
                <a:lnTo>
                  <a:pt x="0" y="102596"/>
                </a:lnTo>
                <a:cubicBezTo>
                  <a:pt x="0" y="45934"/>
                  <a:pt x="45934" y="0"/>
                  <a:pt x="102596" y="0"/>
                </a:cubicBezTo>
                <a:lnTo>
                  <a:pt x="3555004" y="0"/>
                </a:lnTo>
                <a:cubicBezTo>
                  <a:pt x="3611666" y="0"/>
                  <a:pt x="3657600" y="45934"/>
                  <a:pt x="3657600" y="102596"/>
                </a:cubicBezTo>
                <a:lnTo>
                  <a:pt x="3657600" y="4483844"/>
                </a:lnTo>
                <a:cubicBezTo>
                  <a:pt x="3657600" y="4540506"/>
                  <a:pt x="3611666" y="4586440"/>
                  <a:pt x="3555004" y="4586440"/>
                </a:cubicBezTo>
                <a:lnTo>
                  <a:pt x="102596" y="4586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334738" y="1471875"/>
            <a:ext cx="3308622" cy="4586440"/>
          </a:xfrm>
          <a:custGeom>
            <a:avLst/>
            <a:gdLst/>
            <a:ahLst/>
            <a:cxnLst/>
            <a:rect l="l" t="t" r="r" b="b"/>
            <a:pathLst>
              <a:path w="3308622" h="4586440">
                <a:moveTo>
                  <a:pt x="169468" y="4586440"/>
                </a:moveTo>
                <a:cubicBezTo>
                  <a:pt x="75873" y="4586440"/>
                  <a:pt x="0" y="4510567"/>
                  <a:pt x="0" y="4416972"/>
                </a:cubicBezTo>
                <a:lnTo>
                  <a:pt x="0" y="169468"/>
                </a:lnTo>
                <a:cubicBezTo>
                  <a:pt x="0" y="75873"/>
                  <a:pt x="75873" y="0"/>
                  <a:pt x="169468" y="0"/>
                </a:cubicBezTo>
                <a:lnTo>
                  <a:pt x="3139154" y="0"/>
                </a:lnTo>
                <a:cubicBezTo>
                  <a:pt x="3232749" y="0"/>
                  <a:pt x="3308622" y="75873"/>
                  <a:pt x="3308622" y="169468"/>
                </a:cubicBezTo>
                <a:lnTo>
                  <a:pt x="3308622" y="4416972"/>
                </a:lnTo>
                <a:cubicBezTo>
                  <a:pt x="3308622" y="4510567"/>
                  <a:pt x="3232749" y="4586440"/>
                  <a:pt x="3139154" y="4586440"/>
                </a:cubicBezTo>
                <a:lnTo>
                  <a:pt x="169468" y="4586440"/>
                </a:lnTo>
              </a:path>
            </a:pathLst>
          </a:custGeom>
          <a:blipFill>
            <a:blip r:embed="rId1"/>
            <a:srcRect l="25963" r="25963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677138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 puede implementar mediante actividades que fomenten la empatía y la resolución de conflictos. Ejemplos incluyen talleres de comunicación y dinámicas de grupo que involucren a todos los miembros de la comunidad escolar.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677138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Actividades Inclusivas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68476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61306" y="330569"/>
                </a:moveTo>
                <a:lnTo>
                  <a:pt x="159520" y="328926"/>
                </a:lnTo>
                <a:lnTo>
                  <a:pt x="34361" y="212697"/>
                </a:lnTo>
                <a:cubicBezTo>
                  <a:pt x="12430" y="192338"/>
                  <a:pt x="0" y="163763"/>
                  <a:pt x="0" y="133830"/>
                </a:cubicBezTo>
                <a:lnTo>
                  <a:pt x="0" y="131473"/>
                </a:lnTo>
                <a:cubicBezTo>
                  <a:pt x="0" y="81181"/>
                  <a:pt x="35719" y="38033"/>
                  <a:pt x="85153" y="28603"/>
                </a:cubicBezTo>
                <a:cubicBezTo>
                  <a:pt x="113300" y="23174"/>
                  <a:pt x="142089" y="29675"/>
                  <a:pt x="165021" y="45819"/>
                </a:cubicBezTo>
                <a:cubicBezTo>
                  <a:pt x="171450" y="50391"/>
                  <a:pt x="177451" y="55678"/>
                  <a:pt x="182880" y="61750"/>
                </a:cubicBezTo>
                <a:cubicBezTo>
                  <a:pt x="185880" y="58321"/>
                  <a:pt x="189095" y="55178"/>
                  <a:pt x="192524" y="52249"/>
                </a:cubicBezTo>
                <a:cubicBezTo>
                  <a:pt x="195167" y="49963"/>
                  <a:pt x="197882" y="47820"/>
                  <a:pt x="200739" y="45819"/>
                </a:cubicBezTo>
                <a:lnTo>
                  <a:pt x="200739" y="45819"/>
                </a:lnTo>
                <a:cubicBezTo>
                  <a:pt x="223671" y="29675"/>
                  <a:pt x="252460" y="23174"/>
                  <a:pt x="280606" y="28532"/>
                </a:cubicBezTo>
                <a:cubicBezTo>
                  <a:pt x="330041" y="37961"/>
                  <a:pt x="365760" y="81181"/>
                  <a:pt x="365760" y="131473"/>
                </a:cubicBezTo>
                <a:lnTo>
                  <a:pt x="365760" y="133830"/>
                </a:lnTo>
                <a:cubicBezTo>
                  <a:pt x="365760" y="163763"/>
                  <a:pt x="353330" y="192338"/>
                  <a:pt x="331399" y="212697"/>
                </a:cubicBezTo>
                <a:lnTo>
                  <a:pt x="206240" y="328926"/>
                </a:lnTo>
                <a:lnTo>
                  <a:pt x="204454" y="330569"/>
                </a:lnTo>
                <a:cubicBezTo>
                  <a:pt x="198596" y="335999"/>
                  <a:pt x="190881" y="339070"/>
                  <a:pt x="182880" y="339070"/>
                </a:cubicBezTo>
                <a:cubicBezTo>
                  <a:pt x="174879" y="339070"/>
                  <a:pt x="167164" y="336070"/>
                  <a:pt x="161306" y="330569"/>
                </a:cubicBezTo>
                <a:lnTo>
                  <a:pt x="161306" y="330569"/>
                </a:lnTo>
                <a:moveTo>
                  <a:pt x="170807" y="99683"/>
                </a:moveTo>
                <a:cubicBezTo>
                  <a:pt x="170521" y="99469"/>
                  <a:pt x="170307" y="99183"/>
                  <a:pt x="170093" y="98898"/>
                </a:cubicBezTo>
                <a:lnTo>
                  <a:pt x="157377" y="84610"/>
                </a:lnTo>
                <a:lnTo>
                  <a:pt x="157305" y="84539"/>
                </a:lnTo>
                <a:lnTo>
                  <a:pt x="157305" y="84539"/>
                </a:lnTo>
                <a:cubicBezTo>
                  <a:pt x="140803" y="66036"/>
                  <a:pt x="115872" y="57607"/>
                  <a:pt x="91583" y="62250"/>
                </a:cubicBezTo>
                <a:cubicBezTo>
                  <a:pt x="58293" y="68608"/>
                  <a:pt x="34290" y="97612"/>
                  <a:pt x="34290" y="131473"/>
                </a:cubicBezTo>
                <a:lnTo>
                  <a:pt x="34290" y="133830"/>
                </a:lnTo>
                <a:cubicBezTo>
                  <a:pt x="34290" y="154190"/>
                  <a:pt x="42791" y="173693"/>
                  <a:pt x="57722" y="187551"/>
                </a:cubicBezTo>
                <a:lnTo>
                  <a:pt x="182880" y="303780"/>
                </a:lnTo>
                <a:lnTo>
                  <a:pt x="308039" y="187551"/>
                </a:lnTo>
                <a:cubicBezTo>
                  <a:pt x="322969" y="173693"/>
                  <a:pt x="331470" y="154190"/>
                  <a:pt x="331470" y="133830"/>
                </a:cubicBezTo>
                <a:lnTo>
                  <a:pt x="331470" y="131473"/>
                </a:lnTo>
                <a:cubicBezTo>
                  <a:pt x="331470" y="97683"/>
                  <a:pt x="307467" y="68608"/>
                  <a:pt x="274249" y="62250"/>
                </a:cubicBezTo>
                <a:cubicBezTo>
                  <a:pt x="249960" y="57607"/>
                  <a:pt x="224957" y="66108"/>
                  <a:pt x="208526" y="84539"/>
                </a:cubicBezTo>
                <a:cubicBezTo>
                  <a:pt x="208526" y="84539"/>
                  <a:pt x="208526" y="84539"/>
                  <a:pt x="208455" y="84610"/>
                </a:cubicBezTo>
                <a:cubicBezTo>
                  <a:pt x="208383" y="84681"/>
                  <a:pt x="208455" y="84610"/>
                  <a:pt x="208383" y="84681"/>
                </a:cubicBezTo>
                <a:lnTo>
                  <a:pt x="195667" y="98969"/>
                </a:lnTo>
                <a:cubicBezTo>
                  <a:pt x="195453" y="99255"/>
                  <a:pt x="195167" y="99469"/>
                  <a:pt x="194953" y="99755"/>
                </a:cubicBezTo>
                <a:cubicBezTo>
                  <a:pt x="191738" y="102969"/>
                  <a:pt x="187381" y="104755"/>
                  <a:pt x="182880" y="104755"/>
                </a:cubicBezTo>
                <a:cubicBezTo>
                  <a:pt x="178379" y="104755"/>
                  <a:pt x="174022" y="102969"/>
                  <a:pt x="170807" y="99755"/>
                </a:cubicBezTo>
                <a:lnTo>
                  <a:pt x="170807" y="99683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7240" y="2784545"/>
            <a:ext cx="3200400" cy="3017520"/>
          </a:xfrm>
          <a:custGeom>
            <a:avLst/>
            <a:gdLst/>
            <a:ahLst/>
            <a:cxnLst/>
            <a:rect l="l" t="t" r="r" b="b"/>
            <a:pathLst>
              <a:path w="3200400" h="3017520">
                <a:moveTo>
                  <a:pt x="0" y="3017520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3017520"/>
                </a:lnTo>
                <a:lnTo>
                  <a:pt x="0" y="30175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convivencia pacífica es esencial. Crea un entorno de aprendizaje constructivo en el aula y en la comunidad escolar.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2199813"/>
            <a:ext cx="3200400" cy="457521"/>
          </a:xfrm>
          <a:custGeom>
            <a:avLst/>
            <a:gdLst/>
            <a:ahLst/>
            <a:cxnLst/>
            <a:rect l="l" t="t" r="r" b="b"/>
            <a:pathLst>
              <a:path w="3200400" h="457521">
                <a:moveTo>
                  <a:pt x="0" y="457521"/>
                </a:moveTo>
                <a:lnTo>
                  <a:pt x="0" y="0"/>
                </a:lnTo>
                <a:lnTo>
                  <a:pt x="3200400" y="0"/>
                </a:lnTo>
                <a:lnTo>
                  <a:pt x="320040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Ambiente Positivo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77240" y="166469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3081" y="112579"/>
                </a:moveTo>
                <a:cubicBezTo>
                  <a:pt x="183796" y="102006"/>
                  <a:pt x="186153" y="91934"/>
                  <a:pt x="189939" y="82575"/>
                </a:cubicBezTo>
                <a:cubicBezTo>
                  <a:pt x="179509" y="64216"/>
                  <a:pt x="172651" y="42999"/>
                  <a:pt x="171866" y="18996"/>
                </a:cubicBezTo>
                <a:cubicBezTo>
                  <a:pt x="171580" y="10924"/>
                  <a:pt x="166508" y="3637"/>
                  <a:pt x="158721" y="1565"/>
                </a:cubicBezTo>
                <a:cubicBezTo>
                  <a:pt x="153292" y="137"/>
                  <a:pt x="147434" y="1422"/>
                  <a:pt x="143719" y="5709"/>
                </a:cubicBezTo>
                <a:cubicBezTo>
                  <a:pt x="135861" y="14853"/>
                  <a:pt x="124931" y="30783"/>
                  <a:pt x="115001" y="53358"/>
                </a:cubicBezTo>
                <a:cubicBezTo>
                  <a:pt x="124574" y="74074"/>
                  <a:pt x="140790" y="89505"/>
                  <a:pt x="160078" y="101149"/>
                </a:cubicBezTo>
                <a:cubicBezTo>
                  <a:pt x="167579" y="105650"/>
                  <a:pt x="175366" y="109436"/>
                  <a:pt x="183081" y="112579"/>
                </a:cubicBezTo>
                <a:lnTo>
                  <a:pt x="183081" y="112579"/>
                </a:lnTo>
                <a:moveTo>
                  <a:pt x="285737" y="113294"/>
                </a:moveTo>
                <a:cubicBezTo>
                  <a:pt x="285737" y="106981"/>
                  <a:pt x="280620" y="101864"/>
                  <a:pt x="274307" y="101864"/>
                </a:cubicBezTo>
                <a:cubicBezTo>
                  <a:pt x="267994" y="101864"/>
                  <a:pt x="262877" y="106981"/>
                  <a:pt x="262877" y="113294"/>
                </a:cubicBezTo>
                <a:cubicBezTo>
                  <a:pt x="262877" y="119606"/>
                  <a:pt x="267994" y="124724"/>
                  <a:pt x="274307" y="124724"/>
                </a:cubicBezTo>
                <a:cubicBezTo>
                  <a:pt x="280620" y="124724"/>
                  <a:pt x="285737" y="119606"/>
                  <a:pt x="285737" y="113294"/>
                </a:cubicBezTo>
                <a:moveTo>
                  <a:pt x="126503" y="147584"/>
                </a:moveTo>
                <a:cubicBezTo>
                  <a:pt x="159221" y="168300"/>
                  <a:pt x="195369" y="178087"/>
                  <a:pt x="220800" y="181159"/>
                </a:cubicBezTo>
                <a:cubicBezTo>
                  <a:pt x="225658" y="181731"/>
                  <a:pt x="230587" y="180231"/>
                  <a:pt x="234231" y="176944"/>
                </a:cubicBezTo>
                <a:cubicBezTo>
                  <a:pt x="237874" y="173658"/>
                  <a:pt x="240017" y="169015"/>
                  <a:pt x="240017" y="164086"/>
                </a:cubicBezTo>
                <a:lnTo>
                  <a:pt x="240017" y="118937"/>
                </a:lnTo>
                <a:cubicBezTo>
                  <a:pt x="240017" y="96863"/>
                  <a:pt x="257948" y="78932"/>
                  <a:pt x="280022" y="78932"/>
                </a:cubicBezTo>
                <a:lnTo>
                  <a:pt x="324170" y="78932"/>
                </a:lnTo>
                <a:lnTo>
                  <a:pt x="311454" y="98077"/>
                </a:lnTo>
                <a:cubicBezTo>
                  <a:pt x="309597" y="100863"/>
                  <a:pt x="308597" y="104221"/>
                  <a:pt x="308597" y="107579"/>
                </a:cubicBezTo>
                <a:lnTo>
                  <a:pt x="308597" y="210449"/>
                </a:lnTo>
                <a:cubicBezTo>
                  <a:pt x="308597" y="251454"/>
                  <a:pt x="275307" y="284744"/>
                  <a:pt x="234302" y="284744"/>
                </a:cubicBezTo>
                <a:lnTo>
                  <a:pt x="192582" y="284744"/>
                </a:lnTo>
                <a:cubicBezTo>
                  <a:pt x="188725" y="284744"/>
                  <a:pt x="184939" y="286101"/>
                  <a:pt x="181867" y="288530"/>
                </a:cubicBezTo>
                <a:lnTo>
                  <a:pt x="129432" y="330464"/>
                </a:lnTo>
                <a:cubicBezTo>
                  <a:pt x="84998" y="329821"/>
                  <a:pt x="53422" y="308389"/>
                  <a:pt x="38849" y="293602"/>
                </a:cubicBezTo>
                <a:lnTo>
                  <a:pt x="110072" y="274171"/>
                </a:lnTo>
                <a:cubicBezTo>
                  <a:pt x="116430" y="272456"/>
                  <a:pt x="121216" y="267170"/>
                  <a:pt x="122431" y="260669"/>
                </a:cubicBezTo>
                <a:cubicBezTo>
                  <a:pt x="123645" y="254168"/>
                  <a:pt x="120931" y="247596"/>
                  <a:pt x="115644" y="243738"/>
                </a:cubicBezTo>
                <a:cubicBezTo>
                  <a:pt x="89570" y="224950"/>
                  <a:pt x="57137" y="190089"/>
                  <a:pt x="57137" y="130439"/>
                </a:cubicBezTo>
                <a:cubicBezTo>
                  <a:pt x="57137" y="107721"/>
                  <a:pt x="59923" y="90791"/>
                  <a:pt x="63495" y="78218"/>
                </a:cubicBezTo>
                <a:cubicBezTo>
                  <a:pt x="78068" y="109222"/>
                  <a:pt x="101500" y="131724"/>
                  <a:pt x="126503" y="147584"/>
                </a:cubicBezTo>
                <a:lnTo>
                  <a:pt x="126503" y="147584"/>
                </a:lnTo>
                <a:moveTo>
                  <a:pt x="65138" y="21854"/>
                </a:moveTo>
                <a:cubicBezTo>
                  <a:pt x="58066" y="21854"/>
                  <a:pt x="51279" y="25354"/>
                  <a:pt x="47279" y="31569"/>
                </a:cubicBezTo>
                <a:cubicBezTo>
                  <a:pt x="37635" y="46357"/>
                  <a:pt x="22847" y="74860"/>
                  <a:pt x="22847" y="130439"/>
                </a:cubicBezTo>
                <a:cubicBezTo>
                  <a:pt x="22847" y="185660"/>
                  <a:pt x="45564" y="224093"/>
                  <a:pt x="70067" y="249525"/>
                </a:cubicBezTo>
                <a:lnTo>
                  <a:pt x="21061" y="262884"/>
                </a:lnTo>
                <a:cubicBezTo>
                  <a:pt x="11917" y="265384"/>
                  <a:pt x="4630" y="272242"/>
                  <a:pt x="1559" y="281172"/>
                </a:cubicBezTo>
                <a:cubicBezTo>
                  <a:pt x="-1513" y="290101"/>
                  <a:pt x="58" y="300031"/>
                  <a:pt x="5702" y="307604"/>
                </a:cubicBezTo>
                <a:cubicBezTo>
                  <a:pt x="21561" y="328749"/>
                  <a:pt x="66067" y="364754"/>
                  <a:pt x="131432" y="364754"/>
                </a:cubicBezTo>
                <a:cubicBezTo>
                  <a:pt x="137933" y="364754"/>
                  <a:pt x="144219" y="362539"/>
                  <a:pt x="149291" y="358467"/>
                </a:cubicBezTo>
                <a:lnTo>
                  <a:pt x="198583" y="319034"/>
                </a:lnTo>
                <a:lnTo>
                  <a:pt x="234302" y="319034"/>
                </a:lnTo>
                <a:cubicBezTo>
                  <a:pt x="294238" y="319034"/>
                  <a:pt x="342887" y="270385"/>
                  <a:pt x="342887" y="210449"/>
                </a:cubicBezTo>
                <a:lnTo>
                  <a:pt x="342887" y="112794"/>
                </a:lnTo>
                <a:lnTo>
                  <a:pt x="361389" y="85004"/>
                </a:lnTo>
                <a:cubicBezTo>
                  <a:pt x="364247" y="80718"/>
                  <a:pt x="365747" y="75717"/>
                  <a:pt x="365747" y="70645"/>
                </a:cubicBezTo>
                <a:cubicBezTo>
                  <a:pt x="365747" y="56358"/>
                  <a:pt x="354174" y="44714"/>
                  <a:pt x="339815" y="44714"/>
                </a:cubicBezTo>
                <a:lnTo>
                  <a:pt x="280022" y="44714"/>
                </a:lnTo>
                <a:cubicBezTo>
                  <a:pt x="239017" y="44714"/>
                  <a:pt x="205727" y="78003"/>
                  <a:pt x="205727" y="119009"/>
                </a:cubicBezTo>
                <a:lnTo>
                  <a:pt x="205727" y="143655"/>
                </a:lnTo>
                <a:cubicBezTo>
                  <a:pt x="186939" y="139297"/>
                  <a:pt x="165008" y="131296"/>
                  <a:pt x="144862" y="118580"/>
                </a:cubicBezTo>
                <a:cubicBezTo>
                  <a:pt x="117502" y="101292"/>
                  <a:pt x="94356" y="75717"/>
                  <a:pt x="86069" y="38641"/>
                </a:cubicBezTo>
                <a:cubicBezTo>
                  <a:pt x="83926" y="29212"/>
                  <a:pt x="75496" y="21854"/>
                  <a:pt x="65138" y="21854"/>
                </a:cubicBezTo>
                <a:lnTo>
                  <a:pt x="65138" y="21854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94720" cy="696501"/>
          </a:xfrm>
          <a:custGeom>
            <a:avLst/>
            <a:gdLst/>
            <a:ahLst/>
            <a:cxnLst/>
            <a:rect l="l" t="t" r="r" b="b"/>
            <a:pathLst>
              <a:path w="11094720" h="696501">
                <a:moveTo>
                  <a:pt x="0" y="696501"/>
                </a:moveTo>
                <a:lnTo>
                  <a:pt x="0" y="0"/>
                </a:lnTo>
                <a:lnTo>
                  <a:pt x="11094720" y="0"/>
                </a:lnTo>
                <a:lnTo>
                  <a:pt x="1109472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Conclusión Final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0" y="6217920"/>
            <a:ext cx="12192022" cy="640080"/>
          </a:xfrm>
          <a:custGeom>
            <a:avLst/>
            <a:gdLst/>
            <a:ahLst/>
            <a:cxnLst/>
            <a:rect l="l" t="t" r="r" b="b"/>
            <a:pathLst>
              <a:path w="12192022" h="640080">
                <a:moveTo>
                  <a:pt x="0" y="640080"/>
                </a:moveTo>
                <a:lnTo>
                  <a:pt x="0" y="0"/>
                </a:lnTo>
                <a:lnTo>
                  <a:pt x="12192022" y="0"/>
                </a:lnTo>
                <a:lnTo>
                  <a:pt x="12192022" y="640080"/>
                </a:lnTo>
                <a:lnTo>
                  <a:pt x="0" y="640080"/>
                </a:lnTo>
              </a:path>
            </a:pathLst>
          </a:custGeom>
          <a:blipFill>
            <a:blip r:embed="rId2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2197" y="6350002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Fomentando la Convivencia Pacífica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635000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72896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0" y="6217920"/>
            <a:ext cx="8991602" cy="640080"/>
          </a:xfrm>
          <a:custGeom>
            <a:avLst/>
            <a:gdLst/>
            <a:ahLst/>
            <a:cxnLst/>
            <a:rect l="l" t="t" r="r" b="b"/>
            <a:pathLst>
              <a:path w="8991602" h="640080">
                <a:moveTo>
                  <a:pt x="0" y="640080"/>
                </a:moveTo>
                <a:lnTo>
                  <a:pt x="0" y="0"/>
                </a:lnTo>
                <a:lnTo>
                  <a:pt x="8991602" y="0"/>
                </a:lnTo>
                <a:lnTo>
                  <a:pt x="8991602" y="640080"/>
                </a:lnTo>
                <a:lnTo>
                  <a:pt x="0" y="640080"/>
                </a:lnTo>
              </a:path>
            </a:pathLst>
          </a:custGeom>
          <a:blipFill>
            <a:blip r:embed="rId1"/>
            <a:srcRect l="79" t="0" r="7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59416" y="165740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2" y="4357317"/>
                  <a:pt x="0" y="4324015"/>
                  <a:pt x="0" y="4282935"/>
                </a:cubicBezTo>
                <a:lnTo>
                  <a:pt x="0" y="74382"/>
                </a:lnTo>
                <a:cubicBezTo>
                  <a:pt x="0" y="33302"/>
                  <a:pt x="33302" y="0"/>
                  <a:pt x="74382" y="0"/>
                </a:cubicBezTo>
                <a:lnTo>
                  <a:pt x="2577377" y="0"/>
                </a:lnTo>
                <a:cubicBezTo>
                  <a:pt x="2618457" y="0"/>
                  <a:pt x="2651759" y="33302"/>
                  <a:pt x="2651759" y="74382"/>
                </a:cubicBezTo>
                <a:lnTo>
                  <a:pt x="2651759" y="4282935"/>
                </a:lnTo>
                <a:cubicBezTo>
                  <a:pt x="2651759" y="4324015"/>
                  <a:pt x="2618457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Fomentando la Convivencia Pacífica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custGeom>
            <a:avLst/>
            <a:gdLst/>
            <a:ahLst/>
            <a:cxnLst/>
            <a:rect l="l" t="t" r="r" b="b"/>
            <a:pathLst>
              <a:path w="3200397" h="6857998">
                <a:moveTo>
                  <a:pt x="0" y="6857998"/>
                </a:moveTo>
                <a:lnTo>
                  <a:pt x="0" y="0"/>
                </a:lnTo>
                <a:lnTo>
                  <a:pt x="3200397" y="0"/>
                </a:lnTo>
                <a:lnTo>
                  <a:pt x="3200397" y="6857998"/>
                </a:lnTo>
                <a:lnTo>
                  <a:pt x="0" y="6857998"/>
                </a:lnTo>
              </a:path>
            </a:pathLst>
          </a:custGeom>
          <a:blipFill>
            <a:blip r:embed="rId2"/>
            <a:srcRect l="34378" r="34378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62535" cy="696501"/>
          </a:xfrm>
          <a:custGeom>
            <a:avLst/>
            <a:gdLst/>
            <a:ahLst/>
            <a:cxnLst/>
            <a:rect l="l" t="t" r="r" b="b"/>
            <a:pathLst>
              <a:path w="8262535" h="696501">
                <a:moveTo>
                  <a:pt x="0" y="696501"/>
                </a:moveTo>
                <a:lnTo>
                  <a:pt x="0" y="0"/>
                </a:lnTo>
                <a:lnTo>
                  <a:pt x="8262535" y="0"/>
                </a:lnTo>
                <a:lnTo>
                  <a:pt x="8262535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Últimas Reflexiones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convivencia pacífica es un derecho y una responsabilidad compartida.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Todos podemos contribuir a un aula y una comunidad escolar constructivas.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13045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Derecho y Responsabilidad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23644" y="5027"/>
                </a:moveTo>
                <a:cubicBezTo>
                  <a:pt x="230288" y="11671"/>
                  <a:pt x="230359" y="22387"/>
                  <a:pt x="223787" y="29102"/>
                </a:cubicBezTo>
                <a:lnTo>
                  <a:pt x="336730" y="142045"/>
                </a:lnTo>
                <a:cubicBezTo>
                  <a:pt x="343445" y="135472"/>
                  <a:pt x="354160" y="135544"/>
                  <a:pt x="360804" y="142187"/>
                </a:cubicBezTo>
                <a:cubicBezTo>
                  <a:pt x="367519" y="148903"/>
                  <a:pt x="367519" y="159761"/>
                  <a:pt x="360804" y="166405"/>
                </a:cubicBezTo>
                <a:lnTo>
                  <a:pt x="348874" y="178406"/>
                </a:lnTo>
                <a:lnTo>
                  <a:pt x="280794" y="246486"/>
                </a:lnTo>
                <a:lnTo>
                  <a:pt x="269364" y="257916"/>
                </a:lnTo>
                <a:cubicBezTo>
                  <a:pt x="262649" y="264631"/>
                  <a:pt x="251790" y="264631"/>
                  <a:pt x="245147" y="257916"/>
                </a:cubicBezTo>
                <a:cubicBezTo>
                  <a:pt x="238717" y="251487"/>
                  <a:pt x="238432" y="241128"/>
                  <a:pt x="244504" y="234413"/>
                </a:cubicBezTo>
                <a:lnTo>
                  <a:pt x="131490" y="121399"/>
                </a:lnTo>
                <a:cubicBezTo>
                  <a:pt x="124775" y="127400"/>
                  <a:pt x="114416" y="127186"/>
                  <a:pt x="107987" y="120756"/>
                </a:cubicBezTo>
                <a:cubicBezTo>
                  <a:pt x="101272" y="114041"/>
                  <a:pt x="101272" y="103183"/>
                  <a:pt x="107987" y="96539"/>
                </a:cubicBezTo>
                <a:lnTo>
                  <a:pt x="119417" y="85109"/>
                </a:lnTo>
                <a:lnTo>
                  <a:pt x="187425" y="17029"/>
                </a:lnTo>
                <a:lnTo>
                  <a:pt x="199355" y="5027"/>
                </a:lnTo>
                <a:cubicBezTo>
                  <a:pt x="206070" y="-1688"/>
                  <a:pt x="216929" y="-1688"/>
                  <a:pt x="223573" y="5027"/>
                </a:cubicBezTo>
                <a:lnTo>
                  <a:pt x="223644" y="5027"/>
                </a:lnTo>
                <a:moveTo>
                  <a:pt x="199498" y="53391"/>
                </a:moveTo>
                <a:lnTo>
                  <a:pt x="155707" y="97182"/>
                </a:lnTo>
                <a:lnTo>
                  <a:pt x="268650" y="210124"/>
                </a:lnTo>
                <a:lnTo>
                  <a:pt x="312441" y="166333"/>
                </a:lnTo>
                <a:lnTo>
                  <a:pt x="199498" y="53391"/>
                </a:lnTo>
                <a:moveTo>
                  <a:pt x="159636" y="181907"/>
                </a:moveTo>
                <a:lnTo>
                  <a:pt x="183853" y="206124"/>
                </a:lnTo>
                <a:lnTo>
                  <a:pt x="148277" y="241700"/>
                </a:lnTo>
                <a:lnTo>
                  <a:pt x="153278" y="246700"/>
                </a:lnTo>
                <a:cubicBezTo>
                  <a:pt x="162208" y="255630"/>
                  <a:pt x="162208" y="270132"/>
                  <a:pt x="153278" y="279062"/>
                </a:cubicBezTo>
                <a:lnTo>
                  <a:pt x="73268" y="359072"/>
                </a:lnTo>
                <a:cubicBezTo>
                  <a:pt x="64338" y="368001"/>
                  <a:pt x="49837" y="368001"/>
                  <a:pt x="40907" y="359072"/>
                </a:cubicBezTo>
                <a:lnTo>
                  <a:pt x="6617" y="324782"/>
                </a:lnTo>
                <a:cubicBezTo>
                  <a:pt x="-2313" y="315852"/>
                  <a:pt x="-2313" y="301350"/>
                  <a:pt x="6617" y="292420"/>
                </a:cubicBezTo>
                <a:lnTo>
                  <a:pt x="86627" y="212410"/>
                </a:lnTo>
                <a:cubicBezTo>
                  <a:pt x="95557" y="203481"/>
                  <a:pt x="110058" y="203481"/>
                  <a:pt x="118988" y="212410"/>
                </a:cubicBezTo>
                <a:lnTo>
                  <a:pt x="123989" y="217411"/>
                </a:lnTo>
                <a:lnTo>
                  <a:pt x="159565" y="181835"/>
                </a:lnTo>
                <a:lnTo>
                  <a:pt x="159636" y="181907"/>
                </a:lnTo>
                <a:moveTo>
                  <a:pt x="102915" y="244772"/>
                </a:moveTo>
                <a:lnTo>
                  <a:pt x="39050" y="308637"/>
                </a:lnTo>
                <a:lnTo>
                  <a:pt x="57195" y="326782"/>
                </a:lnTo>
                <a:lnTo>
                  <a:pt x="121060" y="262917"/>
                </a:lnTo>
                <a:lnTo>
                  <a:pt x="102915" y="244772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implementación de un proyecto de convivencia pacífica puede transformar la vida de los estudiantes.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 entorno escolar positivo fomenta el aprendizaje y el desarrollo personal.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507657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Impacto Positivo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21258"/>
            <a:ext cx="2339759" cy="2968601"/>
          </a:xfrm>
          <a:custGeom>
            <a:avLst/>
            <a:gdLst/>
            <a:ahLst/>
            <a:cxnLst/>
            <a:rect l="l" t="t" r="r" b="b"/>
            <a:pathLst>
              <a:path w="2339759" h="2968601">
                <a:moveTo>
                  <a:pt x="0" y="2968601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2968601"/>
                </a:lnTo>
                <a:lnTo>
                  <a:pt x="0" y="29686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 convivencia pacífica es un proceso continuo que requiere esfuerzo y compromiso de todos.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Cada miembro de la comunidad escolar debe participar activamente en la creación de un ambiente armonioso.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2269" y="2311386"/>
            <a:ext cx="2339759" cy="365760"/>
          </a:xfrm>
          <a:custGeom>
            <a:avLst/>
            <a:gdLst/>
            <a:ahLst/>
            <a:cxnLst/>
            <a:rect l="l" t="t" r="r" b="b"/>
            <a:pathLst>
              <a:path w="2339759" h="365760">
                <a:moveTo>
                  <a:pt x="0" y="365760"/>
                </a:moveTo>
                <a:lnTo>
                  <a:pt x="0" y="0"/>
                </a:lnTo>
                <a:lnTo>
                  <a:pt x="2339759" y="0"/>
                </a:lnTo>
                <a:lnTo>
                  <a:pt x="2339759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Compromiso Colectivo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1801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55562" y="72992"/>
                </a:moveTo>
                <a:lnTo>
                  <a:pt x="126359" y="102195"/>
                </a:lnTo>
                <a:cubicBezTo>
                  <a:pt x="117615" y="104595"/>
                  <a:pt x="109499" y="108996"/>
                  <a:pt x="102641" y="115054"/>
                </a:cubicBezTo>
                <a:lnTo>
                  <a:pt x="87440" y="128598"/>
                </a:lnTo>
                <a:cubicBezTo>
                  <a:pt x="81610" y="133799"/>
                  <a:pt x="74009" y="136657"/>
                  <a:pt x="66180" y="136657"/>
                </a:cubicBezTo>
                <a:lnTo>
                  <a:pt x="54864" y="136657"/>
                </a:lnTo>
                <a:lnTo>
                  <a:pt x="54864" y="209809"/>
                </a:lnTo>
                <a:cubicBezTo>
                  <a:pt x="66523" y="210152"/>
                  <a:pt x="77610" y="214895"/>
                  <a:pt x="85896" y="223182"/>
                </a:cubicBezTo>
                <a:lnTo>
                  <a:pt x="106242" y="243527"/>
                </a:lnTo>
                <a:lnTo>
                  <a:pt x="110242" y="247528"/>
                </a:lnTo>
                <a:lnTo>
                  <a:pt x="110242" y="247528"/>
                </a:lnTo>
                <a:lnTo>
                  <a:pt x="125673" y="262958"/>
                </a:lnTo>
                <a:cubicBezTo>
                  <a:pt x="129216" y="266501"/>
                  <a:pt x="135045" y="266501"/>
                  <a:pt x="138589" y="262958"/>
                </a:cubicBezTo>
                <a:cubicBezTo>
                  <a:pt x="139560" y="261987"/>
                  <a:pt x="140303" y="260844"/>
                  <a:pt x="140703" y="259643"/>
                </a:cubicBezTo>
                <a:cubicBezTo>
                  <a:pt x="142304" y="255243"/>
                  <a:pt x="146018" y="251928"/>
                  <a:pt x="150590" y="250899"/>
                </a:cubicBezTo>
                <a:cubicBezTo>
                  <a:pt x="155162" y="249871"/>
                  <a:pt x="159963" y="251242"/>
                  <a:pt x="163278" y="254614"/>
                </a:cubicBezTo>
                <a:lnTo>
                  <a:pt x="169450" y="260672"/>
                </a:lnTo>
                <a:cubicBezTo>
                  <a:pt x="176079" y="267302"/>
                  <a:pt x="186823" y="267302"/>
                  <a:pt x="193396" y="260672"/>
                </a:cubicBezTo>
                <a:cubicBezTo>
                  <a:pt x="196482" y="257586"/>
                  <a:pt x="198139" y="253643"/>
                  <a:pt x="198311" y="249585"/>
                </a:cubicBezTo>
                <a:cubicBezTo>
                  <a:pt x="198539" y="244556"/>
                  <a:pt x="201511" y="240098"/>
                  <a:pt x="206083" y="237926"/>
                </a:cubicBezTo>
                <a:cubicBezTo>
                  <a:pt x="210655" y="235755"/>
                  <a:pt x="215970" y="236212"/>
                  <a:pt x="220027" y="239127"/>
                </a:cubicBezTo>
                <a:cubicBezTo>
                  <a:pt x="225400" y="242956"/>
                  <a:pt x="232886" y="242441"/>
                  <a:pt x="237687" y="237641"/>
                </a:cubicBezTo>
                <a:cubicBezTo>
                  <a:pt x="243059" y="232269"/>
                  <a:pt x="243059" y="223582"/>
                  <a:pt x="237687" y="218267"/>
                </a:cubicBezTo>
                <a:lnTo>
                  <a:pt x="194367" y="174947"/>
                </a:lnTo>
                <a:lnTo>
                  <a:pt x="173907" y="193807"/>
                </a:lnTo>
                <a:cubicBezTo>
                  <a:pt x="158305" y="208208"/>
                  <a:pt x="134360" y="208437"/>
                  <a:pt x="118472" y="194321"/>
                </a:cubicBezTo>
                <a:cubicBezTo>
                  <a:pt x="100355" y="178205"/>
                  <a:pt x="99955" y="150087"/>
                  <a:pt x="117558" y="133456"/>
                </a:cubicBezTo>
                <a:lnTo>
                  <a:pt x="157620" y="95623"/>
                </a:lnTo>
                <a:cubicBezTo>
                  <a:pt x="173279" y="80878"/>
                  <a:pt x="193967" y="72649"/>
                  <a:pt x="215513" y="72649"/>
                </a:cubicBezTo>
                <a:cubicBezTo>
                  <a:pt x="236144" y="72649"/>
                  <a:pt x="256089" y="80250"/>
                  <a:pt x="271462" y="93908"/>
                </a:cubicBezTo>
                <a:lnTo>
                  <a:pt x="288665" y="109225"/>
                </a:lnTo>
                <a:lnTo>
                  <a:pt x="310896" y="109225"/>
                </a:lnTo>
                <a:lnTo>
                  <a:pt x="333756" y="109225"/>
                </a:lnTo>
                <a:lnTo>
                  <a:pt x="356616" y="109225"/>
                </a:lnTo>
                <a:cubicBezTo>
                  <a:pt x="361645" y="109225"/>
                  <a:pt x="365760" y="113339"/>
                  <a:pt x="365760" y="118369"/>
                </a:cubicBezTo>
                <a:lnTo>
                  <a:pt x="365760" y="237241"/>
                </a:lnTo>
                <a:cubicBezTo>
                  <a:pt x="365760" y="247356"/>
                  <a:pt x="357588" y="255529"/>
                  <a:pt x="347472" y="255529"/>
                </a:cubicBezTo>
                <a:lnTo>
                  <a:pt x="329184" y="255529"/>
                </a:lnTo>
                <a:cubicBezTo>
                  <a:pt x="322440" y="255529"/>
                  <a:pt x="316497" y="251871"/>
                  <a:pt x="313353" y="246385"/>
                </a:cubicBezTo>
                <a:lnTo>
                  <a:pt x="264833" y="246385"/>
                </a:lnTo>
                <a:cubicBezTo>
                  <a:pt x="262890" y="250214"/>
                  <a:pt x="260318" y="253871"/>
                  <a:pt x="257118" y="257072"/>
                </a:cubicBezTo>
                <a:cubicBezTo>
                  <a:pt x="247345" y="266844"/>
                  <a:pt x="233801" y="270673"/>
                  <a:pt x="221113" y="268559"/>
                </a:cubicBezTo>
                <a:cubicBezTo>
                  <a:pt x="219056" y="272731"/>
                  <a:pt x="216256" y="276617"/>
                  <a:pt x="212769" y="280103"/>
                </a:cubicBezTo>
                <a:cubicBezTo>
                  <a:pt x="197167" y="295705"/>
                  <a:pt x="172764" y="297248"/>
                  <a:pt x="155391" y="284732"/>
                </a:cubicBezTo>
                <a:cubicBezTo>
                  <a:pt x="141046" y="296619"/>
                  <a:pt x="119672" y="295877"/>
                  <a:pt x="106242" y="282389"/>
                </a:cubicBezTo>
                <a:lnTo>
                  <a:pt x="90868" y="266959"/>
                </a:lnTo>
                <a:lnTo>
                  <a:pt x="86868" y="262958"/>
                </a:lnTo>
                <a:lnTo>
                  <a:pt x="66523" y="242613"/>
                </a:lnTo>
                <a:cubicBezTo>
                  <a:pt x="63379" y="239469"/>
                  <a:pt x="59265" y="237641"/>
                  <a:pt x="54864" y="237298"/>
                </a:cubicBezTo>
                <a:cubicBezTo>
                  <a:pt x="54864" y="247356"/>
                  <a:pt x="46634" y="255529"/>
                  <a:pt x="36576" y="255529"/>
                </a:cubicBezTo>
                <a:lnTo>
                  <a:pt x="18288" y="255529"/>
                </a:lnTo>
                <a:cubicBezTo>
                  <a:pt x="8172" y="255529"/>
                  <a:pt x="0" y="247356"/>
                  <a:pt x="0" y="237241"/>
                </a:cubicBezTo>
                <a:lnTo>
                  <a:pt x="0" y="118369"/>
                </a:lnTo>
                <a:cubicBezTo>
                  <a:pt x="0" y="113339"/>
                  <a:pt x="4115" y="109225"/>
                  <a:pt x="9144" y="109225"/>
                </a:cubicBezTo>
                <a:lnTo>
                  <a:pt x="32004" y="109225"/>
                </a:lnTo>
                <a:lnTo>
                  <a:pt x="54864" y="109225"/>
                </a:lnTo>
                <a:lnTo>
                  <a:pt x="66180" y="109225"/>
                </a:lnTo>
                <a:cubicBezTo>
                  <a:pt x="67323" y="109225"/>
                  <a:pt x="68409" y="108825"/>
                  <a:pt x="69209" y="108082"/>
                </a:cubicBezTo>
                <a:lnTo>
                  <a:pt x="84353" y="94594"/>
                </a:lnTo>
                <a:cubicBezTo>
                  <a:pt x="100298" y="80478"/>
                  <a:pt x="120815" y="72649"/>
                  <a:pt x="142132" y="72649"/>
                </a:cubicBezTo>
                <a:lnTo>
                  <a:pt x="148018" y="72649"/>
                </a:lnTo>
                <a:cubicBezTo>
                  <a:pt x="150533" y="72649"/>
                  <a:pt x="153105" y="72763"/>
                  <a:pt x="155562" y="72992"/>
                </a:cubicBezTo>
                <a:lnTo>
                  <a:pt x="155562" y="72992"/>
                </a:lnTo>
                <a:moveTo>
                  <a:pt x="310896" y="218953"/>
                </a:moveTo>
                <a:lnTo>
                  <a:pt x="310896" y="136657"/>
                </a:lnTo>
                <a:lnTo>
                  <a:pt x="283464" y="136657"/>
                </a:lnTo>
                <a:cubicBezTo>
                  <a:pt x="280092" y="136657"/>
                  <a:pt x="276835" y="135399"/>
                  <a:pt x="274377" y="133170"/>
                </a:cubicBezTo>
                <a:lnTo>
                  <a:pt x="253289" y="114425"/>
                </a:lnTo>
                <a:cubicBezTo>
                  <a:pt x="242888" y="105167"/>
                  <a:pt x="229457" y="100081"/>
                  <a:pt x="215513" y="100081"/>
                </a:cubicBezTo>
                <a:cubicBezTo>
                  <a:pt x="200997" y="100081"/>
                  <a:pt x="187052" y="105624"/>
                  <a:pt x="176479" y="115568"/>
                </a:cubicBezTo>
                <a:lnTo>
                  <a:pt x="136417" y="153402"/>
                </a:lnTo>
                <a:cubicBezTo>
                  <a:pt x="130531" y="159002"/>
                  <a:pt x="130645" y="168432"/>
                  <a:pt x="136703" y="173804"/>
                </a:cubicBezTo>
                <a:cubicBezTo>
                  <a:pt x="142018" y="178548"/>
                  <a:pt x="150076" y="178433"/>
                  <a:pt x="155277" y="173633"/>
                </a:cubicBezTo>
                <a:lnTo>
                  <a:pt x="196367" y="135685"/>
                </a:lnTo>
                <a:cubicBezTo>
                  <a:pt x="201911" y="130542"/>
                  <a:pt x="210598" y="130884"/>
                  <a:pt x="215741" y="136485"/>
                </a:cubicBezTo>
                <a:cubicBezTo>
                  <a:pt x="220885" y="142086"/>
                  <a:pt x="220542" y="150716"/>
                  <a:pt x="214941" y="155859"/>
                </a:cubicBezTo>
                <a:lnTo>
                  <a:pt x="214484" y="156316"/>
                </a:lnTo>
                <a:lnTo>
                  <a:pt x="257004" y="198836"/>
                </a:lnTo>
                <a:cubicBezTo>
                  <a:pt x="262719" y="204551"/>
                  <a:pt x="266433" y="211580"/>
                  <a:pt x="268091" y="218895"/>
                </a:cubicBezTo>
                <a:lnTo>
                  <a:pt x="310839" y="218895"/>
                </a:lnTo>
                <a:lnTo>
                  <a:pt x="310896" y="218953"/>
                </a:lnTo>
                <a:moveTo>
                  <a:pt x="36576" y="228097"/>
                </a:moveTo>
                <a:cubicBezTo>
                  <a:pt x="36576" y="223047"/>
                  <a:pt x="32482" y="218953"/>
                  <a:pt x="27432" y="218953"/>
                </a:cubicBezTo>
                <a:cubicBezTo>
                  <a:pt x="22382" y="218953"/>
                  <a:pt x="18288" y="223047"/>
                  <a:pt x="18288" y="228097"/>
                </a:cubicBezTo>
                <a:cubicBezTo>
                  <a:pt x="18288" y="233147"/>
                  <a:pt x="22382" y="237241"/>
                  <a:pt x="27432" y="237241"/>
                </a:cubicBezTo>
                <a:cubicBezTo>
                  <a:pt x="32482" y="237241"/>
                  <a:pt x="36576" y="233147"/>
                  <a:pt x="36576" y="228097"/>
                </a:cubicBezTo>
                <a:moveTo>
                  <a:pt x="338328" y="237241"/>
                </a:moveTo>
                <a:cubicBezTo>
                  <a:pt x="343378" y="237241"/>
                  <a:pt x="347472" y="233147"/>
                  <a:pt x="347472" y="228097"/>
                </a:cubicBezTo>
                <a:cubicBezTo>
                  <a:pt x="347472" y="223047"/>
                  <a:pt x="343378" y="218953"/>
                  <a:pt x="338328" y="218953"/>
                </a:cubicBezTo>
                <a:cubicBezTo>
                  <a:pt x="333278" y="218953"/>
                  <a:pt x="329184" y="223047"/>
                  <a:pt x="329184" y="228097"/>
                </a:cubicBezTo>
                <a:cubicBezTo>
                  <a:pt x="329184" y="233147"/>
                  <a:pt x="333278" y="237241"/>
                  <a:pt x="338328" y="237241"/>
                </a:cubicBezTo>
              </a:path>
            </a:pathLst>
          </a:custGeom>
          <a:solidFill>
            <a:srgbClr val="7709FE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2025-03-13T04:22:03Z</dcterms:created>
  <dcterms:modified xsi:type="dcterms:W3CDTF">2025-03-13T04:22:03Z</dcterms:modified>
</cp:coreProperties>
</file>