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f6abbf94e5e48197fb4aa16560ab508092c06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1944260e13588e031ea177b27840536d1c88e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483403265a1ad26b838629b76e13f540e710c8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b538556a5458b44a0b66e70755a7280f73f96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34df30932bf05eb3015ab7074bdf8e553fcd5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0ab46a67f02cd5c17e7d516c098bd9a2e06e5a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2524213ce7ff88dcb14a2cbadebbb0559e170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9b2d6aa54124fe512229d89b6b42ce600fbf32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77" r="319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Effective Teaching and Learning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Building Strong Foundations: Enhancing Communication and Engagement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Foundations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Questioning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Development Levels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Outcomes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and Student Engagement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Safety and Ethical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and Growth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Contact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Export Requirements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787" r="317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Strategies for Effective Communication and Collaboration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521" r="315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fluency and articulation in English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Strengthen confidence in expressing thoughts and ideas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Boost Linguistic Confidence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Increase awareness and understanding of diverse cultures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skills to navigate cross-cultural interactions effectively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Intercultural Communication Competence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self-expression through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creativity in communication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Personal Expression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1"/>
              </a:spcBef>
              <a:buNone/>
            </a:pPr>
            <a:r>
              <a:rPr lang="en-US" sz="13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Advanced Questioning Skills</a:t>
            </a:r>
            <a:endParaRPr lang="en-US" sz="1387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formulating thought-provoking questions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ability to engage in meaningful conversations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Objectives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rapport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Showing empathy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Being present in the moment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Engagement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Respect for diversity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Awareness of cultural norms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Adapting communication styles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Understanding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Paying full attention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and paraphrasing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Avoiding interruptions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Active Listening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Verbal Expression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articulation of ideas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appropriate language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Tone and pitch modulation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Communication Foundations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4 mins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Closure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6 mins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Expression Phase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mins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Paired Interactive Activity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7 mins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Vocabulary Introduction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5 mins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and Activation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Structure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41041" r="41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Open-ended Inquiries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Follow-up Question Development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Contextual Appropriateness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Questioning Strategies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Question Structures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"What do you enjoy doing?"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"How often do you...?"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Questioning Techniques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 Formation Workshop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Conversational Interview Simulation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Cultural Interest Exploration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Linguistic Complexity Challenge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Communication Game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Activities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Communicative Competence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Cross-cultural Communication Strategies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Professional-level Presentation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Level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Personal Interest Exploration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Follow-up Questioning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Multi-dimensional Communication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Intermediate Level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Beginner Level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 Personal Information Exchange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Question Templates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Communication Structures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Development Levels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Augmented Reality Experiences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Digital Storytelling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Media Language Exchange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Reality Simulations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Language Apps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Integration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Oral Communication Portfolio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Presentation Performance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Written Communication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Dialogue Assessment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Linguistic Monitoring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Progress Tracking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Feedback Mechanisms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Strategies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adjust language use based on the audience and context.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the ability to communicate clearly and effectively in various situations.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 of Adaptive Language Strategies</a:t>
            </a:r>
            <a:endParaRPr lang="en-US" sz="1129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differences and their impact on communication.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strategies for effective communication in diverse settings.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Proficiency in Intercultural Communication Skills</a:t>
            </a:r>
            <a:endParaRPr lang="en-US" sz="1129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self-assurance in sharing ideas and opinions.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effective verbal and non-verbal communication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Confidence in Personal Expression</a:t>
            </a:r>
            <a:endParaRPr lang="en-US" sz="1155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Mastery of Advanced Questioning Techniques</a:t>
            </a:r>
            <a:endParaRPr lang="en-US" sz="1159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the ability to ask insightful and thought-provoking questions.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use questions to guide conversations and uncover deeper insights.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Learning Outcomes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Student-Led Conferences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 students to showcase their progress and goals.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independence and accountability in students.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Parent Education Workshops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workshops on topics like study habits and technology use.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resources for parents to support learning at home.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surveys to gather input from parents and students.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suggestion boxes for anonymous feedback.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Involvement Opportunities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parents to volunteer for school events.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Invite parents to participate in classroom activities.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Communication Channels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emails, newsletters, and school apps for updates.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Schedule parent-teacher conferences for in-depth discussions.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Parent and Student Engagement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425" r="334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Consent and Participation Frameworks</a:t>
            </a:r>
            <a:endParaRPr lang="en-US" sz="1345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Emotional Support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Interaction Safety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Safety Protocols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and Ethical Considerations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16" r="30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Reflecting on Language Learning Progress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Setting Goals for Future Development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Growth Journey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Metacognitive Development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Self-Assessment Techniques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Continuous Improvement Strategies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Growth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128821" y="2571157"/>
            <a:ext cx="3200398" cy="3305768"/>
          </a:xfrm>
          <a:custGeom>
            <a:avLst/>
            <a:gdLst/>
            <a:ahLst/>
            <a:cxnLst/>
            <a:rect l="l" t="t" r="r" b="b"/>
            <a:pathLst>
              <a:path w="3200398" h="3305768">
                <a:moveTo>
                  <a:pt x="0" y="3305768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Communication Strategies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Intercultural Communication Exploration</a:t>
            </a:r>
            <a:endParaRPr lang="en-US" sz="1243" dirty="0"/>
          </a:p>
        </p:txBody>
      </p:sp>
      <p:sp>
        <p:nvSpPr>
          <p:cNvPr id="13" name="Text 11"/>
          <p:cNvSpPr/>
          <p:nvPr/>
        </p:nvSpPr>
        <p:spPr>
          <a:xfrm>
            <a:off x="861872" y="2572898"/>
            <a:ext cx="3200400" cy="3305768"/>
          </a:xfrm>
          <a:custGeom>
            <a:avLst/>
            <a:gdLst/>
            <a:ahLst/>
            <a:cxnLst/>
            <a:rect l="l" t="t" r="r" b="b"/>
            <a:pathLst>
              <a:path w="3200400" h="3305768">
                <a:moveTo>
                  <a:pt x="0" y="330576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05768"/>
                </a:lnTo>
                <a:lnTo>
                  <a:pt x="0" y="3305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Narrative Construction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5572" y="447"/>
            <a:ext cx="10483791" cy="1477371"/>
          </a:xfrm>
          <a:custGeom>
            <a:avLst/>
            <a:gdLst/>
            <a:ahLst/>
            <a:cxnLst/>
            <a:rect l="l" t="t" r="r" b="b"/>
            <a:pathLst>
              <a:path w="10483791" h="1477371">
                <a:moveTo>
                  <a:pt x="0" y="1477371"/>
                </a:moveTo>
                <a:lnTo>
                  <a:pt x="0" y="0"/>
                </a:lnTo>
                <a:lnTo>
                  <a:pt x="10483791" y="0"/>
                </a:lnTo>
                <a:lnTo>
                  <a:pt x="10483791" y="1477371"/>
                </a:lnTo>
                <a:lnTo>
                  <a:pt x="0" y="147737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51255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5639236" y="23665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851255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639236" y="4729305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83436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Cultivating global communication skills for a connected world.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39236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Communication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804" y="4301353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Fostering empowerment through personal expression.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1255" y="418344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Empowerment through Expression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41986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the development of skills beyond linguistic proficiency.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39236" y="1817865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Development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51804" y="1941262"/>
            <a:ext cx="4208441" cy="1828800"/>
          </a:xfrm>
          <a:custGeom>
            <a:avLst/>
            <a:gdLst/>
            <a:ahLst/>
            <a:cxnLst/>
            <a:rect l="l" t="t" r="r" b="b"/>
            <a:pathLst>
              <a:path w="4208441" h="1828800">
                <a:moveTo>
                  <a:pt x="0" y="1828800"/>
                </a:moveTo>
                <a:lnTo>
                  <a:pt x="0" y="329184"/>
                </a:lnTo>
                <a:cubicBezTo>
                  <a:pt x="0" y="147381"/>
                  <a:pt x="147381" y="0"/>
                  <a:pt x="329184" y="0"/>
                </a:cubicBezTo>
                <a:lnTo>
                  <a:pt x="4208441" y="0"/>
                </a:lnTo>
                <a:lnTo>
                  <a:pt x="4208441" y="1499616"/>
                </a:lnTo>
                <a:cubicBezTo>
                  <a:pt x="4208441" y="1681419"/>
                  <a:pt x="4061060" y="1828800"/>
                  <a:pt x="3879257" y="1828800"/>
                </a:cubicBezTo>
                <a:lnTo>
                  <a:pt x="0" y="1828800"/>
                </a:lnTo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C2F0DC"/>
            </a:solidFill>
          </a:ln>
        </p:spPr>
        <p:txBody>
          <a:bodyPr wrap="square" lIns="91440" tIns="45720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Emphasizing the importance of transformative language learning.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1255" y="1823354"/>
            <a:ext cx="4206240" cy="548640"/>
          </a:xfrm>
          <a:custGeom>
            <a:avLst/>
            <a:gdLst/>
            <a:ahLst/>
            <a:cxnLst/>
            <a:rect l="l" t="t" r="r" b="b"/>
            <a:pathLst>
              <a:path w="4206240" h="548640">
                <a:moveTo>
                  <a:pt x="0" y="0"/>
                </a:moveTo>
                <a:lnTo>
                  <a:pt x="3931920" y="0"/>
                </a:lnTo>
                <a:lnTo>
                  <a:pt x="4206240" y="274320"/>
                </a:lnTo>
                <a:lnTo>
                  <a:pt x="39319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Transformative Language Learning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Invitation for Further Exploration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our online community for ongoing discussions.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connected for upcoming workshops and events.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Learning Platforms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language learning tools.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exchange programs for practice.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Handouts with key communication tips.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reading materials for further learning.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Contact Information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[email protected]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 floor for questions and discussions.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active participation from attendees.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Contact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 clean, modern design aesthetic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communication-themed icons for visual interest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a consistent color palette for a cohesive look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high readability with appropriate font sizes and styles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engaging visual elements to enhance audience engagement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Strong Foundations: Enhancing Communication and Engagement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Procedures for customs declaration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Handling of restricted or prohibited items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Customs Clearance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Choosing the right shipping method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requirements for international transport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Shipping Logistics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of import/export duties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Calculating taxes and tariffs for different countries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Tariffs and Taxes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Compliance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of export laws and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requirements for international shipments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Export Requirements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2024-12-06T18:51:32Z</dcterms:created>
  <dcterms:modified xsi:type="dcterms:W3CDTF">2024-12-06T18:51:32Z</dcterms:modified>
</cp:coreProperties>
</file>