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451089db5b6d0030c68fc47d7b0cbc20324ce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fe716465fb455b1f022106007c30c66fac13c3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Approach to Transforming Educational Technology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Education with Planet Teachers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Title Slide: Planet Teachers - Revolutionizing Educ…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Platform Capabilities Overview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Technological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Literacy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Inclusive Design Principles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Learning Elements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Engagement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Technical Requirements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Supporting Materials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Methodology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Opportunities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Strategic Implementation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Call to Action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Presenter Notes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Recommended Slide Design Elements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Export Requirements: Planet Teachers Application an…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Title Slide: Planet Teachers - Revolutionizing Educational Technology</a:t>
            </a:r>
            <a:endParaRPr lang="en-US" sz="2285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Planet Teachers: Revolutionizing Educational Technology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Innovative Digital Learning Platform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Objectives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Fostering creativity and adaptability in teaching practices.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Goal: Empowering Educational Innovation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student engagement and interaction.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Transforming Classroom Learning Experiences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Equipping teachers with innovative digital resources.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Tools for Modern Educators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Unveiling a cutting-edge educational technology solution.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Planet Teachers Digital Platform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Platform Capabilities Overview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Automated grading, progress monitoring, and data analytics for personalized learning insights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Robust Assessment and Tracking Systems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quizzes, gamified learning activities, and virtual simulations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Student Engagement Mechanisms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Attendance tracking, assignment distribution, and communication features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Classroom Management Tools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Intuitive navigation for seamless user experience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User-Friendly Interface Design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Integration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Personalized learning experiences tailored to individual student needs.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Adaptive Learning Technologies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Ability to expand and adapt to meet evolving educational needs.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Scalable Educational Solutions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encryption methods to safeguard sensitive information.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Secure Data Protection Protocols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Seamless integration across devices and operating systems.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Cross-Platform Compatibility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Literacy Development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Preparing students for the digital future by integrating cutting-edge technologies into the curriculum.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Fostering innovation and creativity through digital literacy initiatives.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Future-Focused Educational Approaches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personalized learning paths based on students' digital literacy levels.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adaptive technologies to cater to individual learning needs.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Adaptive Learning Strategies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students how to critically assess the credibility and reliability of online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the evaluation of digital tools for educational purposes.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Digital Tool Evaluation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Providing training on essential digital tools and software.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proficiency in utilizing educational technology effectively.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Skill Enhancement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Design Principles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layout for easy navigation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and intuitive user interface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Universal Design Considerations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Customizable settings for individual preferences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Adaptable content for various learning styles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Learning Need Accommodations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Offering language options for diverse users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Ensuring accurate translation services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Multilingual Platform Support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screen reader compatibility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Providing alternative text for images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Accessibility Features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Elements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polls to encourage engagement and feedback.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Polling Mechanisms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 together to solve challenges and enhance critical thinking.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Problem-Solving Scenarios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interactive tools and functionalities instantly.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Real-Time Feature Exploration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real-time demonstration of key features.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Live Platform Walkthrough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Strategies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discussions among educators to share best practices and insights.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Discussion Opportunities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real-world scenarios for educators to apply digital tools effectively.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Scenario-Based Learning Experiences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educators to test new technologies in a practical setting.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Technology Testing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Setup interactive stations with digital tools for hands-on exploration.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Exploration Stations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Technical Requirements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reliable data backup systems to prevent loss of important educational materials.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Robust Backup Solutions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high-quality projectors for clear and engaging visual presentations.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Projection Equipment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 various devices such as laptops, tablets, and smartphones for flexible usage.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Multi-Device Compatibility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seamless access to online resources and real-time collaboration.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High-Speed Internet Connectivity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Materials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Handy reference materials for quick assistance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Quick Reference Documentation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Step-by-step instructions for integrating the platform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Implementation Guide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Checklist for educators to track utilization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Platform Feature Checklists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Detailed guides on platform features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Digital Handouts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Methodology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Track the long-term impact of educational innovations on student outcomes and teacher practices.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Long-Term Implementation Monitoring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 feedback from users to assess user experience and identify areas for enhancement.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Participant Feedback Collection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 the integration and utilization of digital tools by educators for continuous improvement.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Adoption Tracking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surveys before and after sessions to gauge understanding and knowledge retention.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 and Post-Presentation Surveys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Opportunities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to additional resources and courses for continuous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Integration of new features and updates to support evolving educational needs.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 Pathways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Building a network of educators for collaboration and idea-sharing.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Establishing online forums and discussion groups for ongoing support.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Community Development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Tailored training programs based on individual educator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One-on-one coaching sessions for optimizing platform utilization.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Platform Training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Continuous training sessions for educators to enhance their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Workshops and webinars focusing on the latest educational trends.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Ongoing Professional Development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Strategic Implementation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Partnering with educators to co-create new learning experiences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teachers to drive change and innovation in education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Educational Transformation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Collecting feedback and data for ongoing enhancements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Iterating on the platform based on user needs and trends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Improvement Mindset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Fostering a culture of innovation and experimentation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collaboration and knowledge sharing among educators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Supportive Learning Environments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new tools and features in phases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Providing training and support for educators during the transition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Gradual Technological Integration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Embrace the spirit of technological innovation in education to stay ahead in the ever-evolving landscape.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Technological Innovation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Reimagine traditional educational practices by incorporating technological advancements from Planet Teachers.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Reimagine Educational Practices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the diverse digital learning tools available on the platform for a dynamic classroom experience.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Digital Tools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innovative features of Planet Teachers to enhance your teaching methods.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Innovative Features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55" r="300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technological innovation is crucial for the future of education.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Presenter Notes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detailed use cases.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Illustrate the benefits with real-world examples.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Specific Examples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Motivate participants to explore features and tools.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 the diverse capabilities of Planet Teachers.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 Exploration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the benefits for educators.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 how the platform enhances teaching and learning.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Tangible Value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practical examples from teaching environments.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Showcase the application of Planet Teachers in real classrooms.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Scenarios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energy levels high throughout the presentation.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the audience with interactive elements.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Maintain Enthusiasm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Recommended Slide Design Elements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Subtle animations for visual appeal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slide transitions for seamless flow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Smooth Transition Animations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easy-to-read fonts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Maintain font consistency throughout the slide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Consistent Typography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Emphasize visuals over text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images to convey key messages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Minimal Text with Impactful Visuals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Vibrant yet professional color palette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use of brand colors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Clean, Modern Color Scheme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Illustrations of digital tools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Icons representing educational technology concepts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Visual Graphics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Export Requirements: Planet Teachers Application and Their Tools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Education with Planet Teachers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Recommend a stable internet connection with a minimum speed of 10 Mbps for seamless usage.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Internet Connectivity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Require a minimum of 4GB RAM and dual-core processor for optimal performance.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Hardware Specifications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encryption protocols to safeguard user data and privacy.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Security Measures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compatibility with Windows, macOS, iOS, and Android platforms.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System Compatibility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2024-12-07T09:12:50Z</dcterms:created>
  <dcterms:modified xsi:type="dcterms:W3CDTF">2024-12-07T09:12:50Z</dcterms:modified>
</cp:coreProperties>
</file>