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a34f85ca3c597b17104ad88195a6c09ee1f48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2cfbb85cbc7f04953fc2a8693e2506f5f1e030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28e1efdc4ca287d2d4098b40d20cfeacd0f99f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1798d4a66029cd8ff7e632597f83a8bca164e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829c6ad2f435068b87e58514bc4e4dbcf28e77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3686ea8f2715a42d2ef0cd9e8f6ea2cd3e426e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45dbb181f31f367b684b43f99afb5835b6ee10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8c880dc10cc76bad883a4346677618f51fc9aa1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b1e14b5fb057094476d47d8f213454b25a51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6c77aca8612f7df8d7b6cc7f3e133215f1f83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6c8257f50d1d3eb4f2cff103ef7ec66e657c9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6fdb70e20295e5a9af233de02940046c080879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1535347e5155a9fd2e2ace15f323190e79ba906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8719" r="2871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Journey Through Hooke's Law and Beyond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Spring Constants: From Theory to Practice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Spring Constant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Spring Constant?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Hooke's Law Explained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Experimental Setup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Collection Techniques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Modeling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Elastic Potential Energy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Applications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Misconceptions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Interdisciplinary Connections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Tools and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Extension and Challenge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References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Visual Elements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Investigating Elastic Systems and Mechanical Energy Storage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Spring Constant Exploration: Advanced Physics Mechanics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Spring Constant Exploration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visual aids to enhance comprehension of experimental and theoretical concepts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learning through graphical representations of spring constant exploration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visualization skills through iconographic representation of key objectives</a:t>
            </a:r>
            <a:endParaRPr lang="en-US" sz="1127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theoretical framework of Hooke's Law and its applications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Grasp the concept of elastic systems and mechanical energy storage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Deepen theoretical understanding of physics principles underlying spring constants</a:t>
            </a:r>
            <a:endParaRPr lang="en-US" sz="112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mathematical equations to analyze spring behavior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Gain insights into the relationship between force, displacement, and spring constant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mathematical modeling capabilities in the context of spring constants</a:t>
            </a:r>
            <a:endParaRPr lang="en-US" sz="1127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proficiency in experimental measurements related to spring constants</a:t>
            </a:r>
            <a:endParaRPr lang="en-US" sz="1127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importance of accurate data collection techniques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to use precision tools for measuring spring properties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Graphical representation illustrating the force-displacement relationship.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Force (F)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Spring Constant (k)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Displacement (x)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Components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is represented by the equation: F = -kx, where: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 is the force applied to the spring,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 is the spring constant, and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 is the displacement from the equilibrium position.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Representation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spring constant, denoted as k, is a numerical measure of a spring's stiffness.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Spring Constant?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Graphical representation showing force, spring constant, and displacement.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Visualization: Color-coded equation explanation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in industries like automotive, construction, and engineering.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 = -kx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Force (F), Spring Constant (k), Displacement (x).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Equation Breakdown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Principle of Linear Elastic Behavior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Describes the relationship between force and displacement in a spring.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Hooke's Law Explained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Apparatus Required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Protocols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Experimental Methodology Overview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Experimental Setup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Setup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513" r="3051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Minimize parallax errors by aligning measurement tools properly.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Repeat measurements to identify and reduce random errors.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Error Reduction Techniques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varying masses to the spring to observe different force-displacement relationships.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mass sets for controlled experimentation.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Mass Application Strategies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calibrated rulers or sensors to accurately measure spring elongation.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 displacement values at regular intervals.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Displacement Measurement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Measurement Protocol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a standardized procedure for data collection.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consistency in measurement techniques.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Collection Techniques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283" r="3228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numerical methods to model and analyze spring systems.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Approaches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mathematical formulas to derive the spring constant value.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Spring Constant Calculation Methods</a:t>
            </a:r>
            <a:endParaRPr lang="en-US" sz="138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Plotting force-displacement data to visualize the spring's behavior.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Graphical Representation Techniques</a:t>
            </a:r>
            <a:endParaRPr lang="en-US" sz="138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Linear Regression Analysis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Utilized to determine the relationship between force and displacement.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Mathematical Modeling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34" r="309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Energy stored in an elastic object when it is stretched or compressed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Formula: U = ½kx²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Significance: Represents the ability of a spring to do work when released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Units: Measured in joules (J) or newton-meters (Nm)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Visual: Energy conversion diagram showcasing the transformation of mechanical energy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Elastic Potential Energy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Elastic Potential Energy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Automotive Suspension Engineering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Seismic Structural Design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Precision Measurement Instruments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Biomechanical Research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Renewable Energy Systems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Applications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Advanced Applications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Misconception: Overreliance on computational models without experimental validation.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Experimental data crucial for accurate spring constant determination.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Reasoning Errors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Misconception: Belief that spring constant remains constant regardless of conditions.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Spring constant can vary with temperature, material fatigue, and stress.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Constant Spring Constant Myth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Misconception: Misunderstanding the units of spring constant (k).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Correct units are N/m for SI system and lb/in for Imperial system.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Interpretation Challenges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Linear Elastic Behavior Limitations</a:t>
            </a:r>
            <a:endParaRPr lang="en-US" sz="1387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Misconception: Assuming all materials exhibit linear elasticity.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Non-linear behavior in materials under extreme conditions.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Misconceptions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computational simulations to model spring behaviors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algorithms for automated spring constant calculations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Computer Science Applications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Studying material properties affecting spring constant variations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relationship between spring materials and their stiffness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Material Science Correlations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spring constants in structural engineering for stability analysis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Designing mechanical systems with optimized spring configurations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Engineering Design Principles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Mathematics Integration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calculus for advanced spring constant calculations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trigonometry in analyzing oscillatory motion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Interdisciplinary Connections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Modeling Resources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Software for creating mathematical models of spring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Numerical simulation tools for predicting spring behavior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Research Tools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platforms for sharing data and collaborating on spring constant projects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Tools for remote teamwork and project management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Visualization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 applications for visualizing spring systems in 3D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Immersive experiences to understand spring behavior better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Analysis Software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Tools for analyzing experimental results and calculating spring constants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Statistical analysis software for interpreting data accurately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Simulation Platforms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environments for exploring spring constant concepts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simulations for hands-on learning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Tools and Resources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Compilation of mathematical models developed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Comparison of predicted vs. actual results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on modeling challenges and improvements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Modeling Portfolio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criteria for data collection accuracy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Evaluation of methodology and error analysis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of results and conclusions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Experimental Report Rubrics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Final project presentations and reports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exams on theoretical concepts and calculations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assessments measuring data analysis skills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Evaluation Techniques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Assessment Methods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Ongoing quizzes and checkpoints during experimentation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evaluations and feedback sessions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Concept mapping exercises to gauge understanding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16" r="309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Collaborating with material scientists to study novel spring materials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Partnering with biologists to analyze spring-like structures in biological systems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Interdisciplinary Research Opportunities</a:t>
            </a:r>
            <a:endParaRPr lang="en-US" sz="121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Investigating quantum harmonic oscillators and their spring-like behavior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concept of zero-point energy in quantum systems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Quantum Mechanics Exploration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software for simulating various spring constants scenarios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numerical methods to solve differential equations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Modeling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Extension and Challenge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Experimental Designs - Incorporating multiple springs in series and parallel configurations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non-linear spring systems for complex analysis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Extension and Challenge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1255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5639236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51255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5639236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83436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representations of energy transformations in elastic systems.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39236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Inspirational Physics-related Imagery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5180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Further exploration of elastic potential energy and its applications.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1255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Learning Pathways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841986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Crucial for designing efficient and stable mechanical systems.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639236" y="181786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Spring Constant Understanding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51804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significance of spring constants in mechanical systems.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1255" y="1823354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Acknowledgments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contributors and collaborators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Thanking individuals or institutions for support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Bibliography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all sources referenced in the presentation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Properly formatted according to academic standards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simulations for spring constant experiments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Physics laboratory manuals for practical guidance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Educational websites for further exploration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References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5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Hooke, Robert. "On the Spring of the Air." Philosophical Transactions of the Royal Society of London, vol. 80, no. 1, 1670, pp. 147-153.</a:t>
            </a:r>
            <a:endParaRPr lang="en-US" sz="1171" dirty="0"/>
          </a:p>
          <a:p>
            <a:pPr algn="l" marL="0" indent="0">
              <a:lnSpc>
                <a:spcPct val="90000"/>
              </a:lnSpc>
              <a:spcBef>
                <a:spcPts val="975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Young, Hugh D., and Roger A. Freedman. "University Physics." Pearson, 2012.</a:t>
            </a:r>
            <a:endParaRPr lang="en-US" sz="1171" dirty="0"/>
          </a:p>
          <a:p>
            <a:pPr algn="l" marL="0" indent="0">
              <a:lnSpc>
                <a:spcPct val="90000"/>
              </a:lnSpc>
              <a:spcBef>
                <a:spcPts val="975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Smith, John. "Experimental Techniques in Physics." Cambridge University Press, 2018.</a:t>
            </a:r>
            <a:endParaRPr lang="en-US" sz="1171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Session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Addressing audience questions and clarifications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interactive discussion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References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Clear, Readable Graphics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diagrams and charts that are easy to understand at a glance.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 Text per Slide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text concise and focused to avoid overwhelming the audience.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High-Quality Scientific Imagery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detailed images related to springs and physics for visual interest.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Modern Typography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clean and professional fonts for readability and a contemporary look.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Color Scheme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shades of blues and grays for a cohesive visual appeal.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Spring Constants: From Theory to Practice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34" r="309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Physics-related background textures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Illustrations of springs and mechanical systems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patterns and designs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icons and diagrams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Icons representing force, displacement, and spring constant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Visual Elements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Visual Elements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2024-12-08T22:05:15Z</dcterms:created>
  <dcterms:modified xsi:type="dcterms:W3CDTF">2024-12-08T22:05:15Z</dcterms:modified>
</cp:coreProperties>
</file>