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180721fa856c1adfd3e6274ccf773a1107d385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c28e578227e9c374c41509b677144cb8994ae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ae80ab5a34b921f5b44b9b08f45c87c959660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5d2c5fca815fbace33bdcdf1481519aefce0e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2f09ebfcc00f6a826b1efb5d863af4e35afa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e35fdb792713d19e501dfdb57e2035e5fda04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dcc82381cd7a0f208c67f093c43f1355a8f8e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9b9dd59728b3b5c3eb2907ca70d5dd05a3bb70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1e7bbd28c75e1a394bcc7ea2b33e34eebc0bf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61" r="29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Language and Culture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Ukrainian Alphabet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Mastering the Ukrainian Alphabet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Overview: Objectives and Key Learning Goals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Context: Origins and Key Highlights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Alphabet Structural Overview: Characters and Comparison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Phonetic Pronunciation Workshop: Techniques and Guide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Linguistic Analysis: Ukrainian vs. English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Challenge: Activities and Approach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Challenges: Misconceptions and Strategies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Application: Language Usage and Skills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Resources: Tools and Platforms</a:t>
            </a:r>
            <a:endParaRPr lang="en-US" sz="1787" dirty="0"/>
          </a:p>
          <a:p>
            <a:pPr algn="l" marL="0" indent="0">
              <a:lnSpc>
                <a:spcPct val="130000"/>
              </a:lnSpc>
              <a:spcBef>
                <a:spcPts val="993"/>
              </a:spcBef>
              <a:buNone/>
            </a:pPr>
            <a:r>
              <a:rPr lang="en-US" sz="17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Strategies: Evaluation Methods and Criteria</a:t>
            </a:r>
            <a:endParaRPr lang="en-US" sz="1787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Differentiation Approaches: Learning Pathways and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Connections: Significance and Identity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Steps: Learning Pathways and Opportunities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Key Takeaways and Quote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Resources: Materials and Information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12" r="309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Cyrillic Script for Teenage Language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the Ukrainian Alphabet: A Linguistic Journey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Mastering the Ukrainian Alphabet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33 Ukrainian Alphabet Characters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Phonetic Pronunciation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Compare Ukrainian and English Linguistic Structures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Learning Goals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 Ukrainian Cyrillic Alphabet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Phonetic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Cultural Linguistic Connections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Overview: Objectives and Key Learning Goals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Saints Cyril and Methodius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Evolution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Preservation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Highlights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Origins of Cyrillic Script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Developed in 9th Century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Byzantine Missionary Influence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Significance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Context: Origins and Key Highlights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7482" r="3748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sound correspondence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unique pronunciation rules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phonetic similarities and differences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Phonetic Mapping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Cyrillic vs. English Characters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visual representations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pronunciation rules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Sound correspondence variations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Comparison with English Alphabet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Alphabet Characters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Consists of 33 unique characters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Includes both vowels and consonants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Alphabet Structural Overview: Characters and Comparison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Sound Variations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nuances in vowel length and stress patterns.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Differentiate voiced and voiceless consonant pairs.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Mouth Positioning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correct mouth shapes for specific sounds.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the importance of lip rounding and tongue placement.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Practice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tongue twisters for diction improvement.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audio guides for accurate pronunciation.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Phonetic Challenges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soft and hard consonant distinctions.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vowel reduction in unstressed syllables.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Articulation Exercises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tongue placement and airflow control.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vowel sounds and consonant clusters.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Phonetic Pronunciation Workshop: Techniques and Guide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Linguistic Analysis: Ukrainian vs. English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Ukrainian: Sound correspondence with characters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English: Varied pronunciation rules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Phonetic Mapping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Ukrainian: 33 unique characters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English: 26 letters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Alphabet Structure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friendly competition for motivation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 pronunciation skills in a fun setting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Competitive Learning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workshop for mastering sounds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challenging phonetic combinations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Practice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Alphabet Decoding Game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activity for group engagement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Decode Ukrainian words using Cyrillic characters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Challenge: Activities and Approach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595" r="295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Explanation: Ukrainian has specific pronunciation rules and sounds that differ from English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Strategy: Practice systematic pronunciation drills and utilize multimedia resources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 2: Ukrainian pronunciation is simple</a:t>
            </a:r>
            <a:endParaRPr lang="en-US" sz="1129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 1: Ukrainian characters are identical to English characters</a:t>
            </a:r>
            <a:endParaRPr lang="en-US" sz="1127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Explanation: Cyrillic script has unique characters that may look similar but have different sounds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Strategy: Engage in visual comparisons to understand the distinctions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Challenges: Misconceptions and Strategies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775" r="327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Practice Sessions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Feedback and Guidance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Confidence Building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Cultural Nuances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 Language Traditions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Skills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Language Usage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Conversations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Writing Skills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Application: Language Usage and Skills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Tools for monitoring and improving pronunciation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mechanisms for language accuracy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Pronunciation Tracking Technologies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classrooms for interactive lessons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 to language tutors and resources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Language Platforms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Immersive learning experiences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Visualizing Cyrillic characters in real-world settings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Mobile Applications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language learning apps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exercises and quizzes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Learning Resources: Tools and Platforms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49" r="308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 a linguistic analysis comparing Ukrainian and English structures.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cultural and historical influences on language development.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proficiency in phonetic mapping and sound correspondence.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Presentation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accurate pronunciation of Ukrainian alphabet characters.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ability to apply phonetic rules in spoken language.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opportunities for individualized feedback.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Pronunciation Portfolio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Examination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understanding of Ukrainian Cyrillic alphabet characters.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knowledge of phonetic pronunciation rules.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 comprehension of linguistic structures.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Strategies: Evaluation Methods and Criteria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by doing and experiencing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 from hands-on activities and role-playing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Kinesthetic Learners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best through listening and speaking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well with audio resources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Auditory Learners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Learners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Prefer visual aids like charts and diagrams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 from color-coded information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Differentiation Approaches: Learning Pathways and Strategies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528" r="2952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with Ukrainian diaspora worldwide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Ukrainian language and culture internationally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alphabet as a reflection of national pride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significance of linguistic traditions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Identity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Cyrillic script development in the 9th century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of Byzantine missionaries on Ukrainian language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Significance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Preservation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Alphabet as a symbol of cultural heritage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language in preserving identity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Connections: Significance and Identity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Proficiency Exams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taking proficiency exams to assess and certify your Ukrainian language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Language Communities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 online forums and communities to practice Ukrainian and engage with fellow learners.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Exchange Partners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 with native Ukrainian speakers for language exchange opportunities.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Immersion Programs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Participate in cultural immersion programs to enhance language skills and understanding.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Language Courses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higher-level Ukrainian language courses for in-depth learning.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Steps: Learning Pathways and Opportunities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798" r="327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"Language is the road map of a culture. It tells you where its people come from and where they are going." - Rita Mae Brown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Quote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33 Ukrainian Alphabet Characters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Key Takeaways and Quote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Ukrainian Alphabet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 Ukrainian language study groups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speaking with native speakers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Immerse yourself in Ukrainian culture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Encouragement for Continued Learning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language apps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language websites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language podcasts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Resources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centers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cultural organizations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language tutors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Learning Materials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Ukrainian language courses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alphabet flashcards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Ukrainian language textbooks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Resources: Materials and Information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2024-12-06T18:49:25Z</dcterms:created>
  <dcterms:modified xsi:type="dcterms:W3CDTF">2024-12-06T18:49:25Z</dcterms:modified>
</cp:coreProperties>
</file>