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d8831a552bb68393c2de8e1711620bb49e4a92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3b1d3fd2f4ca4fce7ffda17df835b2c935f45f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6c5994010dc6fcca616c9d06ba0a632d9210406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b2dc5d54f34e9e3a83359868decd260023a16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074d5575500d6016e6bbd9f7fdc7b5a0eed22d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72092d2f82842d909093e212d9ffee2443197e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7078672532770025c7569fff7b9c5a931e760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3a5b9a10cd2c517426d7ba76815802188624e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05f7542eb74016527f8d9ac5ca349188952af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9146332550a7c61e3b8ae83eb738889c3c00d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3c810f3d6be13a5346971dabf8b49890f7b25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Importance, Techniques, and Cultural Nuances of Effective Communication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the Art of Greetings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Greetings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Greetings are Important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Greetings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Facial Expressions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Gestures and Facial Expressions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Greetings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Eye Contact and Personal Space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Cultural Differences in Greetings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Remediation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491" r="374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Greetings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help establish connections and build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contribute to a positive social atmosphere and can enhance happiness.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Benefits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Gestures and facial expressions play a crucial role in greetings.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smile or nod can convey warmth and friendliness.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Nonverbal Cues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can be verbal, such as saying 'hello' or 'hi'.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also be physical, like a handshake or a wave.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Greeting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Greetings are Important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serve as an effective way to start conversations.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open the door for meaningful interactions and relationships.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Initiate Conversations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friendly greeting makes others feel happy and welcomed.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positive atmosphere and encourages connection.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Happiness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are a simple way to express kindness and friendship.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warm greeting can brighten someone's day.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 Kindness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Greetings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way to show happiness and friendliness.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Universal gesture that can brighten someone's day.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Smiling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95155" y="170432"/>
                </a:moveTo>
                <a:cubicBezTo>
                  <a:pt x="103299" y="179219"/>
                  <a:pt x="117229" y="188595"/>
                  <a:pt x="137160" y="188595"/>
                </a:cubicBezTo>
                <a:cubicBezTo>
                  <a:pt x="157091" y="188595"/>
                  <a:pt x="171021" y="179219"/>
                  <a:pt x="179165" y="170432"/>
                </a:cubicBezTo>
                <a:cubicBezTo>
                  <a:pt x="183987" y="165235"/>
                  <a:pt x="192131" y="164860"/>
                  <a:pt x="197328" y="169682"/>
                </a:cubicBezTo>
                <a:cubicBezTo>
                  <a:pt x="202525" y="174504"/>
                  <a:pt x="202900" y="182648"/>
                  <a:pt x="198078" y="187845"/>
                </a:cubicBezTo>
                <a:cubicBezTo>
                  <a:pt x="186291" y="200597"/>
                  <a:pt x="165932" y="214313"/>
                  <a:pt x="137214" y="214313"/>
                </a:cubicBezTo>
                <a:cubicBezTo>
                  <a:pt x="108496" y="214313"/>
                  <a:pt x="88082" y="200650"/>
                  <a:pt x="76349" y="187845"/>
                </a:cubicBezTo>
                <a:cubicBezTo>
                  <a:pt x="71527" y="182648"/>
                  <a:pt x="71848" y="174504"/>
                  <a:pt x="77099" y="169682"/>
                </a:cubicBezTo>
                <a:cubicBezTo>
                  <a:pt x="82350" y="164860"/>
                  <a:pt x="90440" y="165181"/>
                  <a:pt x="95262" y="170432"/>
                </a:cubicBezTo>
                <a:lnTo>
                  <a:pt x="95155" y="170432"/>
                </a:lnTo>
                <a:moveTo>
                  <a:pt x="77367" y="111443"/>
                </a:moveTo>
                <a:cubicBezTo>
                  <a:pt x="77367" y="101974"/>
                  <a:pt x="85043" y="94297"/>
                  <a:pt x="94512" y="94297"/>
                </a:cubicBezTo>
                <a:cubicBezTo>
                  <a:pt x="103981" y="94297"/>
                  <a:pt x="111657" y="101974"/>
                  <a:pt x="111657" y="111443"/>
                </a:cubicBezTo>
                <a:cubicBezTo>
                  <a:pt x="111657" y="120911"/>
                  <a:pt x="103981" y="128588"/>
                  <a:pt x="94512" y="128588"/>
                </a:cubicBezTo>
                <a:cubicBezTo>
                  <a:pt x="85043" y="128588"/>
                  <a:pt x="77367" y="120911"/>
                  <a:pt x="77367" y="111443"/>
                </a:cubicBezTo>
                <a:moveTo>
                  <a:pt x="180237" y="94298"/>
                </a:moveTo>
                <a:cubicBezTo>
                  <a:pt x="189706" y="94298"/>
                  <a:pt x="197382" y="101974"/>
                  <a:pt x="197382" y="111443"/>
                </a:cubicBezTo>
                <a:cubicBezTo>
                  <a:pt x="197382" y="120911"/>
                  <a:pt x="189706" y="128588"/>
                  <a:pt x="180237" y="128588"/>
                </a:cubicBezTo>
                <a:cubicBezTo>
                  <a:pt x="170768" y="128588"/>
                  <a:pt x="163092" y="120911"/>
                  <a:pt x="163092" y="111443"/>
                </a:cubicBezTo>
                <a:cubicBezTo>
                  <a:pt x="163092" y="101974"/>
                  <a:pt x="170768" y="94298"/>
                  <a:pt x="180237" y="9429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formal way to greet someone.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Typically used in professional or business contexts.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Shaking Hands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way to show love and affection.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shared among close friends and family.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Hugging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casual way to say hello.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Commonly used in informal settings.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Waving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3486" y="18587"/>
                </a:moveTo>
                <a:cubicBezTo>
                  <a:pt x="153019" y="12747"/>
                  <a:pt x="131642" y="24587"/>
                  <a:pt x="125801" y="45054"/>
                </a:cubicBezTo>
                <a:lnTo>
                  <a:pt x="122747" y="55770"/>
                </a:lnTo>
                <a:cubicBezTo>
                  <a:pt x="120765" y="62735"/>
                  <a:pt x="117175" y="69164"/>
                  <a:pt x="112300" y="74522"/>
                </a:cubicBezTo>
                <a:lnTo>
                  <a:pt x="84814" y="104740"/>
                </a:lnTo>
                <a:cubicBezTo>
                  <a:pt x="80046" y="109991"/>
                  <a:pt x="80421" y="118135"/>
                  <a:pt x="85671" y="122903"/>
                </a:cubicBezTo>
                <a:cubicBezTo>
                  <a:pt x="90922" y="127672"/>
                  <a:pt x="99066" y="127297"/>
                  <a:pt x="103834" y="122046"/>
                </a:cubicBezTo>
                <a:lnTo>
                  <a:pt x="131320" y="91828"/>
                </a:lnTo>
                <a:cubicBezTo>
                  <a:pt x="138875" y="83523"/>
                  <a:pt x="144393" y="73611"/>
                  <a:pt x="147447" y="62842"/>
                </a:cubicBezTo>
                <a:lnTo>
                  <a:pt x="150501" y="52127"/>
                </a:lnTo>
                <a:cubicBezTo>
                  <a:pt x="152430" y="45322"/>
                  <a:pt x="159556" y="41357"/>
                  <a:pt x="166414" y="43286"/>
                </a:cubicBezTo>
                <a:cubicBezTo>
                  <a:pt x="173272" y="45215"/>
                  <a:pt x="177183" y="52341"/>
                  <a:pt x="175254" y="59199"/>
                </a:cubicBezTo>
                <a:lnTo>
                  <a:pt x="172200" y="69915"/>
                </a:lnTo>
                <a:cubicBezTo>
                  <a:pt x="169146" y="80577"/>
                  <a:pt x="164324" y="90649"/>
                  <a:pt x="157948" y="99651"/>
                </a:cubicBezTo>
                <a:cubicBezTo>
                  <a:pt x="155162" y="103562"/>
                  <a:pt x="154841" y="108705"/>
                  <a:pt x="157037" y="112991"/>
                </a:cubicBezTo>
                <a:cubicBezTo>
                  <a:pt x="159234" y="117278"/>
                  <a:pt x="163627" y="119957"/>
                  <a:pt x="168450" y="119957"/>
                </a:cubicBezTo>
                <a:lnTo>
                  <a:pt x="240030" y="119957"/>
                </a:lnTo>
                <a:cubicBezTo>
                  <a:pt x="244745" y="119957"/>
                  <a:pt x="248602" y="123814"/>
                  <a:pt x="248602" y="128529"/>
                </a:cubicBezTo>
                <a:cubicBezTo>
                  <a:pt x="248602" y="132172"/>
                  <a:pt x="246299" y="135333"/>
                  <a:pt x="243030" y="136566"/>
                </a:cubicBezTo>
                <a:cubicBezTo>
                  <a:pt x="239065" y="138066"/>
                  <a:pt x="236065" y="141388"/>
                  <a:pt x="235047" y="145513"/>
                </a:cubicBezTo>
                <a:cubicBezTo>
                  <a:pt x="234029" y="149639"/>
                  <a:pt x="235101" y="153979"/>
                  <a:pt x="237887" y="157140"/>
                </a:cubicBezTo>
                <a:cubicBezTo>
                  <a:pt x="239226" y="158640"/>
                  <a:pt x="240030" y="160622"/>
                  <a:pt x="240030" y="162819"/>
                </a:cubicBezTo>
                <a:cubicBezTo>
                  <a:pt x="240030" y="166998"/>
                  <a:pt x="237030" y="170481"/>
                  <a:pt x="233065" y="171231"/>
                </a:cubicBezTo>
                <a:cubicBezTo>
                  <a:pt x="228671" y="172088"/>
                  <a:pt x="224974" y="175142"/>
                  <a:pt x="223421" y="179375"/>
                </a:cubicBezTo>
                <a:cubicBezTo>
                  <a:pt x="221867" y="183607"/>
                  <a:pt x="222563" y="188322"/>
                  <a:pt x="225349" y="191858"/>
                </a:cubicBezTo>
                <a:cubicBezTo>
                  <a:pt x="226475" y="193305"/>
                  <a:pt x="227171" y="195127"/>
                  <a:pt x="227171" y="197163"/>
                </a:cubicBezTo>
                <a:cubicBezTo>
                  <a:pt x="227171" y="200752"/>
                  <a:pt x="224921" y="203913"/>
                  <a:pt x="221706" y="205146"/>
                </a:cubicBezTo>
                <a:cubicBezTo>
                  <a:pt x="215545" y="207557"/>
                  <a:pt x="212223" y="214200"/>
                  <a:pt x="213991" y="220576"/>
                </a:cubicBezTo>
                <a:cubicBezTo>
                  <a:pt x="214205" y="221273"/>
                  <a:pt x="214312" y="222076"/>
                  <a:pt x="214312" y="222880"/>
                </a:cubicBezTo>
                <a:cubicBezTo>
                  <a:pt x="214312" y="227595"/>
                  <a:pt x="210455" y="231453"/>
                  <a:pt x="205740" y="231453"/>
                </a:cubicBezTo>
                <a:lnTo>
                  <a:pt x="153501" y="231453"/>
                </a:lnTo>
                <a:cubicBezTo>
                  <a:pt x="146750" y="231453"/>
                  <a:pt x="140107" y="229470"/>
                  <a:pt x="134481" y="225720"/>
                </a:cubicBezTo>
                <a:lnTo>
                  <a:pt x="101423" y="203699"/>
                </a:lnTo>
                <a:cubicBezTo>
                  <a:pt x="95530" y="199734"/>
                  <a:pt x="87547" y="201342"/>
                  <a:pt x="83582" y="207289"/>
                </a:cubicBezTo>
                <a:cubicBezTo>
                  <a:pt x="79617" y="213236"/>
                  <a:pt x="81224" y="221165"/>
                  <a:pt x="87172" y="225130"/>
                </a:cubicBezTo>
                <a:lnTo>
                  <a:pt x="120229" y="247151"/>
                </a:lnTo>
                <a:cubicBezTo>
                  <a:pt x="130088" y="253741"/>
                  <a:pt x="141661" y="257224"/>
                  <a:pt x="153501" y="257224"/>
                </a:cubicBezTo>
                <a:lnTo>
                  <a:pt x="205740" y="257224"/>
                </a:lnTo>
                <a:cubicBezTo>
                  <a:pt x="224332" y="257224"/>
                  <a:pt x="239441" y="242436"/>
                  <a:pt x="240030" y="224005"/>
                </a:cubicBezTo>
                <a:cubicBezTo>
                  <a:pt x="247852" y="217737"/>
                  <a:pt x="252889" y="208092"/>
                  <a:pt x="252889" y="197216"/>
                </a:cubicBezTo>
                <a:cubicBezTo>
                  <a:pt x="252889" y="194805"/>
                  <a:pt x="252621" y="192501"/>
                  <a:pt x="252192" y="190251"/>
                </a:cubicBezTo>
                <a:cubicBezTo>
                  <a:pt x="260443" y="183982"/>
                  <a:pt x="265748" y="174070"/>
                  <a:pt x="265748" y="162926"/>
                </a:cubicBezTo>
                <a:cubicBezTo>
                  <a:pt x="265748" y="159444"/>
                  <a:pt x="265212" y="156068"/>
                  <a:pt x="264247" y="152907"/>
                </a:cubicBezTo>
                <a:cubicBezTo>
                  <a:pt x="270462" y="146585"/>
                  <a:pt x="274320" y="138012"/>
                  <a:pt x="274320" y="128529"/>
                </a:cubicBezTo>
                <a:cubicBezTo>
                  <a:pt x="274320" y="109616"/>
                  <a:pt x="258997" y="94239"/>
                  <a:pt x="240030" y="94239"/>
                </a:cubicBezTo>
                <a:lnTo>
                  <a:pt x="190577" y="94239"/>
                </a:lnTo>
                <a:cubicBezTo>
                  <a:pt x="193096" y="88667"/>
                  <a:pt x="195239" y="82880"/>
                  <a:pt x="196900" y="76987"/>
                </a:cubicBezTo>
                <a:lnTo>
                  <a:pt x="199953" y="66271"/>
                </a:lnTo>
                <a:cubicBezTo>
                  <a:pt x="205794" y="45804"/>
                  <a:pt x="193953" y="24427"/>
                  <a:pt x="173486" y="18587"/>
                </a:cubicBezTo>
                <a:lnTo>
                  <a:pt x="173486" y="18587"/>
                </a:lnTo>
                <a:moveTo>
                  <a:pt x="17145" y="102812"/>
                </a:moveTo>
                <a:cubicBezTo>
                  <a:pt x="7662" y="102812"/>
                  <a:pt x="0" y="110473"/>
                  <a:pt x="0" y="119957"/>
                </a:cubicBezTo>
                <a:lnTo>
                  <a:pt x="0" y="239972"/>
                </a:lnTo>
                <a:cubicBezTo>
                  <a:pt x="0" y="249455"/>
                  <a:pt x="7662" y="257117"/>
                  <a:pt x="17145" y="257117"/>
                </a:cubicBezTo>
                <a:lnTo>
                  <a:pt x="51435" y="257117"/>
                </a:lnTo>
                <a:cubicBezTo>
                  <a:pt x="60918" y="257117"/>
                  <a:pt x="68580" y="249455"/>
                  <a:pt x="68580" y="239972"/>
                </a:cubicBezTo>
                <a:lnTo>
                  <a:pt x="68580" y="119957"/>
                </a:lnTo>
                <a:cubicBezTo>
                  <a:pt x="68580" y="110473"/>
                  <a:pt x="60918" y="102812"/>
                  <a:pt x="51435" y="102812"/>
                </a:cubicBezTo>
                <a:lnTo>
                  <a:pt x="17145" y="1028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Facial Expressions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surprised expression often shows excitement or shock.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indicate an unexpected event or revelation.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Surprise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Frowning typically represents sadness or unhappiness.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reflect feelings of disappointment or loss.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Sadness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4730" y="274391"/>
                </a:moveTo>
                <a:cubicBezTo>
                  <a:pt x="121515" y="283321"/>
                  <a:pt x="111728" y="287893"/>
                  <a:pt x="102799" y="284678"/>
                </a:cubicBezTo>
                <a:cubicBezTo>
                  <a:pt x="93869" y="281464"/>
                  <a:pt x="89297" y="271677"/>
                  <a:pt x="92512" y="262747"/>
                </a:cubicBezTo>
                <a:cubicBezTo>
                  <a:pt x="104942" y="228171"/>
                  <a:pt x="142089" y="205740"/>
                  <a:pt x="182880" y="205740"/>
                </a:cubicBezTo>
                <a:cubicBezTo>
                  <a:pt x="223671" y="205740"/>
                  <a:pt x="260818" y="228171"/>
                  <a:pt x="273320" y="262819"/>
                </a:cubicBezTo>
                <a:cubicBezTo>
                  <a:pt x="276535" y="271748"/>
                  <a:pt x="271891" y="281535"/>
                  <a:pt x="263033" y="284750"/>
                </a:cubicBezTo>
                <a:cubicBezTo>
                  <a:pt x="254175" y="287965"/>
                  <a:pt x="244316" y="283321"/>
                  <a:pt x="241102" y="274463"/>
                </a:cubicBezTo>
                <a:cubicBezTo>
                  <a:pt x="234458" y="256103"/>
                  <a:pt x="212312" y="240030"/>
                  <a:pt x="182880" y="240030"/>
                </a:cubicBezTo>
                <a:cubicBezTo>
                  <a:pt x="153448" y="240030"/>
                  <a:pt x="131302" y="256103"/>
                  <a:pt x="124730" y="274391"/>
                </a:cubicBezTo>
                <a:lnTo>
                  <a:pt x="124730" y="274391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Smiling is a universal sign of happiness and friendliness.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often indicates a positive emotional state.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Happiness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Gestures and Facial Expressions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often use gestures and facial expressions to greet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smile or wave can create a welcoming atmosphere and foster connection.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Greetings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3105" y="71057"/>
                </a:moveTo>
                <a:cubicBezTo>
                  <a:pt x="139829" y="71057"/>
                  <a:pt x="96585" y="114300"/>
                  <a:pt x="96585" y="167576"/>
                </a:cubicBezTo>
                <a:cubicBezTo>
                  <a:pt x="96585" y="209677"/>
                  <a:pt x="62486" y="243776"/>
                  <a:pt x="20385" y="243776"/>
                </a:cubicBezTo>
                <a:cubicBezTo>
                  <a:pt x="11939" y="243776"/>
                  <a:pt x="5145" y="236982"/>
                  <a:pt x="5145" y="228536"/>
                </a:cubicBezTo>
                <a:cubicBezTo>
                  <a:pt x="5145" y="220091"/>
                  <a:pt x="11939" y="213296"/>
                  <a:pt x="20385" y="213296"/>
                </a:cubicBezTo>
                <a:cubicBezTo>
                  <a:pt x="45658" y="213296"/>
                  <a:pt x="66105" y="192849"/>
                  <a:pt x="66105" y="167576"/>
                </a:cubicBezTo>
                <a:cubicBezTo>
                  <a:pt x="66105" y="97409"/>
                  <a:pt x="122938" y="40576"/>
                  <a:pt x="193105" y="40576"/>
                </a:cubicBezTo>
                <a:cubicBezTo>
                  <a:pt x="236094" y="40576"/>
                  <a:pt x="274067" y="61912"/>
                  <a:pt x="296991" y="94552"/>
                </a:cubicBezTo>
                <a:cubicBezTo>
                  <a:pt x="300992" y="100203"/>
                  <a:pt x="300674" y="107823"/>
                  <a:pt x="296165" y="113157"/>
                </a:cubicBezTo>
                <a:cubicBezTo>
                  <a:pt x="291657" y="118491"/>
                  <a:pt x="284228" y="120079"/>
                  <a:pt x="278004" y="117094"/>
                </a:cubicBezTo>
                <a:cubicBezTo>
                  <a:pt x="270765" y="113601"/>
                  <a:pt x="262637" y="111696"/>
                  <a:pt x="254065" y="111696"/>
                </a:cubicBezTo>
                <a:cubicBezTo>
                  <a:pt x="223204" y="111696"/>
                  <a:pt x="198185" y="136715"/>
                  <a:pt x="198185" y="167576"/>
                </a:cubicBezTo>
                <a:cubicBezTo>
                  <a:pt x="198185" y="192849"/>
                  <a:pt x="218632" y="213296"/>
                  <a:pt x="243905" y="213296"/>
                </a:cubicBezTo>
                <a:cubicBezTo>
                  <a:pt x="262193" y="213296"/>
                  <a:pt x="281052" y="203581"/>
                  <a:pt x="294705" y="191770"/>
                </a:cubicBezTo>
                <a:cubicBezTo>
                  <a:pt x="300483" y="186626"/>
                  <a:pt x="309183" y="186626"/>
                  <a:pt x="314961" y="191770"/>
                </a:cubicBezTo>
                <a:cubicBezTo>
                  <a:pt x="325693" y="201359"/>
                  <a:pt x="339917" y="208788"/>
                  <a:pt x="353887" y="211963"/>
                </a:cubicBezTo>
                <a:cubicBezTo>
                  <a:pt x="362078" y="213804"/>
                  <a:pt x="367286" y="221933"/>
                  <a:pt x="365444" y="230187"/>
                </a:cubicBezTo>
                <a:cubicBezTo>
                  <a:pt x="363602" y="238442"/>
                  <a:pt x="355474" y="243586"/>
                  <a:pt x="347219" y="241744"/>
                </a:cubicBezTo>
                <a:cubicBezTo>
                  <a:pt x="328995" y="237680"/>
                  <a:pt x="314009" y="228727"/>
                  <a:pt x="304865" y="222440"/>
                </a:cubicBezTo>
                <a:cubicBezTo>
                  <a:pt x="287021" y="234823"/>
                  <a:pt x="265876" y="243903"/>
                  <a:pt x="243905" y="243903"/>
                </a:cubicBezTo>
                <a:cubicBezTo>
                  <a:pt x="201804" y="243903"/>
                  <a:pt x="167705" y="209804"/>
                  <a:pt x="167705" y="167703"/>
                </a:cubicBezTo>
                <a:cubicBezTo>
                  <a:pt x="167705" y="125222"/>
                  <a:pt x="198375" y="89852"/>
                  <a:pt x="238825" y="82677"/>
                </a:cubicBezTo>
                <a:cubicBezTo>
                  <a:pt x="225236" y="75247"/>
                  <a:pt x="209678" y="71056"/>
                  <a:pt x="193105" y="71056"/>
                </a:cubicBezTo>
                <a:lnTo>
                  <a:pt x="193105" y="71057"/>
                </a:lnTo>
                <a:moveTo>
                  <a:pt x="50865" y="273050"/>
                </a:moveTo>
                <a:cubicBezTo>
                  <a:pt x="56644" y="267907"/>
                  <a:pt x="65343" y="267907"/>
                  <a:pt x="71122" y="273050"/>
                </a:cubicBezTo>
                <a:cubicBezTo>
                  <a:pt x="84774" y="284861"/>
                  <a:pt x="103634" y="294577"/>
                  <a:pt x="121922" y="294577"/>
                </a:cubicBezTo>
                <a:cubicBezTo>
                  <a:pt x="140210" y="294577"/>
                  <a:pt x="159069" y="284861"/>
                  <a:pt x="172721" y="273050"/>
                </a:cubicBezTo>
                <a:cubicBezTo>
                  <a:pt x="178500" y="267907"/>
                  <a:pt x="187199" y="267907"/>
                  <a:pt x="192978" y="273050"/>
                </a:cubicBezTo>
                <a:cubicBezTo>
                  <a:pt x="206694" y="284861"/>
                  <a:pt x="225490" y="294577"/>
                  <a:pt x="243778" y="294577"/>
                </a:cubicBezTo>
                <a:cubicBezTo>
                  <a:pt x="262066" y="294577"/>
                  <a:pt x="280925" y="284861"/>
                  <a:pt x="294578" y="273050"/>
                </a:cubicBezTo>
                <a:cubicBezTo>
                  <a:pt x="300356" y="267907"/>
                  <a:pt x="309056" y="267907"/>
                  <a:pt x="314834" y="273050"/>
                </a:cubicBezTo>
                <a:cubicBezTo>
                  <a:pt x="325566" y="282639"/>
                  <a:pt x="339790" y="290068"/>
                  <a:pt x="353760" y="293243"/>
                </a:cubicBezTo>
                <a:cubicBezTo>
                  <a:pt x="361952" y="295085"/>
                  <a:pt x="367159" y="303213"/>
                  <a:pt x="365317" y="311468"/>
                </a:cubicBezTo>
                <a:cubicBezTo>
                  <a:pt x="363476" y="319723"/>
                  <a:pt x="355347" y="324866"/>
                  <a:pt x="347093" y="323024"/>
                </a:cubicBezTo>
                <a:cubicBezTo>
                  <a:pt x="328868" y="318960"/>
                  <a:pt x="313882" y="310007"/>
                  <a:pt x="304738" y="303720"/>
                </a:cubicBezTo>
                <a:cubicBezTo>
                  <a:pt x="286895" y="316103"/>
                  <a:pt x="265749" y="325183"/>
                  <a:pt x="243778" y="325183"/>
                </a:cubicBezTo>
                <a:cubicBezTo>
                  <a:pt x="221807" y="325183"/>
                  <a:pt x="200661" y="316103"/>
                  <a:pt x="182818" y="303720"/>
                </a:cubicBezTo>
                <a:cubicBezTo>
                  <a:pt x="164975" y="316103"/>
                  <a:pt x="143829" y="325183"/>
                  <a:pt x="121858" y="325183"/>
                </a:cubicBezTo>
                <a:cubicBezTo>
                  <a:pt x="99887" y="325183"/>
                  <a:pt x="78741" y="316103"/>
                  <a:pt x="60898" y="303720"/>
                </a:cubicBezTo>
                <a:cubicBezTo>
                  <a:pt x="51754" y="310070"/>
                  <a:pt x="36768" y="318960"/>
                  <a:pt x="18543" y="323024"/>
                </a:cubicBezTo>
                <a:cubicBezTo>
                  <a:pt x="10352" y="324866"/>
                  <a:pt x="2160" y="319722"/>
                  <a:pt x="319" y="311468"/>
                </a:cubicBezTo>
                <a:cubicBezTo>
                  <a:pt x="-1522" y="303212"/>
                  <a:pt x="3621" y="295085"/>
                  <a:pt x="11876" y="293243"/>
                </a:cubicBezTo>
                <a:cubicBezTo>
                  <a:pt x="25973" y="290068"/>
                  <a:pt x="39816" y="282575"/>
                  <a:pt x="50738" y="273114"/>
                </a:cubicBezTo>
                <a:lnTo>
                  <a:pt x="50865" y="2730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Facial expressions and gestures help communicate our intentions clearly.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indicate whether we are being friendly, aggressive, or neutral.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Intent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4730" y="274391"/>
                </a:moveTo>
                <a:cubicBezTo>
                  <a:pt x="121515" y="283321"/>
                  <a:pt x="111728" y="287893"/>
                  <a:pt x="102799" y="284678"/>
                </a:cubicBezTo>
                <a:cubicBezTo>
                  <a:pt x="93869" y="281464"/>
                  <a:pt x="89297" y="271677"/>
                  <a:pt x="92512" y="262747"/>
                </a:cubicBezTo>
                <a:cubicBezTo>
                  <a:pt x="104942" y="228171"/>
                  <a:pt x="142089" y="205740"/>
                  <a:pt x="182880" y="205740"/>
                </a:cubicBezTo>
                <a:cubicBezTo>
                  <a:pt x="223671" y="205740"/>
                  <a:pt x="260818" y="228171"/>
                  <a:pt x="273320" y="262819"/>
                </a:cubicBezTo>
                <a:cubicBezTo>
                  <a:pt x="276535" y="271748"/>
                  <a:pt x="271891" y="281535"/>
                  <a:pt x="263033" y="284750"/>
                </a:cubicBezTo>
                <a:cubicBezTo>
                  <a:pt x="254175" y="287965"/>
                  <a:pt x="244316" y="283321"/>
                  <a:pt x="241102" y="274463"/>
                </a:cubicBezTo>
                <a:cubicBezTo>
                  <a:pt x="234458" y="256103"/>
                  <a:pt x="212312" y="240030"/>
                  <a:pt x="182880" y="240030"/>
                </a:cubicBezTo>
                <a:cubicBezTo>
                  <a:pt x="153448" y="240030"/>
                  <a:pt x="131302" y="256103"/>
                  <a:pt x="124730" y="274391"/>
                </a:cubicBezTo>
                <a:lnTo>
                  <a:pt x="124730" y="274391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Gestures and facial expressions are powerful indicators of our emotions.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convey feelings such as happiness, sadness, anger, and surprise.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Signals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378" r="343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Greetings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turns greeting each other to practice conversation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 actively when it's the other person's turn to speak.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Turn-Taking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warm words and phrases to greet your friend.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Compliment them to make them feel appreciated.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 Kindness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open body language to show you are welcoming.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Smile and make eye contact to create a friendly atmosphere.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Friendly Gestures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3105" y="71057"/>
                </a:moveTo>
                <a:cubicBezTo>
                  <a:pt x="139829" y="71057"/>
                  <a:pt x="96585" y="114300"/>
                  <a:pt x="96585" y="167576"/>
                </a:cubicBezTo>
                <a:cubicBezTo>
                  <a:pt x="96585" y="209677"/>
                  <a:pt x="62486" y="243776"/>
                  <a:pt x="20385" y="243776"/>
                </a:cubicBezTo>
                <a:cubicBezTo>
                  <a:pt x="11939" y="243776"/>
                  <a:pt x="5145" y="236982"/>
                  <a:pt x="5145" y="228536"/>
                </a:cubicBezTo>
                <a:cubicBezTo>
                  <a:pt x="5145" y="220091"/>
                  <a:pt x="11939" y="213296"/>
                  <a:pt x="20385" y="213296"/>
                </a:cubicBezTo>
                <a:cubicBezTo>
                  <a:pt x="45658" y="213296"/>
                  <a:pt x="66105" y="192849"/>
                  <a:pt x="66105" y="167576"/>
                </a:cubicBezTo>
                <a:cubicBezTo>
                  <a:pt x="66105" y="97409"/>
                  <a:pt x="122938" y="40576"/>
                  <a:pt x="193105" y="40576"/>
                </a:cubicBezTo>
                <a:cubicBezTo>
                  <a:pt x="236094" y="40576"/>
                  <a:pt x="274067" y="61912"/>
                  <a:pt x="296991" y="94552"/>
                </a:cubicBezTo>
                <a:cubicBezTo>
                  <a:pt x="300992" y="100203"/>
                  <a:pt x="300674" y="107823"/>
                  <a:pt x="296165" y="113157"/>
                </a:cubicBezTo>
                <a:cubicBezTo>
                  <a:pt x="291657" y="118491"/>
                  <a:pt x="284228" y="120079"/>
                  <a:pt x="278004" y="117094"/>
                </a:cubicBezTo>
                <a:cubicBezTo>
                  <a:pt x="270765" y="113601"/>
                  <a:pt x="262637" y="111696"/>
                  <a:pt x="254065" y="111696"/>
                </a:cubicBezTo>
                <a:cubicBezTo>
                  <a:pt x="223204" y="111696"/>
                  <a:pt x="198185" y="136715"/>
                  <a:pt x="198185" y="167576"/>
                </a:cubicBezTo>
                <a:cubicBezTo>
                  <a:pt x="198185" y="192849"/>
                  <a:pt x="218632" y="213296"/>
                  <a:pt x="243905" y="213296"/>
                </a:cubicBezTo>
                <a:cubicBezTo>
                  <a:pt x="262193" y="213296"/>
                  <a:pt x="281052" y="203581"/>
                  <a:pt x="294705" y="191770"/>
                </a:cubicBezTo>
                <a:cubicBezTo>
                  <a:pt x="300483" y="186626"/>
                  <a:pt x="309183" y="186626"/>
                  <a:pt x="314961" y="191770"/>
                </a:cubicBezTo>
                <a:cubicBezTo>
                  <a:pt x="325693" y="201359"/>
                  <a:pt x="339917" y="208788"/>
                  <a:pt x="353887" y="211963"/>
                </a:cubicBezTo>
                <a:cubicBezTo>
                  <a:pt x="362078" y="213804"/>
                  <a:pt x="367286" y="221933"/>
                  <a:pt x="365444" y="230187"/>
                </a:cubicBezTo>
                <a:cubicBezTo>
                  <a:pt x="363602" y="238442"/>
                  <a:pt x="355474" y="243586"/>
                  <a:pt x="347219" y="241744"/>
                </a:cubicBezTo>
                <a:cubicBezTo>
                  <a:pt x="328995" y="237680"/>
                  <a:pt x="314009" y="228727"/>
                  <a:pt x="304865" y="222440"/>
                </a:cubicBezTo>
                <a:cubicBezTo>
                  <a:pt x="287021" y="234823"/>
                  <a:pt x="265876" y="243903"/>
                  <a:pt x="243905" y="243903"/>
                </a:cubicBezTo>
                <a:cubicBezTo>
                  <a:pt x="201804" y="243903"/>
                  <a:pt x="167705" y="209804"/>
                  <a:pt x="167705" y="167703"/>
                </a:cubicBezTo>
                <a:cubicBezTo>
                  <a:pt x="167705" y="125222"/>
                  <a:pt x="198375" y="89852"/>
                  <a:pt x="238825" y="82677"/>
                </a:cubicBezTo>
                <a:cubicBezTo>
                  <a:pt x="225236" y="75247"/>
                  <a:pt x="209678" y="71056"/>
                  <a:pt x="193105" y="71056"/>
                </a:cubicBezTo>
                <a:lnTo>
                  <a:pt x="193105" y="71057"/>
                </a:lnTo>
                <a:moveTo>
                  <a:pt x="50865" y="273050"/>
                </a:moveTo>
                <a:cubicBezTo>
                  <a:pt x="56644" y="267907"/>
                  <a:pt x="65343" y="267907"/>
                  <a:pt x="71122" y="273050"/>
                </a:cubicBezTo>
                <a:cubicBezTo>
                  <a:pt x="84774" y="284861"/>
                  <a:pt x="103634" y="294577"/>
                  <a:pt x="121922" y="294577"/>
                </a:cubicBezTo>
                <a:cubicBezTo>
                  <a:pt x="140210" y="294577"/>
                  <a:pt x="159069" y="284861"/>
                  <a:pt x="172721" y="273050"/>
                </a:cubicBezTo>
                <a:cubicBezTo>
                  <a:pt x="178500" y="267907"/>
                  <a:pt x="187199" y="267907"/>
                  <a:pt x="192978" y="273050"/>
                </a:cubicBezTo>
                <a:cubicBezTo>
                  <a:pt x="206694" y="284861"/>
                  <a:pt x="225490" y="294577"/>
                  <a:pt x="243778" y="294577"/>
                </a:cubicBezTo>
                <a:cubicBezTo>
                  <a:pt x="262066" y="294577"/>
                  <a:pt x="280925" y="284861"/>
                  <a:pt x="294578" y="273050"/>
                </a:cubicBezTo>
                <a:cubicBezTo>
                  <a:pt x="300356" y="267907"/>
                  <a:pt x="309056" y="267907"/>
                  <a:pt x="314834" y="273050"/>
                </a:cubicBezTo>
                <a:cubicBezTo>
                  <a:pt x="325566" y="282639"/>
                  <a:pt x="339790" y="290068"/>
                  <a:pt x="353760" y="293243"/>
                </a:cubicBezTo>
                <a:cubicBezTo>
                  <a:pt x="361952" y="295085"/>
                  <a:pt x="367159" y="303213"/>
                  <a:pt x="365317" y="311468"/>
                </a:cubicBezTo>
                <a:cubicBezTo>
                  <a:pt x="363476" y="319723"/>
                  <a:pt x="355347" y="324866"/>
                  <a:pt x="347093" y="323024"/>
                </a:cubicBezTo>
                <a:cubicBezTo>
                  <a:pt x="328868" y="318960"/>
                  <a:pt x="313882" y="310007"/>
                  <a:pt x="304738" y="303720"/>
                </a:cubicBezTo>
                <a:cubicBezTo>
                  <a:pt x="286895" y="316103"/>
                  <a:pt x="265749" y="325183"/>
                  <a:pt x="243778" y="325183"/>
                </a:cubicBezTo>
                <a:cubicBezTo>
                  <a:pt x="221807" y="325183"/>
                  <a:pt x="200661" y="316103"/>
                  <a:pt x="182818" y="303720"/>
                </a:cubicBezTo>
                <a:cubicBezTo>
                  <a:pt x="164975" y="316103"/>
                  <a:pt x="143829" y="325183"/>
                  <a:pt x="121858" y="325183"/>
                </a:cubicBezTo>
                <a:cubicBezTo>
                  <a:pt x="99887" y="325183"/>
                  <a:pt x="78741" y="316103"/>
                  <a:pt x="60898" y="303720"/>
                </a:cubicBezTo>
                <a:cubicBezTo>
                  <a:pt x="51754" y="310070"/>
                  <a:pt x="36768" y="318960"/>
                  <a:pt x="18543" y="323024"/>
                </a:cubicBezTo>
                <a:cubicBezTo>
                  <a:pt x="10352" y="324866"/>
                  <a:pt x="2160" y="319722"/>
                  <a:pt x="319" y="311468"/>
                </a:cubicBezTo>
                <a:cubicBezTo>
                  <a:pt x="-1522" y="303212"/>
                  <a:pt x="3621" y="295085"/>
                  <a:pt x="11876" y="293243"/>
                </a:cubicBezTo>
                <a:cubicBezTo>
                  <a:pt x="25973" y="290068"/>
                  <a:pt x="39816" y="282575"/>
                  <a:pt x="50738" y="273114"/>
                </a:cubicBezTo>
                <a:lnTo>
                  <a:pt x="50865" y="2730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96" r="345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Greeting Scenarios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 them politely with 'Hello' or 'Good morning'.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 gratitude for their support and guidance.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Teacher/Caregiver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Give them a warm hug or handshake.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how their day has been.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Member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yourself with a smile.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about their interests to start a conversation.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New Friend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341" r="343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Eye Contact and Personal Space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should respect others' personal space and boundaries.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limits helps maintain healthy relationships.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Boundaries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 space is important for feeling comfortable and safe.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varies from person to person and culture to culture.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Personal Space</a:t>
            </a:r>
            <a:endParaRPr lang="en-US" sz="1372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96" y="34290"/>
                </a:moveTo>
                <a:lnTo>
                  <a:pt x="165806" y="34290"/>
                </a:lnTo>
                <a:lnTo>
                  <a:pt x="165806" y="160020"/>
                </a:lnTo>
                <a:lnTo>
                  <a:pt x="131516" y="160020"/>
                </a:lnTo>
                <a:lnTo>
                  <a:pt x="131516" y="41934"/>
                </a:lnTo>
                <a:cubicBezTo>
                  <a:pt x="114443" y="51792"/>
                  <a:pt x="102941" y="70295"/>
                  <a:pt x="102941" y="91440"/>
                </a:cubicBezTo>
                <a:lnTo>
                  <a:pt x="102941" y="160020"/>
                </a:lnTo>
                <a:lnTo>
                  <a:pt x="68651" y="160020"/>
                </a:lnTo>
                <a:lnTo>
                  <a:pt x="68651" y="91440"/>
                </a:lnTo>
                <a:cubicBezTo>
                  <a:pt x="68651" y="40934"/>
                  <a:pt x="109585" y="0"/>
                  <a:pt x="160091" y="0"/>
                </a:cubicBezTo>
                <a:lnTo>
                  <a:pt x="205811" y="0"/>
                </a:lnTo>
                <a:cubicBezTo>
                  <a:pt x="256318" y="0"/>
                  <a:pt x="297251" y="40934"/>
                  <a:pt x="297251" y="91440"/>
                </a:cubicBezTo>
                <a:lnTo>
                  <a:pt x="297251" y="160020"/>
                </a:lnTo>
                <a:lnTo>
                  <a:pt x="262961" y="160020"/>
                </a:lnTo>
                <a:lnTo>
                  <a:pt x="262961" y="91440"/>
                </a:lnTo>
                <a:cubicBezTo>
                  <a:pt x="262961" y="70295"/>
                  <a:pt x="251460" y="51792"/>
                  <a:pt x="234386" y="41934"/>
                </a:cubicBezTo>
                <a:lnTo>
                  <a:pt x="234386" y="160020"/>
                </a:lnTo>
                <a:lnTo>
                  <a:pt x="200096" y="160020"/>
                </a:lnTo>
                <a:lnTo>
                  <a:pt x="200096" y="34290"/>
                </a:lnTo>
                <a:moveTo>
                  <a:pt x="70866" y="217170"/>
                </a:moveTo>
                <a:lnTo>
                  <a:pt x="58007" y="251460"/>
                </a:lnTo>
                <a:lnTo>
                  <a:pt x="307896" y="251460"/>
                </a:lnTo>
                <a:lnTo>
                  <a:pt x="295037" y="217170"/>
                </a:lnTo>
                <a:lnTo>
                  <a:pt x="70866" y="217170"/>
                </a:lnTo>
                <a:moveTo>
                  <a:pt x="38719" y="205097"/>
                </a:moveTo>
                <a:cubicBezTo>
                  <a:pt x="43720" y="191738"/>
                  <a:pt x="56507" y="182880"/>
                  <a:pt x="70795" y="182880"/>
                </a:cubicBezTo>
                <a:lnTo>
                  <a:pt x="294965" y="182880"/>
                </a:lnTo>
                <a:cubicBezTo>
                  <a:pt x="309253" y="182880"/>
                  <a:pt x="322040" y="191738"/>
                  <a:pt x="327041" y="205097"/>
                </a:cubicBezTo>
                <a:lnTo>
                  <a:pt x="340757" y="241744"/>
                </a:lnTo>
                <a:cubicBezTo>
                  <a:pt x="342114" y="245388"/>
                  <a:pt x="342829" y="249245"/>
                  <a:pt x="342829" y="253174"/>
                </a:cubicBezTo>
                <a:cubicBezTo>
                  <a:pt x="342829" y="267748"/>
                  <a:pt x="333184" y="280106"/>
                  <a:pt x="319969" y="284250"/>
                </a:cubicBezTo>
                <a:lnTo>
                  <a:pt x="319969" y="348544"/>
                </a:lnTo>
                <a:cubicBezTo>
                  <a:pt x="319969" y="358045"/>
                  <a:pt x="312325" y="365689"/>
                  <a:pt x="302824" y="365689"/>
                </a:cubicBezTo>
                <a:cubicBezTo>
                  <a:pt x="293322" y="365689"/>
                  <a:pt x="285679" y="358045"/>
                  <a:pt x="285679" y="348544"/>
                </a:cubicBezTo>
                <a:lnTo>
                  <a:pt x="285679" y="285679"/>
                </a:lnTo>
                <a:lnTo>
                  <a:pt x="80081" y="285750"/>
                </a:lnTo>
                <a:lnTo>
                  <a:pt x="80081" y="348615"/>
                </a:lnTo>
                <a:cubicBezTo>
                  <a:pt x="80081" y="358116"/>
                  <a:pt x="72438" y="365760"/>
                  <a:pt x="62936" y="365760"/>
                </a:cubicBezTo>
                <a:cubicBezTo>
                  <a:pt x="53435" y="365760"/>
                  <a:pt x="45791" y="358116"/>
                  <a:pt x="45791" y="348615"/>
                </a:cubicBezTo>
                <a:lnTo>
                  <a:pt x="45791" y="284321"/>
                </a:lnTo>
                <a:cubicBezTo>
                  <a:pt x="32575" y="280178"/>
                  <a:pt x="22931" y="267819"/>
                  <a:pt x="22931" y="253246"/>
                </a:cubicBezTo>
                <a:cubicBezTo>
                  <a:pt x="22931" y="249317"/>
                  <a:pt x="23646" y="245459"/>
                  <a:pt x="25003" y="241816"/>
                </a:cubicBezTo>
                <a:lnTo>
                  <a:pt x="38719" y="205169"/>
                </a:lnTo>
                <a:lnTo>
                  <a:pt x="38719" y="20509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Eye contact shows we are interested and care about the other person.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connection and builds trust.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Through Eye Contact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Differences in Greetings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about various cultural greetings can open doors to new friendships.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embracing these differences, we create opportunities for meaningful connections.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Friendships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79315" y="213170"/>
                </a:moveTo>
                <a:cubicBezTo>
                  <a:pt x="419486" y="213170"/>
                  <a:pt x="289755" y="342900"/>
                  <a:pt x="289755" y="502730"/>
                </a:cubicBezTo>
                <a:cubicBezTo>
                  <a:pt x="289755" y="629031"/>
                  <a:pt x="187457" y="731330"/>
                  <a:pt x="61155" y="731330"/>
                </a:cubicBezTo>
                <a:cubicBezTo>
                  <a:pt x="35819" y="731330"/>
                  <a:pt x="15435" y="710946"/>
                  <a:pt x="15435" y="685610"/>
                </a:cubicBezTo>
                <a:cubicBezTo>
                  <a:pt x="15435" y="660273"/>
                  <a:pt x="35819" y="639890"/>
                  <a:pt x="61155" y="639890"/>
                </a:cubicBezTo>
                <a:cubicBezTo>
                  <a:pt x="136974" y="639890"/>
                  <a:pt x="198315" y="578549"/>
                  <a:pt x="198315" y="502730"/>
                </a:cubicBezTo>
                <a:cubicBezTo>
                  <a:pt x="198315" y="292227"/>
                  <a:pt x="368813" y="121730"/>
                  <a:pt x="579315" y="121730"/>
                </a:cubicBezTo>
                <a:cubicBezTo>
                  <a:pt x="708284" y="121730"/>
                  <a:pt x="822203" y="185738"/>
                  <a:pt x="890973" y="283655"/>
                </a:cubicBezTo>
                <a:cubicBezTo>
                  <a:pt x="902975" y="300609"/>
                  <a:pt x="902022" y="323469"/>
                  <a:pt x="888497" y="339471"/>
                </a:cubicBezTo>
                <a:cubicBezTo>
                  <a:pt x="874971" y="355473"/>
                  <a:pt x="852683" y="360236"/>
                  <a:pt x="834014" y="351282"/>
                </a:cubicBezTo>
                <a:cubicBezTo>
                  <a:pt x="812297" y="340805"/>
                  <a:pt x="787913" y="335090"/>
                  <a:pt x="762195" y="335090"/>
                </a:cubicBezTo>
                <a:cubicBezTo>
                  <a:pt x="669612" y="335090"/>
                  <a:pt x="594555" y="410147"/>
                  <a:pt x="594555" y="502730"/>
                </a:cubicBezTo>
                <a:cubicBezTo>
                  <a:pt x="594555" y="578549"/>
                  <a:pt x="655896" y="639890"/>
                  <a:pt x="731715" y="639890"/>
                </a:cubicBezTo>
                <a:cubicBezTo>
                  <a:pt x="786579" y="639890"/>
                  <a:pt x="843158" y="610743"/>
                  <a:pt x="884115" y="575310"/>
                </a:cubicBezTo>
                <a:cubicBezTo>
                  <a:pt x="901451" y="559880"/>
                  <a:pt x="927549" y="559880"/>
                  <a:pt x="944885" y="575310"/>
                </a:cubicBezTo>
                <a:cubicBezTo>
                  <a:pt x="977079" y="604076"/>
                  <a:pt x="1019751" y="626364"/>
                  <a:pt x="1061661" y="635889"/>
                </a:cubicBezTo>
                <a:cubicBezTo>
                  <a:pt x="1086236" y="641414"/>
                  <a:pt x="1101857" y="665798"/>
                  <a:pt x="1096332" y="690563"/>
                </a:cubicBezTo>
                <a:cubicBezTo>
                  <a:pt x="1090808" y="715328"/>
                  <a:pt x="1066424" y="730758"/>
                  <a:pt x="1041659" y="725234"/>
                </a:cubicBezTo>
                <a:cubicBezTo>
                  <a:pt x="986985" y="713042"/>
                  <a:pt x="942027" y="686181"/>
                  <a:pt x="914595" y="667322"/>
                </a:cubicBezTo>
                <a:cubicBezTo>
                  <a:pt x="861065" y="704469"/>
                  <a:pt x="797628" y="731711"/>
                  <a:pt x="731715" y="731711"/>
                </a:cubicBezTo>
                <a:cubicBezTo>
                  <a:pt x="605414" y="731711"/>
                  <a:pt x="503115" y="629412"/>
                  <a:pt x="503115" y="503111"/>
                </a:cubicBezTo>
                <a:cubicBezTo>
                  <a:pt x="503115" y="375666"/>
                  <a:pt x="595127" y="269558"/>
                  <a:pt x="716475" y="248031"/>
                </a:cubicBezTo>
                <a:cubicBezTo>
                  <a:pt x="675708" y="225743"/>
                  <a:pt x="629036" y="213170"/>
                  <a:pt x="579315" y="213170"/>
                </a:cubicBezTo>
                <a:lnTo>
                  <a:pt x="579315" y="213170"/>
                </a:lnTo>
                <a:moveTo>
                  <a:pt x="152595" y="819150"/>
                </a:moveTo>
                <a:cubicBezTo>
                  <a:pt x="169931" y="803720"/>
                  <a:pt x="196029" y="803720"/>
                  <a:pt x="213365" y="819150"/>
                </a:cubicBezTo>
                <a:cubicBezTo>
                  <a:pt x="254322" y="854583"/>
                  <a:pt x="310901" y="883730"/>
                  <a:pt x="365765" y="883730"/>
                </a:cubicBezTo>
                <a:cubicBezTo>
                  <a:pt x="420629" y="883730"/>
                  <a:pt x="477207" y="854583"/>
                  <a:pt x="518165" y="819150"/>
                </a:cubicBezTo>
                <a:cubicBezTo>
                  <a:pt x="535500" y="803720"/>
                  <a:pt x="561599" y="803720"/>
                  <a:pt x="578934" y="819150"/>
                </a:cubicBezTo>
                <a:cubicBezTo>
                  <a:pt x="620082" y="854583"/>
                  <a:pt x="676470" y="883730"/>
                  <a:pt x="731334" y="883730"/>
                </a:cubicBezTo>
                <a:cubicBezTo>
                  <a:pt x="786198" y="883730"/>
                  <a:pt x="842777" y="854583"/>
                  <a:pt x="883734" y="819150"/>
                </a:cubicBezTo>
                <a:cubicBezTo>
                  <a:pt x="901070" y="803720"/>
                  <a:pt x="927168" y="803720"/>
                  <a:pt x="944504" y="819150"/>
                </a:cubicBezTo>
                <a:cubicBezTo>
                  <a:pt x="976698" y="847916"/>
                  <a:pt x="1019370" y="870204"/>
                  <a:pt x="1061280" y="879729"/>
                </a:cubicBezTo>
                <a:cubicBezTo>
                  <a:pt x="1085855" y="885254"/>
                  <a:pt x="1101476" y="909638"/>
                  <a:pt x="1095951" y="934402"/>
                </a:cubicBezTo>
                <a:cubicBezTo>
                  <a:pt x="1090427" y="959167"/>
                  <a:pt x="1066043" y="974598"/>
                  <a:pt x="1041278" y="969074"/>
                </a:cubicBezTo>
                <a:cubicBezTo>
                  <a:pt x="986604" y="956881"/>
                  <a:pt x="941646" y="930021"/>
                  <a:pt x="914214" y="911162"/>
                </a:cubicBezTo>
                <a:cubicBezTo>
                  <a:pt x="860684" y="948309"/>
                  <a:pt x="797247" y="975551"/>
                  <a:pt x="731334" y="975551"/>
                </a:cubicBezTo>
                <a:cubicBezTo>
                  <a:pt x="665421" y="975551"/>
                  <a:pt x="601985" y="948309"/>
                  <a:pt x="548454" y="911162"/>
                </a:cubicBezTo>
                <a:cubicBezTo>
                  <a:pt x="494924" y="948309"/>
                  <a:pt x="431487" y="975551"/>
                  <a:pt x="365574" y="975551"/>
                </a:cubicBezTo>
                <a:cubicBezTo>
                  <a:pt x="299661" y="975551"/>
                  <a:pt x="236225" y="948309"/>
                  <a:pt x="182694" y="911162"/>
                </a:cubicBezTo>
                <a:cubicBezTo>
                  <a:pt x="155262" y="930212"/>
                  <a:pt x="110304" y="956881"/>
                  <a:pt x="55631" y="969074"/>
                </a:cubicBezTo>
                <a:cubicBezTo>
                  <a:pt x="31056" y="974598"/>
                  <a:pt x="6482" y="959167"/>
                  <a:pt x="957" y="934402"/>
                </a:cubicBezTo>
                <a:cubicBezTo>
                  <a:pt x="-4567" y="909638"/>
                  <a:pt x="10863" y="885254"/>
                  <a:pt x="35628" y="879729"/>
                </a:cubicBezTo>
                <a:cubicBezTo>
                  <a:pt x="77919" y="870204"/>
                  <a:pt x="119448" y="847725"/>
                  <a:pt x="152214" y="819341"/>
                </a:cubicBezTo>
                <a:lnTo>
                  <a:pt x="152595" y="8191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to appreciate the diverse ways people greet each other around the world.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Respecting these differences fosters inclusivity and understanding in our communities.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Differences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484477" y="133740"/>
                </a:moveTo>
                <a:cubicBezTo>
                  <a:pt x="467503" y="108709"/>
                  <a:pt x="433385" y="102193"/>
                  <a:pt x="408353" y="119167"/>
                </a:cubicBezTo>
                <a:lnTo>
                  <a:pt x="87570" y="336908"/>
                </a:lnTo>
                <a:cubicBezTo>
                  <a:pt x="11618" y="388515"/>
                  <a:pt x="6817" y="498757"/>
                  <a:pt x="77969" y="556707"/>
                </a:cubicBezTo>
                <a:lnTo>
                  <a:pt x="80540" y="558765"/>
                </a:lnTo>
                <a:cubicBezTo>
                  <a:pt x="128718" y="598027"/>
                  <a:pt x="197469" y="599913"/>
                  <a:pt x="247704" y="563394"/>
                </a:cubicBezTo>
                <a:lnTo>
                  <a:pt x="388808" y="460695"/>
                </a:lnTo>
                <a:cubicBezTo>
                  <a:pt x="413325" y="442865"/>
                  <a:pt x="418811" y="408575"/>
                  <a:pt x="400980" y="384057"/>
                </a:cubicBezTo>
                <a:cubicBezTo>
                  <a:pt x="383150" y="359540"/>
                  <a:pt x="348860" y="354053"/>
                  <a:pt x="324342" y="371884"/>
                </a:cubicBezTo>
                <a:lnTo>
                  <a:pt x="318684" y="375999"/>
                </a:lnTo>
                <a:lnTo>
                  <a:pt x="318684" y="375999"/>
                </a:lnTo>
                <a:lnTo>
                  <a:pt x="301711" y="388343"/>
                </a:lnTo>
                <a:lnTo>
                  <a:pt x="277365" y="406174"/>
                </a:lnTo>
                <a:lnTo>
                  <a:pt x="246847" y="428291"/>
                </a:lnTo>
                <a:lnTo>
                  <a:pt x="246847" y="361254"/>
                </a:lnTo>
                <a:lnTo>
                  <a:pt x="469903" y="210035"/>
                </a:lnTo>
                <a:cubicBezTo>
                  <a:pt x="494935" y="193062"/>
                  <a:pt x="501450" y="158943"/>
                  <a:pt x="484477" y="133912"/>
                </a:cubicBezTo>
                <a:lnTo>
                  <a:pt x="484477" y="133740"/>
                </a:lnTo>
                <a:moveTo>
                  <a:pt x="538998" y="119338"/>
                </a:moveTo>
                <a:cubicBezTo>
                  <a:pt x="551342" y="146256"/>
                  <a:pt x="551685" y="176603"/>
                  <a:pt x="541741" y="203177"/>
                </a:cubicBezTo>
                <a:cubicBezTo>
                  <a:pt x="570202" y="195805"/>
                  <a:pt x="600034" y="192033"/>
                  <a:pt x="630895" y="192033"/>
                </a:cubicBezTo>
                <a:cubicBezTo>
                  <a:pt x="827891" y="192033"/>
                  <a:pt x="987511" y="351653"/>
                  <a:pt x="987511" y="548649"/>
                </a:cubicBezTo>
                <a:cubicBezTo>
                  <a:pt x="987511" y="745645"/>
                  <a:pt x="827891" y="905265"/>
                  <a:pt x="630895" y="905265"/>
                </a:cubicBezTo>
                <a:cubicBezTo>
                  <a:pt x="454301" y="905265"/>
                  <a:pt x="307540" y="776849"/>
                  <a:pt x="279251" y="608314"/>
                </a:cubicBezTo>
                <a:cubicBezTo>
                  <a:pt x="255591" y="625287"/>
                  <a:pt x="229188" y="636260"/>
                  <a:pt x="201756" y="641232"/>
                </a:cubicBezTo>
                <a:cubicBezTo>
                  <a:pt x="244275" y="839257"/>
                  <a:pt x="420354" y="987561"/>
                  <a:pt x="630895" y="987561"/>
                </a:cubicBezTo>
                <a:cubicBezTo>
                  <a:pt x="873325" y="987561"/>
                  <a:pt x="1069807" y="791080"/>
                  <a:pt x="1069807" y="548649"/>
                </a:cubicBezTo>
                <a:cubicBezTo>
                  <a:pt x="1069807" y="306219"/>
                  <a:pt x="873325" y="109737"/>
                  <a:pt x="630895" y="109737"/>
                </a:cubicBezTo>
                <a:cubicBezTo>
                  <a:pt x="599348" y="109737"/>
                  <a:pt x="568659" y="112995"/>
                  <a:pt x="539169" y="119338"/>
                </a:cubicBezTo>
                <a:lnTo>
                  <a:pt x="538998" y="119338"/>
                </a:lnTo>
                <a:moveTo>
                  <a:pt x="466303" y="419204"/>
                </a:moveTo>
                <a:cubicBezTo>
                  <a:pt x="465617" y="442693"/>
                  <a:pt x="457559" y="465667"/>
                  <a:pt x="442643" y="484698"/>
                </a:cubicBezTo>
                <a:cubicBezTo>
                  <a:pt x="450187" y="505958"/>
                  <a:pt x="470418" y="521389"/>
                  <a:pt x="494421" y="521389"/>
                </a:cubicBezTo>
                <a:cubicBezTo>
                  <a:pt x="524767" y="521389"/>
                  <a:pt x="549285" y="496871"/>
                  <a:pt x="549285" y="466525"/>
                </a:cubicBezTo>
                <a:cubicBezTo>
                  <a:pt x="549285" y="436178"/>
                  <a:pt x="524767" y="411661"/>
                  <a:pt x="494421" y="411661"/>
                </a:cubicBezTo>
                <a:cubicBezTo>
                  <a:pt x="484134" y="411661"/>
                  <a:pt x="474533" y="414404"/>
                  <a:pt x="466474" y="419376"/>
                </a:cubicBezTo>
                <a:lnTo>
                  <a:pt x="466303" y="419204"/>
                </a:lnTo>
                <a:moveTo>
                  <a:pt x="489277" y="680837"/>
                </a:moveTo>
                <a:cubicBezTo>
                  <a:pt x="470418" y="668150"/>
                  <a:pt x="444872" y="672950"/>
                  <a:pt x="432184" y="691810"/>
                </a:cubicBezTo>
                <a:cubicBezTo>
                  <a:pt x="419497" y="710669"/>
                  <a:pt x="424298" y="736216"/>
                  <a:pt x="443157" y="748903"/>
                </a:cubicBezTo>
                <a:cubicBezTo>
                  <a:pt x="481733" y="775135"/>
                  <a:pt x="544656" y="800681"/>
                  <a:pt x="630895" y="800681"/>
                </a:cubicBezTo>
                <a:cubicBezTo>
                  <a:pt x="717134" y="800681"/>
                  <a:pt x="780056" y="775135"/>
                  <a:pt x="818633" y="748903"/>
                </a:cubicBezTo>
                <a:cubicBezTo>
                  <a:pt x="837492" y="736216"/>
                  <a:pt x="842293" y="710498"/>
                  <a:pt x="829605" y="691810"/>
                </a:cubicBezTo>
                <a:cubicBezTo>
                  <a:pt x="816918" y="673122"/>
                  <a:pt x="791201" y="668150"/>
                  <a:pt x="772513" y="680837"/>
                </a:cubicBezTo>
                <a:cubicBezTo>
                  <a:pt x="747309" y="697811"/>
                  <a:pt x="700504" y="718385"/>
                  <a:pt x="630895" y="718385"/>
                </a:cubicBezTo>
                <a:cubicBezTo>
                  <a:pt x="561286" y="718385"/>
                  <a:pt x="514480" y="697811"/>
                  <a:pt x="489449" y="680837"/>
                </a:cubicBezTo>
                <a:lnTo>
                  <a:pt x="489277" y="680837"/>
                </a:lnTo>
                <a:moveTo>
                  <a:pt x="768741" y="521217"/>
                </a:moveTo>
                <a:cubicBezTo>
                  <a:pt x="799041" y="521217"/>
                  <a:pt x="823605" y="496654"/>
                  <a:pt x="823605" y="466353"/>
                </a:cubicBezTo>
                <a:cubicBezTo>
                  <a:pt x="823605" y="436053"/>
                  <a:pt x="799041" y="411489"/>
                  <a:pt x="768741" y="411489"/>
                </a:cubicBezTo>
                <a:cubicBezTo>
                  <a:pt x="738440" y="411489"/>
                  <a:pt x="713877" y="436053"/>
                  <a:pt x="713877" y="466353"/>
                </a:cubicBezTo>
                <a:cubicBezTo>
                  <a:pt x="713877" y="496654"/>
                  <a:pt x="738440" y="521217"/>
                  <a:pt x="768741" y="521217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cultures have unique ways of greeting one another, such as handshakes, bows, or cheek kisses.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customs can enhance our interactions and show respect.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Greetings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466687" y="218975"/>
                </a:moveTo>
                <a:lnTo>
                  <a:pt x="379076" y="306586"/>
                </a:lnTo>
                <a:cubicBezTo>
                  <a:pt x="352844" y="313786"/>
                  <a:pt x="328498" y="326988"/>
                  <a:pt x="307924" y="345162"/>
                </a:cubicBezTo>
                <a:lnTo>
                  <a:pt x="262319" y="385795"/>
                </a:lnTo>
                <a:cubicBezTo>
                  <a:pt x="244831" y="401397"/>
                  <a:pt x="222028" y="409970"/>
                  <a:pt x="198539" y="409970"/>
                </a:cubicBezTo>
                <a:lnTo>
                  <a:pt x="164592" y="409970"/>
                </a:lnTo>
                <a:lnTo>
                  <a:pt x="164592" y="629426"/>
                </a:lnTo>
                <a:cubicBezTo>
                  <a:pt x="199568" y="630455"/>
                  <a:pt x="232829" y="644685"/>
                  <a:pt x="257689" y="669545"/>
                </a:cubicBezTo>
                <a:lnTo>
                  <a:pt x="318726" y="730581"/>
                </a:lnTo>
                <a:lnTo>
                  <a:pt x="330727" y="742583"/>
                </a:lnTo>
                <a:lnTo>
                  <a:pt x="330727" y="742583"/>
                </a:lnTo>
                <a:lnTo>
                  <a:pt x="377019" y="788874"/>
                </a:lnTo>
                <a:cubicBezTo>
                  <a:pt x="387648" y="799504"/>
                  <a:pt x="405136" y="799504"/>
                  <a:pt x="415766" y="788874"/>
                </a:cubicBezTo>
                <a:cubicBezTo>
                  <a:pt x="418681" y="785960"/>
                  <a:pt x="420910" y="782531"/>
                  <a:pt x="422110" y="778930"/>
                </a:cubicBezTo>
                <a:cubicBezTo>
                  <a:pt x="426910" y="765729"/>
                  <a:pt x="438055" y="755785"/>
                  <a:pt x="451771" y="752698"/>
                </a:cubicBezTo>
                <a:cubicBezTo>
                  <a:pt x="465487" y="749612"/>
                  <a:pt x="479889" y="753727"/>
                  <a:pt x="489833" y="763843"/>
                </a:cubicBezTo>
                <a:lnTo>
                  <a:pt x="508349" y="782016"/>
                </a:lnTo>
                <a:cubicBezTo>
                  <a:pt x="528237" y="801905"/>
                  <a:pt x="560470" y="801905"/>
                  <a:pt x="580187" y="782016"/>
                </a:cubicBezTo>
                <a:cubicBezTo>
                  <a:pt x="589445" y="772758"/>
                  <a:pt x="594417" y="760928"/>
                  <a:pt x="594932" y="748755"/>
                </a:cubicBezTo>
                <a:cubicBezTo>
                  <a:pt x="595617" y="733668"/>
                  <a:pt x="604533" y="720294"/>
                  <a:pt x="618249" y="713779"/>
                </a:cubicBezTo>
                <a:cubicBezTo>
                  <a:pt x="631965" y="707264"/>
                  <a:pt x="647910" y="708636"/>
                  <a:pt x="660082" y="717380"/>
                </a:cubicBezTo>
                <a:cubicBezTo>
                  <a:pt x="676199" y="728867"/>
                  <a:pt x="698659" y="727324"/>
                  <a:pt x="713061" y="712922"/>
                </a:cubicBezTo>
                <a:cubicBezTo>
                  <a:pt x="729177" y="696806"/>
                  <a:pt x="729177" y="670745"/>
                  <a:pt x="713061" y="654801"/>
                </a:cubicBezTo>
                <a:lnTo>
                  <a:pt x="583101" y="524841"/>
                </a:lnTo>
                <a:lnTo>
                  <a:pt x="521722" y="581420"/>
                </a:lnTo>
                <a:cubicBezTo>
                  <a:pt x="474916" y="624625"/>
                  <a:pt x="403079" y="625311"/>
                  <a:pt x="355416" y="582963"/>
                </a:cubicBezTo>
                <a:cubicBezTo>
                  <a:pt x="301066" y="534614"/>
                  <a:pt x="299866" y="450261"/>
                  <a:pt x="352673" y="400369"/>
                </a:cubicBezTo>
                <a:lnTo>
                  <a:pt x="472859" y="286869"/>
                </a:lnTo>
                <a:cubicBezTo>
                  <a:pt x="519836" y="242635"/>
                  <a:pt x="581901" y="217946"/>
                  <a:pt x="646538" y="217946"/>
                </a:cubicBezTo>
                <a:cubicBezTo>
                  <a:pt x="708431" y="217946"/>
                  <a:pt x="768267" y="240749"/>
                  <a:pt x="814388" y="281725"/>
                </a:cubicBezTo>
                <a:lnTo>
                  <a:pt x="865994" y="327674"/>
                </a:lnTo>
                <a:lnTo>
                  <a:pt x="932688" y="327674"/>
                </a:lnTo>
                <a:lnTo>
                  <a:pt x="1001268" y="327674"/>
                </a:lnTo>
                <a:lnTo>
                  <a:pt x="1069848" y="327674"/>
                </a:lnTo>
                <a:cubicBezTo>
                  <a:pt x="1084936" y="327674"/>
                  <a:pt x="1097280" y="340018"/>
                  <a:pt x="1097280" y="355106"/>
                </a:cubicBezTo>
                <a:lnTo>
                  <a:pt x="1097280" y="711722"/>
                </a:lnTo>
                <a:cubicBezTo>
                  <a:pt x="1097280" y="742069"/>
                  <a:pt x="1072763" y="766586"/>
                  <a:pt x="1042416" y="766586"/>
                </a:cubicBezTo>
                <a:lnTo>
                  <a:pt x="987552" y="766586"/>
                </a:lnTo>
                <a:cubicBezTo>
                  <a:pt x="967321" y="766586"/>
                  <a:pt x="949490" y="755613"/>
                  <a:pt x="940060" y="739154"/>
                </a:cubicBezTo>
                <a:lnTo>
                  <a:pt x="794499" y="739154"/>
                </a:lnTo>
                <a:cubicBezTo>
                  <a:pt x="788670" y="750641"/>
                  <a:pt x="780955" y="761614"/>
                  <a:pt x="771354" y="771215"/>
                </a:cubicBezTo>
                <a:cubicBezTo>
                  <a:pt x="742036" y="800533"/>
                  <a:pt x="701402" y="812020"/>
                  <a:pt x="663340" y="805677"/>
                </a:cubicBezTo>
                <a:cubicBezTo>
                  <a:pt x="657168" y="818192"/>
                  <a:pt x="648767" y="829851"/>
                  <a:pt x="638308" y="840309"/>
                </a:cubicBezTo>
                <a:cubicBezTo>
                  <a:pt x="591502" y="887115"/>
                  <a:pt x="518293" y="891744"/>
                  <a:pt x="466173" y="854197"/>
                </a:cubicBezTo>
                <a:cubicBezTo>
                  <a:pt x="423139" y="889858"/>
                  <a:pt x="359016" y="887630"/>
                  <a:pt x="318726" y="847167"/>
                </a:cubicBezTo>
                <a:lnTo>
                  <a:pt x="272605" y="800876"/>
                </a:lnTo>
                <a:lnTo>
                  <a:pt x="260604" y="788874"/>
                </a:lnTo>
                <a:lnTo>
                  <a:pt x="199568" y="727838"/>
                </a:lnTo>
                <a:cubicBezTo>
                  <a:pt x="190138" y="718408"/>
                  <a:pt x="177794" y="712922"/>
                  <a:pt x="164592" y="711893"/>
                </a:cubicBezTo>
                <a:cubicBezTo>
                  <a:pt x="164592" y="742069"/>
                  <a:pt x="139903" y="766586"/>
                  <a:pt x="109728" y="766586"/>
                </a:cubicBezTo>
                <a:lnTo>
                  <a:pt x="54864" y="766586"/>
                </a:lnTo>
                <a:cubicBezTo>
                  <a:pt x="24517" y="766586"/>
                  <a:pt x="0" y="742069"/>
                  <a:pt x="0" y="711722"/>
                </a:cubicBezTo>
                <a:lnTo>
                  <a:pt x="0" y="355106"/>
                </a:lnTo>
                <a:cubicBezTo>
                  <a:pt x="0" y="340018"/>
                  <a:pt x="12344" y="327674"/>
                  <a:pt x="27432" y="327674"/>
                </a:cubicBezTo>
                <a:lnTo>
                  <a:pt x="96012" y="327674"/>
                </a:lnTo>
                <a:lnTo>
                  <a:pt x="164592" y="327674"/>
                </a:lnTo>
                <a:lnTo>
                  <a:pt x="198539" y="327674"/>
                </a:lnTo>
                <a:cubicBezTo>
                  <a:pt x="201968" y="327674"/>
                  <a:pt x="205226" y="326474"/>
                  <a:pt x="207626" y="324245"/>
                </a:cubicBezTo>
                <a:lnTo>
                  <a:pt x="253060" y="283783"/>
                </a:lnTo>
                <a:cubicBezTo>
                  <a:pt x="300895" y="241435"/>
                  <a:pt x="362445" y="217946"/>
                  <a:pt x="426396" y="217946"/>
                </a:cubicBezTo>
                <a:lnTo>
                  <a:pt x="444055" y="217946"/>
                </a:lnTo>
                <a:cubicBezTo>
                  <a:pt x="451599" y="217946"/>
                  <a:pt x="459315" y="218289"/>
                  <a:pt x="466687" y="218975"/>
                </a:cubicBezTo>
                <a:lnTo>
                  <a:pt x="466687" y="218975"/>
                </a:lnTo>
                <a:moveTo>
                  <a:pt x="932688" y="656858"/>
                </a:moveTo>
                <a:lnTo>
                  <a:pt x="932688" y="409970"/>
                </a:lnTo>
                <a:lnTo>
                  <a:pt x="850392" y="409970"/>
                </a:lnTo>
                <a:cubicBezTo>
                  <a:pt x="840276" y="409970"/>
                  <a:pt x="830504" y="406198"/>
                  <a:pt x="823131" y="399511"/>
                </a:cubicBezTo>
                <a:lnTo>
                  <a:pt x="759866" y="343276"/>
                </a:lnTo>
                <a:cubicBezTo>
                  <a:pt x="728663" y="315501"/>
                  <a:pt x="688372" y="300242"/>
                  <a:pt x="646538" y="300242"/>
                </a:cubicBezTo>
                <a:cubicBezTo>
                  <a:pt x="602990" y="300242"/>
                  <a:pt x="561156" y="316873"/>
                  <a:pt x="529438" y="346705"/>
                </a:cubicBezTo>
                <a:lnTo>
                  <a:pt x="409251" y="460205"/>
                </a:lnTo>
                <a:cubicBezTo>
                  <a:pt x="391592" y="477007"/>
                  <a:pt x="391935" y="505296"/>
                  <a:pt x="410108" y="521412"/>
                </a:cubicBezTo>
                <a:cubicBezTo>
                  <a:pt x="426053" y="535643"/>
                  <a:pt x="450228" y="535300"/>
                  <a:pt x="465830" y="520898"/>
                </a:cubicBezTo>
                <a:lnTo>
                  <a:pt x="589102" y="407055"/>
                </a:lnTo>
                <a:cubicBezTo>
                  <a:pt x="605733" y="391625"/>
                  <a:pt x="631793" y="392653"/>
                  <a:pt x="647224" y="409456"/>
                </a:cubicBezTo>
                <a:cubicBezTo>
                  <a:pt x="662654" y="426258"/>
                  <a:pt x="661626" y="452147"/>
                  <a:pt x="644823" y="467577"/>
                </a:cubicBezTo>
                <a:lnTo>
                  <a:pt x="643452" y="468949"/>
                </a:lnTo>
                <a:lnTo>
                  <a:pt x="771011" y="596508"/>
                </a:lnTo>
                <a:cubicBezTo>
                  <a:pt x="788156" y="613653"/>
                  <a:pt x="799300" y="634741"/>
                  <a:pt x="804272" y="656686"/>
                </a:cubicBezTo>
                <a:lnTo>
                  <a:pt x="932517" y="656686"/>
                </a:lnTo>
                <a:lnTo>
                  <a:pt x="932688" y="656858"/>
                </a:lnTo>
                <a:moveTo>
                  <a:pt x="109728" y="684290"/>
                </a:moveTo>
                <a:cubicBezTo>
                  <a:pt x="109728" y="669140"/>
                  <a:pt x="97446" y="656858"/>
                  <a:pt x="82296" y="656858"/>
                </a:cubicBezTo>
                <a:cubicBezTo>
                  <a:pt x="67146" y="656858"/>
                  <a:pt x="54864" y="669140"/>
                  <a:pt x="54864" y="684290"/>
                </a:cubicBezTo>
                <a:cubicBezTo>
                  <a:pt x="54864" y="699440"/>
                  <a:pt x="67146" y="711722"/>
                  <a:pt x="82296" y="711722"/>
                </a:cubicBezTo>
                <a:cubicBezTo>
                  <a:pt x="97446" y="711722"/>
                  <a:pt x="109728" y="699440"/>
                  <a:pt x="109728" y="684290"/>
                </a:cubicBezTo>
                <a:moveTo>
                  <a:pt x="1014984" y="711722"/>
                </a:moveTo>
                <a:cubicBezTo>
                  <a:pt x="1030134" y="711722"/>
                  <a:pt x="1042416" y="699440"/>
                  <a:pt x="1042416" y="684290"/>
                </a:cubicBezTo>
                <a:cubicBezTo>
                  <a:pt x="1042416" y="669140"/>
                  <a:pt x="1030134" y="656858"/>
                  <a:pt x="1014984" y="656858"/>
                </a:cubicBezTo>
                <a:cubicBezTo>
                  <a:pt x="999834" y="656858"/>
                  <a:pt x="987552" y="669140"/>
                  <a:pt x="987552" y="684290"/>
                </a:cubicBezTo>
                <a:cubicBezTo>
                  <a:pt x="987552" y="699440"/>
                  <a:pt x="999834" y="711722"/>
                  <a:pt x="1014984" y="71172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Remediation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eye contact to boost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feedback from peers to improve communication.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Remediation Techniques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48" y="71120"/>
                </a:moveTo>
                <a:cubicBezTo>
                  <a:pt x="141446" y="71120"/>
                  <a:pt x="107410" y="89916"/>
                  <a:pt x="81312" y="114110"/>
                </a:cubicBezTo>
                <a:cubicBezTo>
                  <a:pt x="56864" y="136843"/>
                  <a:pt x="39973" y="163830"/>
                  <a:pt x="31337" y="182880"/>
                </a:cubicBezTo>
                <a:cubicBezTo>
                  <a:pt x="39973" y="201930"/>
                  <a:pt x="56864" y="228917"/>
                  <a:pt x="81248" y="251651"/>
                </a:cubicBezTo>
                <a:cubicBezTo>
                  <a:pt x="107410" y="275844"/>
                  <a:pt x="141446" y="294640"/>
                  <a:pt x="182848" y="294640"/>
                </a:cubicBezTo>
                <a:cubicBezTo>
                  <a:pt x="224250" y="294640"/>
                  <a:pt x="258286" y="275844"/>
                  <a:pt x="284385" y="251651"/>
                </a:cubicBezTo>
                <a:cubicBezTo>
                  <a:pt x="308832" y="228917"/>
                  <a:pt x="325723" y="201930"/>
                  <a:pt x="334359" y="182880"/>
                </a:cubicBezTo>
                <a:cubicBezTo>
                  <a:pt x="325723" y="163830"/>
                  <a:pt x="308832" y="136843"/>
                  <a:pt x="284448" y="114110"/>
                </a:cubicBezTo>
                <a:cubicBezTo>
                  <a:pt x="258286" y="89916"/>
                  <a:pt x="224250" y="71120"/>
                  <a:pt x="182848" y="71120"/>
                </a:cubicBezTo>
                <a:lnTo>
                  <a:pt x="182848" y="71120"/>
                </a:lnTo>
                <a:moveTo>
                  <a:pt x="60547" y="91821"/>
                </a:moveTo>
                <a:cubicBezTo>
                  <a:pt x="90456" y="64008"/>
                  <a:pt x="131540" y="40640"/>
                  <a:pt x="182848" y="40640"/>
                </a:cubicBezTo>
                <a:cubicBezTo>
                  <a:pt x="234156" y="40640"/>
                  <a:pt x="275241" y="64008"/>
                  <a:pt x="305149" y="91821"/>
                </a:cubicBezTo>
                <a:cubicBezTo>
                  <a:pt x="334867" y="119444"/>
                  <a:pt x="354743" y="152400"/>
                  <a:pt x="364204" y="175070"/>
                </a:cubicBezTo>
                <a:cubicBezTo>
                  <a:pt x="366300" y="180086"/>
                  <a:pt x="366300" y="185674"/>
                  <a:pt x="364204" y="190691"/>
                </a:cubicBezTo>
                <a:cubicBezTo>
                  <a:pt x="354743" y="213360"/>
                  <a:pt x="334867" y="246380"/>
                  <a:pt x="305149" y="273939"/>
                </a:cubicBezTo>
                <a:cubicBezTo>
                  <a:pt x="275241" y="301752"/>
                  <a:pt x="234156" y="325120"/>
                  <a:pt x="182848" y="325120"/>
                </a:cubicBezTo>
                <a:cubicBezTo>
                  <a:pt x="131540" y="325120"/>
                  <a:pt x="90456" y="301752"/>
                  <a:pt x="60547" y="273939"/>
                </a:cubicBezTo>
                <a:cubicBezTo>
                  <a:pt x="30829" y="246380"/>
                  <a:pt x="10954" y="213360"/>
                  <a:pt x="1556" y="190691"/>
                </a:cubicBezTo>
                <a:cubicBezTo>
                  <a:pt x="-540" y="185674"/>
                  <a:pt x="-540" y="180086"/>
                  <a:pt x="1556" y="175070"/>
                </a:cubicBezTo>
                <a:cubicBezTo>
                  <a:pt x="10954" y="152400"/>
                  <a:pt x="30829" y="119380"/>
                  <a:pt x="60547" y="91821"/>
                </a:cubicBezTo>
                <a:lnTo>
                  <a:pt x="60547" y="91821"/>
                </a:lnTo>
                <a:moveTo>
                  <a:pt x="182848" y="233680"/>
                </a:moveTo>
                <a:cubicBezTo>
                  <a:pt x="210915" y="233680"/>
                  <a:pt x="233648" y="210947"/>
                  <a:pt x="233648" y="182880"/>
                </a:cubicBezTo>
                <a:cubicBezTo>
                  <a:pt x="233648" y="154813"/>
                  <a:pt x="210915" y="132080"/>
                  <a:pt x="182848" y="132080"/>
                </a:cubicBezTo>
                <a:cubicBezTo>
                  <a:pt x="182404" y="132080"/>
                  <a:pt x="182023" y="132080"/>
                  <a:pt x="181578" y="132080"/>
                </a:cubicBezTo>
                <a:cubicBezTo>
                  <a:pt x="182404" y="135319"/>
                  <a:pt x="182848" y="138748"/>
                  <a:pt x="182848" y="142240"/>
                </a:cubicBezTo>
                <a:cubicBezTo>
                  <a:pt x="182848" y="164656"/>
                  <a:pt x="164624" y="182880"/>
                  <a:pt x="142208" y="182880"/>
                </a:cubicBezTo>
                <a:cubicBezTo>
                  <a:pt x="138716" y="182880"/>
                  <a:pt x="135287" y="182436"/>
                  <a:pt x="132048" y="181610"/>
                </a:cubicBezTo>
                <a:cubicBezTo>
                  <a:pt x="132048" y="182055"/>
                  <a:pt x="132048" y="182436"/>
                  <a:pt x="132048" y="182880"/>
                </a:cubicBezTo>
                <a:cubicBezTo>
                  <a:pt x="132048" y="210947"/>
                  <a:pt x="154781" y="233680"/>
                  <a:pt x="182848" y="233680"/>
                </a:cubicBezTo>
                <a:lnTo>
                  <a:pt x="182848" y="233680"/>
                </a:lnTo>
                <a:moveTo>
                  <a:pt x="182848" y="101600"/>
                </a:moveTo>
                <a:cubicBezTo>
                  <a:pt x="227738" y="101600"/>
                  <a:pt x="264128" y="137990"/>
                  <a:pt x="264128" y="182880"/>
                </a:cubicBezTo>
                <a:cubicBezTo>
                  <a:pt x="264128" y="227770"/>
                  <a:pt x="227738" y="264160"/>
                  <a:pt x="182848" y="264160"/>
                </a:cubicBezTo>
                <a:cubicBezTo>
                  <a:pt x="137959" y="264160"/>
                  <a:pt x="101568" y="227770"/>
                  <a:pt x="101568" y="182880"/>
                </a:cubicBezTo>
                <a:cubicBezTo>
                  <a:pt x="101568" y="137990"/>
                  <a:pt x="137959" y="101600"/>
                  <a:pt x="182848" y="10160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Disregarding personal space leads to discomfort.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Respecting boundaries fosters effective interaction.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Boundary Violations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22860"/>
                </a:moveTo>
                <a:cubicBezTo>
                  <a:pt x="51292" y="22860"/>
                  <a:pt x="56436" y="25503"/>
                  <a:pt x="59650" y="30075"/>
                </a:cubicBezTo>
                <a:lnTo>
                  <a:pt x="88225" y="70080"/>
                </a:lnTo>
                <a:cubicBezTo>
                  <a:pt x="90297" y="73009"/>
                  <a:pt x="91440" y="76438"/>
                  <a:pt x="91440" y="80010"/>
                </a:cubicBezTo>
                <a:lnTo>
                  <a:pt x="91440" y="114300"/>
                </a:lnTo>
                <a:lnTo>
                  <a:pt x="137160" y="114300"/>
                </a:lnTo>
                <a:lnTo>
                  <a:pt x="137160" y="80010"/>
                </a:lnTo>
                <a:cubicBezTo>
                  <a:pt x="137160" y="76438"/>
                  <a:pt x="138303" y="72938"/>
                  <a:pt x="140375" y="70080"/>
                </a:cubicBezTo>
                <a:lnTo>
                  <a:pt x="168950" y="30075"/>
                </a:lnTo>
                <a:cubicBezTo>
                  <a:pt x="172164" y="25503"/>
                  <a:pt x="177308" y="22860"/>
                  <a:pt x="182880" y="22860"/>
                </a:cubicBezTo>
                <a:cubicBezTo>
                  <a:pt x="188452" y="22860"/>
                  <a:pt x="193596" y="25503"/>
                  <a:pt x="196810" y="30075"/>
                </a:cubicBezTo>
                <a:lnTo>
                  <a:pt x="225385" y="70080"/>
                </a:lnTo>
                <a:cubicBezTo>
                  <a:pt x="227457" y="73009"/>
                  <a:pt x="228600" y="76438"/>
                  <a:pt x="228600" y="80010"/>
                </a:cubicBezTo>
                <a:lnTo>
                  <a:pt x="228600" y="114300"/>
                </a:lnTo>
                <a:lnTo>
                  <a:pt x="274320" y="114300"/>
                </a:lnTo>
                <a:lnTo>
                  <a:pt x="274320" y="80010"/>
                </a:lnTo>
                <a:cubicBezTo>
                  <a:pt x="274320" y="76438"/>
                  <a:pt x="275463" y="72938"/>
                  <a:pt x="277535" y="70080"/>
                </a:cubicBezTo>
                <a:lnTo>
                  <a:pt x="306110" y="30075"/>
                </a:lnTo>
                <a:cubicBezTo>
                  <a:pt x="309324" y="25503"/>
                  <a:pt x="314468" y="22860"/>
                  <a:pt x="320040" y="22860"/>
                </a:cubicBezTo>
                <a:cubicBezTo>
                  <a:pt x="325612" y="22860"/>
                  <a:pt x="330756" y="25503"/>
                  <a:pt x="333970" y="30075"/>
                </a:cubicBezTo>
                <a:lnTo>
                  <a:pt x="362545" y="70080"/>
                </a:lnTo>
                <a:cubicBezTo>
                  <a:pt x="364617" y="73009"/>
                  <a:pt x="365760" y="76438"/>
                  <a:pt x="365760" y="80010"/>
                </a:cubicBezTo>
                <a:lnTo>
                  <a:pt x="365760" y="320040"/>
                </a:lnTo>
                <a:cubicBezTo>
                  <a:pt x="365760" y="332684"/>
                  <a:pt x="355544" y="342900"/>
                  <a:pt x="342900" y="342900"/>
                </a:cubicBezTo>
                <a:lnTo>
                  <a:pt x="297180" y="342900"/>
                </a:lnTo>
                <a:cubicBezTo>
                  <a:pt x="284536" y="342900"/>
                  <a:pt x="274320" y="332684"/>
                  <a:pt x="274320" y="320040"/>
                </a:cubicBezTo>
                <a:lnTo>
                  <a:pt x="274320" y="285750"/>
                </a:lnTo>
                <a:lnTo>
                  <a:pt x="228600" y="285750"/>
                </a:lnTo>
                <a:lnTo>
                  <a:pt x="228600" y="320040"/>
                </a:lnTo>
                <a:cubicBezTo>
                  <a:pt x="228600" y="332684"/>
                  <a:pt x="218384" y="342900"/>
                  <a:pt x="205740" y="342900"/>
                </a:cubicBezTo>
                <a:lnTo>
                  <a:pt x="160020" y="342900"/>
                </a:lnTo>
                <a:cubicBezTo>
                  <a:pt x="147376" y="342900"/>
                  <a:pt x="137160" y="332684"/>
                  <a:pt x="137160" y="320040"/>
                </a:cubicBezTo>
                <a:lnTo>
                  <a:pt x="137160" y="285750"/>
                </a:lnTo>
                <a:lnTo>
                  <a:pt x="91440" y="285750"/>
                </a:lnTo>
                <a:lnTo>
                  <a:pt x="91440" y="320040"/>
                </a:lnTo>
                <a:cubicBezTo>
                  <a:pt x="91440" y="332684"/>
                  <a:pt x="81224" y="342900"/>
                  <a:pt x="68580" y="342900"/>
                </a:cubicBezTo>
                <a:lnTo>
                  <a:pt x="22860" y="342900"/>
                </a:lnTo>
                <a:cubicBezTo>
                  <a:pt x="10216" y="342900"/>
                  <a:pt x="0" y="332684"/>
                  <a:pt x="0" y="320040"/>
                </a:cubicBezTo>
                <a:lnTo>
                  <a:pt x="0" y="80010"/>
                </a:lnTo>
                <a:cubicBezTo>
                  <a:pt x="0" y="76438"/>
                  <a:pt x="1143" y="72938"/>
                  <a:pt x="3215" y="70080"/>
                </a:cubicBezTo>
                <a:lnTo>
                  <a:pt x="31790" y="30075"/>
                </a:lnTo>
                <a:cubicBezTo>
                  <a:pt x="35004" y="25503"/>
                  <a:pt x="40148" y="22860"/>
                  <a:pt x="45720" y="22860"/>
                </a:cubicBezTo>
                <a:lnTo>
                  <a:pt x="45720" y="22860"/>
                </a:lnTo>
                <a:moveTo>
                  <a:pt x="228600" y="251460"/>
                </a:moveTo>
                <a:lnTo>
                  <a:pt x="274320" y="251460"/>
                </a:lnTo>
                <a:lnTo>
                  <a:pt x="274320" y="148590"/>
                </a:lnTo>
                <a:lnTo>
                  <a:pt x="228600" y="148590"/>
                </a:lnTo>
                <a:lnTo>
                  <a:pt x="228600" y="251460"/>
                </a:lnTo>
                <a:moveTo>
                  <a:pt x="137160" y="148590"/>
                </a:moveTo>
                <a:lnTo>
                  <a:pt x="91440" y="148590"/>
                </a:lnTo>
                <a:lnTo>
                  <a:pt x="91440" y="251460"/>
                </a:lnTo>
                <a:lnTo>
                  <a:pt x="137160" y="251460"/>
                </a:lnTo>
                <a:lnTo>
                  <a:pt x="137160" y="148590"/>
                </a:lnTo>
                <a:moveTo>
                  <a:pt x="34290" y="85511"/>
                </a:moveTo>
                <a:lnTo>
                  <a:pt x="34290" y="308610"/>
                </a:lnTo>
                <a:lnTo>
                  <a:pt x="57150" y="308610"/>
                </a:lnTo>
                <a:lnTo>
                  <a:pt x="57150" y="85511"/>
                </a:lnTo>
                <a:lnTo>
                  <a:pt x="45720" y="69509"/>
                </a:lnTo>
                <a:lnTo>
                  <a:pt x="34290" y="85511"/>
                </a:lnTo>
                <a:moveTo>
                  <a:pt x="171450" y="85511"/>
                </a:moveTo>
                <a:lnTo>
                  <a:pt x="171450" y="308610"/>
                </a:lnTo>
                <a:lnTo>
                  <a:pt x="194310" y="308610"/>
                </a:lnTo>
                <a:lnTo>
                  <a:pt x="194310" y="85511"/>
                </a:lnTo>
                <a:lnTo>
                  <a:pt x="182880" y="69509"/>
                </a:lnTo>
                <a:lnTo>
                  <a:pt x="171450" y="85511"/>
                </a:lnTo>
                <a:moveTo>
                  <a:pt x="308610" y="308610"/>
                </a:moveTo>
                <a:lnTo>
                  <a:pt x="331470" y="308610"/>
                </a:lnTo>
                <a:lnTo>
                  <a:pt x="331470" y="85511"/>
                </a:lnTo>
                <a:lnTo>
                  <a:pt x="320040" y="69509"/>
                </a:lnTo>
                <a:lnTo>
                  <a:pt x="308610" y="85511"/>
                </a:lnTo>
                <a:lnTo>
                  <a:pt x="308610" y="30861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Lack of eye contact causes misunderstandings.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Gestures should support, not substitute, verbal communication.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Eye Contact Issues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assess children's progress and provide detailed, constructive feedback to support their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targeted assessment tools to measure various aspects of children's development.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Observe how children greet each other and engage in play to assess their social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 Interactions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8" y="68580"/>
                </a:moveTo>
                <a:cubicBezTo>
                  <a:pt x="192357" y="68580"/>
                  <a:pt x="200033" y="60904"/>
                  <a:pt x="200033" y="51435"/>
                </a:cubicBezTo>
                <a:cubicBezTo>
                  <a:pt x="200033" y="41966"/>
                  <a:pt x="192357" y="34290"/>
                  <a:pt x="182888" y="34290"/>
                </a:cubicBezTo>
                <a:cubicBezTo>
                  <a:pt x="173419" y="34290"/>
                  <a:pt x="165743" y="41966"/>
                  <a:pt x="165743" y="51435"/>
                </a:cubicBezTo>
                <a:cubicBezTo>
                  <a:pt x="165743" y="60904"/>
                  <a:pt x="173419" y="68580"/>
                  <a:pt x="182888" y="68580"/>
                </a:cubicBezTo>
                <a:moveTo>
                  <a:pt x="182888" y="0"/>
                </a:moveTo>
                <a:cubicBezTo>
                  <a:pt x="211295" y="0"/>
                  <a:pt x="234323" y="23028"/>
                  <a:pt x="234323" y="51435"/>
                </a:cubicBezTo>
                <a:cubicBezTo>
                  <a:pt x="234323" y="79842"/>
                  <a:pt x="211295" y="102870"/>
                  <a:pt x="182888" y="102870"/>
                </a:cubicBezTo>
                <a:cubicBezTo>
                  <a:pt x="154481" y="102870"/>
                  <a:pt x="131453" y="79842"/>
                  <a:pt x="131453" y="51435"/>
                </a:cubicBezTo>
                <a:cubicBezTo>
                  <a:pt x="131453" y="23028"/>
                  <a:pt x="154481" y="0"/>
                  <a:pt x="182888" y="0"/>
                </a:cubicBezTo>
                <a:moveTo>
                  <a:pt x="160028" y="152876"/>
                </a:moveTo>
                <a:lnTo>
                  <a:pt x="160028" y="240030"/>
                </a:lnTo>
                <a:lnTo>
                  <a:pt x="205748" y="240030"/>
                </a:lnTo>
                <a:lnTo>
                  <a:pt x="205748" y="153162"/>
                </a:lnTo>
                <a:cubicBezTo>
                  <a:pt x="198462" y="150162"/>
                  <a:pt x="190603" y="148590"/>
                  <a:pt x="182602" y="148590"/>
                </a:cubicBezTo>
                <a:cubicBezTo>
                  <a:pt x="174744" y="148590"/>
                  <a:pt x="167172" y="150090"/>
                  <a:pt x="160028" y="152876"/>
                </a:cubicBezTo>
                <a:lnTo>
                  <a:pt x="160028" y="152876"/>
                </a:lnTo>
                <a:moveTo>
                  <a:pt x="160028" y="274320"/>
                </a:moveTo>
                <a:lnTo>
                  <a:pt x="160028" y="348615"/>
                </a:lnTo>
                <a:cubicBezTo>
                  <a:pt x="160028" y="358116"/>
                  <a:pt x="152384" y="365760"/>
                  <a:pt x="142883" y="365760"/>
                </a:cubicBezTo>
                <a:cubicBezTo>
                  <a:pt x="133382" y="365760"/>
                  <a:pt x="125738" y="358116"/>
                  <a:pt x="125738" y="348615"/>
                </a:cubicBezTo>
                <a:lnTo>
                  <a:pt x="125738" y="184237"/>
                </a:lnTo>
                <a:lnTo>
                  <a:pt x="99806" y="221313"/>
                </a:lnTo>
                <a:cubicBezTo>
                  <a:pt x="94377" y="229100"/>
                  <a:pt x="83662" y="230957"/>
                  <a:pt x="75946" y="225528"/>
                </a:cubicBezTo>
                <a:cubicBezTo>
                  <a:pt x="68231" y="220099"/>
                  <a:pt x="66231" y="209383"/>
                  <a:pt x="71660" y="201597"/>
                </a:cubicBezTo>
                <a:lnTo>
                  <a:pt x="104378" y="155019"/>
                </a:lnTo>
                <a:cubicBezTo>
                  <a:pt x="122238" y="129516"/>
                  <a:pt x="151456" y="114300"/>
                  <a:pt x="182602" y="114300"/>
                </a:cubicBezTo>
                <a:cubicBezTo>
                  <a:pt x="213463" y="114300"/>
                  <a:pt x="242396" y="129159"/>
                  <a:pt x="260326" y="154305"/>
                </a:cubicBezTo>
                <a:lnTo>
                  <a:pt x="293974" y="201454"/>
                </a:lnTo>
                <a:cubicBezTo>
                  <a:pt x="299474" y="209169"/>
                  <a:pt x="297688" y="219885"/>
                  <a:pt x="289973" y="225385"/>
                </a:cubicBezTo>
                <a:cubicBezTo>
                  <a:pt x="282258" y="230886"/>
                  <a:pt x="271542" y="229100"/>
                  <a:pt x="266041" y="221385"/>
                </a:cubicBezTo>
                <a:lnTo>
                  <a:pt x="240038" y="184952"/>
                </a:lnTo>
                <a:lnTo>
                  <a:pt x="240038" y="348615"/>
                </a:lnTo>
                <a:cubicBezTo>
                  <a:pt x="240038" y="358116"/>
                  <a:pt x="232394" y="365760"/>
                  <a:pt x="222893" y="365760"/>
                </a:cubicBezTo>
                <a:cubicBezTo>
                  <a:pt x="213392" y="365760"/>
                  <a:pt x="205748" y="358116"/>
                  <a:pt x="205748" y="348615"/>
                </a:cubicBezTo>
                <a:lnTo>
                  <a:pt x="205748" y="274320"/>
                </a:lnTo>
                <a:lnTo>
                  <a:pt x="160028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can significantly improve our greeting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Reinforcement through social interactions helps build confidence.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gestures and facial expressions enhances our greetings.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Non-verbal communication can convey warmth and openness.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Non-Verbal Cues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are an essential social skill that fosters connections.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greetings can set a positive tone for interactions.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Skills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3105" y="71057"/>
                </a:moveTo>
                <a:cubicBezTo>
                  <a:pt x="139829" y="71057"/>
                  <a:pt x="96585" y="114300"/>
                  <a:pt x="96585" y="167576"/>
                </a:cubicBezTo>
                <a:cubicBezTo>
                  <a:pt x="96585" y="209677"/>
                  <a:pt x="62486" y="243776"/>
                  <a:pt x="20385" y="243776"/>
                </a:cubicBezTo>
                <a:cubicBezTo>
                  <a:pt x="11939" y="243776"/>
                  <a:pt x="5145" y="236982"/>
                  <a:pt x="5145" y="228536"/>
                </a:cubicBezTo>
                <a:cubicBezTo>
                  <a:pt x="5145" y="220091"/>
                  <a:pt x="11939" y="213296"/>
                  <a:pt x="20385" y="213296"/>
                </a:cubicBezTo>
                <a:cubicBezTo>
                  <a:pt x="45658" y="213296"/>
                  <a:pt x="66105" y="192849"/>
                  <a:pt x="66105" y="167576"/>
                </a:cubicBezTo>
                <a:cubicBezTo>
                  <a:pt x="66105" y="97409"/>
                  <a:pt x="122938" y="40576"/>
                  <a:pt x="193105" y="40576"/>
                </a:cubicBezTo>
                <a:cubicBezTo>
                  <a:pt x="236094" y="40576"/>
                  <a:pt x="274067" y="61912"/>
                  <a:pt x="296991" y="94552"/>
                </a:cubicBezTo>
                <a:cubicBezTo>
                  <a:pt x="300992" y="100203"/>
                  <a:pt x="300674" y="107823"/>
                  <a:pt x="296165" y="113157"/>
                </a:cubicBezTo>
                <a:cubicBezTo>
                  <a:pt x="291657" y="118491"/>
                  <a:pt x="284228" y="120079"/>
                  <a:pt x="278004" y="117094"/>
                </a:cubicBezTo>
                <a:cubicBezTo>
                  <a:pt x="270765" y="113601"/>
                  <a:pt x="262637" y="111696"/>
                  <a:pt x="254065" y="111696"/>
                </a:cubicBezTo>
                <a:cubicBezTo>
                  <a:pt x="223204" y="111696"/>
                  <a:pt x="198185" y="136715"/>
                  <a:pt x="198185" y="167576"/>
                </a:cubicBezTo>
                <a:cubicBezTo>
                  <a:pt x="198185" y="192849"/>
                  <a:pt x="218632" y="213296"/>
                  <a:pt x="243905" y="213296"/>
                </a:cubicBezTo>
                <a:cubicBezTo>
                  <a:pt x="262193" y="213296"/>
                  <a:pt x="281052" y="203581"/>
                  <a:pt x="294705" y="191770"/>
                </a:cubicBezTo>
                <a:cubicBezTo>
                  <a:pt x="300483" y="186626"/>
                  <a:pt x="309183" y="186626"/>
                  <a:pt x="314961" y="191770"/>
                </a:cubicBezTo>
                <a:cubicBezTo>
                  <a:pt x="325693" y="201359"/>
                  <a:pt x="339917" y="208788"/>
                  <a:pt x="353887" y="211963"/>
                </a:cubicBezTo>
                <a:cubicBezTo>
                  <a:pt x="362078" y="213804"/>
                  <a:pt x="367286" y="221933"/>
                  <a:pt x="365444" y="230187"/>
                </a:cubicBezTo>
                <a:cubicBezTo>
                  <a:pt x="363602" y="238442"/>
                  <a:pt x="355474" y="243586"/>
                  <a:pt x="347219" y="241744"/>
                </a:cubicBezTo>
                <a:cubicBezTo>
                  <a:pt x="328995" y="237680"/>
                  <a:pt x="314009" y="228727"/>
                  <a:pt x="304865" y="222440"/>
                </a:cubicBezTo>
                <a:cubicBezTo>
                  <a:pt x="287021" y="234823"/>
                  <a:pt x="265876" y="243903"/>
                  <a:pt x="243905" y="243903"/>
                </a:cubicBezTo>
                <a:cubicBezTo>
                  <a:pt x="201804" y="243903"/>
                  <a:pt x="167705" y="209804"/>
                  <a:pt x="167705" y="167703"/>
                </a:cubicBezTo>
                <a:cubicBezTo>
                  <a:pt x="167705" y="125222"/>
                  <a:pt x="198375" y="89852"/>
                  <a:pt x="238825" y="82677"/>
                </a:cubicBezTo>
                <a:cubicBezTo>
                  <a:pt x="225236" y="75247"/>
                  <a:pt x="209678" y="71056"/>
                  <a:pt x="193105" y="71056"/>
                </a:cubicBezTo>
                <a:lnTo>
                  <a:pt x="193105" y="71057"/>
                </a:lnTo>
                <a:moveTo>
                  <a:pt x="50865" y="273050"/>
                </a:moveTo>
                <a:cubicBezTo>
                  <a:pt x="56644" y="267907"/>
                  <a:pt x="65343" y="267907"/>
                  <a:pt x="71122" y="273050"/>
                </a:cubicBezTo>
                <a:cubicBezTo>
                  <a:pt x="84774" y="284861"/>
                  <a:pt x="103634" y="294577"/>
                  <a:pt x="121922" y="294577"/>
                </a:cubicBezTo>
                <a:cubicBezTo>
                  <a:pt x="140210" y="294577"/>
                  <a:pt x="159069" y="284861"/>
                  <a:pt x="172721" y="273050"/>
                </a:cubicBezTo>
                <a:cubicBezTo>
                  <a:pt x="178500" y="267907"/>
                  <a:pt x="187199" y="267907"/>
                  <a:pt x="192978" y="273050"/>
                </a:cubicBezTo>
                <a:cubicBezTo>
                  <a:pt x="206694" y="284861"/>
                  <a:pt x="225490" y="294577"/>
                  <a:pt x="243778" y="294577"/>
                </a:cubicBezTo>
                <a:cubicBezTo>
                  <a:pt x="262066" y="294577"/>
                  <a:pt x="280925" y="284861"/>
                  <a:pt x="294578" y="273050"/>
                </a:cubicBezTo>
                <a:cubicBezTo>
                  <a:pt x="300356" y="267907"/>
                  <a:pt x="309056" y="267907"/>
                  <a:pt x="314834" y="273050"/>
                </a:cubicBezTo>
                <a:cubicBezTo>
                  <a:pt x="325566" y="282639"/>
                  <a:pt x="339790" y="290068"/>
                  <a:pt x="353760" y="293243"/>
                </a:cubicBezTo>
                <a:cubicBezTo>
                  <a:pt x="361952" y="295085"/>
                  <a:pt x="367159" y="303213"/>
                  <a:pt x="365317" y="311468"/>
                </a:cubicBezTo>
                <a:cubicBezTo>
                  <a:pt x="363476" y="319723"/>
                  <a:pt x="355347" y="324866"/>
                  <a:pt x="347093" y="323024"/>
                </a:cubicBezTo>
                <a:cubicBezTo>
                  <a:pt x="328868" y="318960"/>
                  <a:pt x="313882" y="310007"/>
                  <a:pt x="304738" y="303720"/>
                </a:cubicBezTo>
                <a:cubicBezTo>
                  <a:pt x="286895" y="316103"/>
                  <a:pt x="265749" y="325183"/>
                  <a:pt x="243778" y="325183"/>
                </a:cubicBezTo>
                <a:cubicBezTo>
                  <a:pt x="221807" y="325183"/>
                  <a:pt x="200661" y="316103"/>
                  <a:pt x="182818" y="303720"/>
                </a:cubicBezTo>
                <a:cubicBezTo>
                  <a:pt x="164975" y="316103"/>
                  <a:pt x="143829" y="325183"/>
                  <a:pt x="121858" y="325183"/>
                </a:cubicBezTo>
                <a:cubicBezTo>
                  <a:pt x="99887" y="325183"/>
                  <a:pt x="78741" y="316103"/>
                  <a:pt x="60898" y="303720"/>
                </a:cubicBezTo>
                <a:cubicBezTo>
                  <a:pt x="51754" y="310070"/>
                  <a:pt x="36768" y="318960"/>
                  <a:pt x="18543" y="323024"/>
                </a:cubicBezTo>
                <a:cubicBezTo>
                  <a:pt x="10352" y="324866"/>
                  <a:pt x="2160" y="319722"/>
                  <a:pt x="319" y="311468"/>
                </a:cubicBezTo>
                <a:cubicBezTo>
                  <a:pt x="-1522" y="303212"/>
                  <a:pt x="3621" y="295085"/>
                  <a:pt x="11876" y="293243"/>
                </a:cubicBezTo>
                <a:cubicBezTo>
                  <a:pt x="25973" y="290068"/>
                  <a:pt x="39816" y="282575"/>
                  <a:pt x="50738" y="273114"/>
                </a:cubicBezTo>
                <a:lnTo>
                  <a:pt x="50865" y="2730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Produce a fun video or song featuring creative greetings with catchy phrases.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Greeting Video/Song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greetings through role-playing scenarios to enhance communication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Scenarios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039" y="123380"/>
                </a:moveTo>
                <a:cubicBezTo>
                  <a:pt x="38735" y="140017"/>
                  <a:pt x="30480" y="163322"/>
                  <a:pt x="30480" y="193040"/>
                </a:cubicBezTo>
                <a:cubicBezTo>
                  <a:pt x="30480" y="220916"/>
                  <a:pt x="40195" y="240538"/>
                  <a:pt x="53848" y="253365"/>
                </a:cubicBezTo>
                <a:cubicBezTo>
                  <a:pt x="67818" y="266446"/>
                  <a:pt x="87947" y="274320"/>
                  <a:pt x="111760" y="274320"/>
                </a:cubicBezTo>
                <a:lnTo>
                  <a:pt x="117094" y="274320"/>
                </a:lnTo>
                <a:cubicBezTo>
                  <a:pt x="120968" y="274320"/>
                  <a:pt x="124460" y="272161"/>
                  <a:pt x="126174" y="268732"/>
                </a:cubicBezTo>
                <a:lnTo>
                  <a:pt x="140906" y="239331"/>
                </a:lnTo>
                <a:lnTo>
                  <a:pt x="165671" y="251714"/>
                </a:lnTo>
                <a:lnTo>
                  <a:pt x="140906" y="239331"/>
                </a:lnTo>
                <a:cubicBezTo>
                  <a:pt x="148844" y="223393"/>
                  <a:pt x="165100" y="213360"/>
                  <a:pt x="182880" y="213360"/>
                </a:cubicBezTo>
                <a:cubicBezTo>
                  <a:pt x="200660" y="213360"/>
                  <a:pt x="216916" y="223393"/>
                  <a:pt x="224854" y="239268"/>
                </a:cubicBezTo>
                <a:lnTo>
                  <a:pt x="239586" y="268668"/>
                </a:lnTo>
                <a:cubicBezTo>
                  <a:pt x="241300" y="272097"/>
                  <a:pt x="244793" y="274256"/>
                  <a:pt x="248666" y="274256"/>
                </a:cubicBezTo>
                <a:lnTo>
                  <a:pt x="254000" y="274256"/>
                </a:lnTo>
                <a:cubicBezTo>
                  <a:pt x="277749" y="274256"/>
                  <a:pt x="297942" y="266382"/>
                  <a:pt x="311912" y="253301"/>
                </a:cubicBezTo>
                <a:cubicBezTo>
                  <a:pt x="325565" y="240474"/>
                  <a:pt x="335280" y="220853"/>
                  <a:pt x="335280" y="192976"/>
                </a:cubicBezTo>
                <a:cubicBezTo>
                  <a:pt x="335280" y="163258"/>
                  <a:pt x="327025" y="139954"/>
                  <a:pt x="307721" y="123317"/>
                </a:cubicBezTo>
                <a:cubicBezTo>
                  <a:pt x="287592" y="105981"/>
                  <a:pt x="250381" y="91440"/>
                  <a:pt x="182880" y="91440"/>
                </a:cubicBezTo>
                <a:cubicBezTo>
                  <a:pt x="115379" y="91440"/>
                  <a:pt x="78169" y="105981"/>
                  <a:pt x="58039" y="123380"/>
                </a:cubicBezTo>
                <a:lnTo>
                  <a:pt x="58039" y="123380"/>
                </a:lnTo>
                <a:moveTo>
                  <a:pt x="0" y="193040"/>
                </a:moveTo>
                <a:cubicBezTo>
                  <a:pt x="0" y="121920"/>
                  <a:pt x="40640" y="60960"/>
                  <a:pt x="182880" y="60960"/>
                </a:cubicBezTo>
                <a:cubicBezTo>
                  <a:pt x="325120" y="60960"/>
                  <a:pt x="365760" y="121920"/>
                  <a:pt x="365760" y="193040"/>
                </a:cubicBezTo>
                <a:cubicBezTo>
                  <a:pt x="365760" y="264160"/>
                  <a:pt x="314960" y="304800"/>
                  <a:pt x="254000" y="304800"/>
                </a:cubicBezTo>
                <a:lnTo>
                  <a:pt x="248666" y="304800"/>
                </a:lnTo>
                <a:cubicBezTo>
                  <a:pt x="233299" y="304800"/>
                  <a:pt x="219202" y="296101"/>
                  <a:pt x="212344" y="282321"/>
                </a:cubicBezTo>
                <a:lnTo>
                  <a:pt x="197612" y="252920"/>
                </a:lnTo>
                <a:cubicBezTo>
                  <a:pt x="194818" y="247332"/>
                  <a:pt x="189167" y="243840"/>
                  <a:pt x="182880" y="243840"/>
                </a:cubicBezTo>
                <a:cubicBezTo>
                  <a:pt x="176594" y="243840"/>
                  <a:pt x="170942" y="247333"/>
                  <a:pt x="168148" y="252920"/>
                </a:cubicBezTo>
                <a:lnTo>
                  <a:pt x="153416" y="282321"/>
                </a:lnTo>
                <a:cubicBezTo>
                  <a:pt x="146558" y="296101"/>
                  <a:pt x="132461" y="304800"/>
                  <a:pt x="117094" y="304800"/>
                </a:cubicBezTo>
                <a:lnTo>
                  <a:pt x="111760" y="304800"/>
                </a:lnTo>
                <a:cubicBezTo>
                  <a:pt x="50800" y="304800"/>
                  <a:pt x="0" y="264160"/>
                  <a:pt x="0" y="193040"/>
                </a:cubicBezTo>
                <a:lnTo>
                  <a:pt x="0" y="193040"/>
                </a:lnTo>
                <a:moveTo>
                  <a:pt x="60960" y="182880"/>
                </a:moveTo>
                <a:cubicBezTo>
                  <a:pt x="60960" y="160435"/>
                  <a:pt x="79155" y="142240"/>
                  <a:pt x="101600" y="142240"/>
                </a:cubicBezTo>
                <a:cubicBezTo>
                  <a:pt x="124045" y="142240"/>
                  <a:pt x="142240" y="160435"/>
                  <a:pt x="142240" y="182880"/>
                </a:cubicBezTo>
                <a:cubicBezTo>
                  <a:pt x="142240" y="205325"/>
                  <a:pt x="124045" y="223520"/>
                  <a:pt x="101600" y="223520"/>
                </a:cubicBezTo>
                <a:cubicBezTo>
                  <a:pt x="79155" y="223520"/>
                  <a:pt x="60960" y="205325"/>
                  <a:pt x="60960" y="182880"/>
                </a:cubicBezTo>
                <a:lnTo>
                  <a:pt x="60960" y="182880"/>
                </a:lnTo>
                <a:moveTo>
                  <a:pt x="264160" y="142240"/>
                </a:moveTo>
                <a:cubicBezTo>
                  <a:pt x="286605" y="142240"/>
                  <a:pt x="304800" y="160435"/>
                  <a:pt x="304800" y="182880"/>
                </a:cubicBezTo>
                <a:cubicBezTo>
                  <a:pt x="304800" y="205325"/>
                  <a:pt x="286605" y="223520"/>
                  <a:pt x="264160" y="223520"/>
                </a:cubicBezTo>
                <a:cubicBezTo>
                  <a:pt x="241715" y="223520"/>
                  <a:pt x="223520" y="205325"/>
                  <a:pt x="223520" y="182880"/>
                </a:cubicBezTo>
                <a:cubicBezTo>
                  <a:pt x="223520" y="160435"/>
                  <a:pt x="241715" y="142240"/>
                  <a:pt x="264160" y="142240"/>
                </a:cubicBezTo>
                <a:lnTo>
                  <a:pt x="264160" y="1422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colorful chart of greetings for various occasions and cultures.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Greeting Chart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share their experiences and challenges in practicing greetings.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supportive community where parents can exchange tips and progress updates.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Experiences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constructive feedback to parents on their child's greeting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 positive behavior by celebrating small successes in greeting interactions.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&amp; Reinforcement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engage in daily greeting practices with their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simple phrases and expressions to make greetings fun and interactive.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Greetings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3105" y="71057"/>
                </a:moveTo>
                <a:cubicBezTo>
                  <a:pt x="139829" y="71057"/>
                  <a:pt x="96585" y="114300"/>
                  <a:pt x="96585" y="167576"/>
                </a:cubicBezTo>
                <a:cubicBezTo>
                  <a:pt x="96585" y="209677"/>
                  <a:pt x="62486" y="243776"/>
                  <a:pt x="20385" y="243776"/>
                </a:cubicBezTo>
                <a:cubicBezTo>
                  <a:pt x="11939" y="243776"/>
                  <a:pt x="5145" y="236982"/>
                  <a:pt x="5145" y="228536"/>
                </a:cubicBezTo>
                <a:cubicBezTo>
                  <a:pt x="5145" y="220091"/>
                  <a:pt x="11939" y="213296"/>
                  <a:pt x="20385" y="213296"/>
                </a:cubicBezTo>
                <a:cubicBezTo>
                  <a:pt x="45658" y="213296"/>
                  <a:pt x="66105" y="192849"/>
                  <a:pt x="66105" y="167576"/>
                </a:cubicBezTo>
                <a:cubicBezTo>
                  <a:pt x="66105" y="97409"/>
                  <a:pt x="122938" y="40576"/>
                  <a:pt x="193105" y="40576"/>
                </a:cubicBezTo>
                <a:cubicBezTo>
                  <a:pt x="236094" y="40576"/>
                  <a:pt x="274067" y="61912"/>
                  <a:pt x="296991" y="94552"/>
                </a:cubicBezTo>
                <a:cubicBezTo>
                  <a:pt x="300992" y="100203"/>
                  <a:pt x="300674" y="107823"/>
                  <a:pt x="296165" y="113157"/>
                </a:cubicBezTo>
                <a:cubicBezTo>
                  <a:pt x="291657" y="118491"/>
                  <a:pt x="284228" y="120079"/>
                  <a:pt x="278004" y="117094"/>
                </a:cubicBezTo>
                <a:cubicBezTo>
                  <a:pt x="270765" y="113601"/>
                  <a:pt x="262637" y="111696"/>
                  <a:pt x="254065" y="111696"/>
                </a:cubicBezTo>
                <a:cubicBezTo>
                  <a:pt x="223204" y="111696"/>
                  <a:pt x="198185" y="136715"/>
                  <a:pt x="198185" y="167576"/>
                </a:cubicBezTo>
                <a:cubicBezTo>
                  <a:pt x="198185" y="192849"/>
                  <a:pt x="218632" y="213296"/>
                  <a:pt x="243905" y="213296"/>
                </a:cubicBezTo>
                <a:cubicBezTo>
                  <a:pt x="262193" y="213296"/>
                  <a:pt x="281052" y="203581"/>
                  <a:pt x="294705" y="191770"/>
                </a:cubicBezTo>
                <a:cubicBezTo>
                  <a:pt x="300483" y="186626"/>
                  <a:pt x="309183" y="186626"/>
                  <a:pt x="314961" y="191770"/>
                </a:cubicBezTo>
                <a:cubicBezTo>
                  <a:pt x="325693" y="201359"/>
                  <a:pt x="339917" y="208788"/>
                  <a:pt x="353887" y="211963"/>
                </a:cubicBezTo>
                <a:cubicBezTo>
                  <a:pt x="362078" y="213804"/>
                  <a:pt x="367286" y="221933"/>
                  <a:pt x="365444" y="230187"/>
                </a:cubicBezTo>
                <a:cubicBezTo>
                  <a:pt x="363602" y="238442"/>
                  <a:pt x="355474" y="243586"/>
                  <a:pt x="347219" y="241744"/>
                </a:cubicBezTo>
                <a:cubicBezTo>
                  <a:pt x="328995" y="237680"/>
                  <a:pt x="314009" y="228727"/>
                  <a:pt x="304865" y="222440"/>
                </a:cubicBezTo>
                <a:cubicBezTo>
                  <a:pt x="287021" y="234823"/>
                  <a:pt x="265876" y="243903"/>
                  <a:pt x="243905" y="243903"/>
                </a:cubicBezTo>
                <a:cubicBezTo>
                  <a:pt x="201804" y="243903"/>
                  <a:pt x="167705" y="209804"/>
                  <a:pt x="167705" y="167703"/>
                </a:cubicBezTo>
                <a:cubicBezTo>
                  <a:pt x="167705" y="125222"/>
                  <a:pt x="198375" y="89852"/>
                  <a:pt x="238825" y="82677"/>
                </a:cubicBezTo>
                <a:cubicBezTo>
                  <a:pt x="225236" y="75247"/>
                  <a:pt x="209678" y="71056"/>
                  <a:pt x="193105" y="71056"/>
                </a:cubicBezTo>
                <a:lnTo>
                  <a:pt x="193105" y="71057"/>
                </a:lnTo>
                <a:moveTo>
                  <a:pt x="50865" y="273050"/>
                </a:moveTo>
                <a:cubicBezTo>
                  <a:pt x="56644" y="267907"/>
                  <a:pt x="65343" y="267907"/>
                  <a:pt x="71122" y="273050"/>
                </a:cubicBezTo>
                <a:cubicBezTo>
                  <a:pt x="84774" y="284861"/>
                  <a:pt x="103634" y="294577"/>
                  <a:pt x="121922" y="294577"/>
                </a:cubicBezTo>
                <a:cubicBezTo>
                  <a:pt x="140210" y="294577"/>
                  <a:pt x="159069" y="284861"/>
                  <a:pt x="172721" y="273050"/>
                </a:cubicBezTo>
                <a:cubicBezTo>
                  <a:pt x="178500" y="267907"/>
                  <a:pt x="187199" y="267907"/>
                  <a:pt x="192978" y="273050"/>
                </a:cubicBezTo>
                <a:cubicBezTo>
                  <a:pt x="206694" y="284861"/>
                  <a:pt x="225490" y="294577"/>
                  <a:pt x="243778" y="294577"/>
                </a:cubicBezTo>
                <a:cubicBezTo>
                  <a:pt x="262066" y="294577"/>
                  <a:pt x="280925" y="284861"/>
                  <a:pt x="294578" y="273050"/>
                </a:cubicBezTo>
                <a:cubicBezTo>
                  <a:pt x="300356" y="267907"/>
                  <a:pt x="309056" y="267907"/>
                  <a:pt x="314834" y="273050"/>
                </a:cubicBezTo>
                <a:cubicBezTo>
                  <a:pt x="325566" y="282639"/>
                  <a:pt x="339790" y="290068"/>
                  <a:pt x="353760" y="293243"/>
                </a:cubicBezTo>
                <a:cubicBezTo>
                  <a:pt x="361952" y="295085"/>
                  <a:pt x="367159" y="303213"/>
                  <a:pt x="365317" y="311468"/>
                </a:cubicBezTo>
                <a:cubicBezTo>
                  <a:pt x="363476" y="319723"/>
                  <a:pt x="355347" y="324866"/>
                  <a:pt x="347093" y="323024"/>
                </a:cubicBezTo>
                <a:cubicBezTo>
                  <a:pt x="328868" y="318960"/>
                  <a:pt x="313882" y="310007"/>
                  <a:pt x="304738" y="303720"/>
                </a:cubicBezTo>
                <a:cubicBezTo>
                  <a:pt x="286895" y="316103"/>
                  <a:pt x="265749" y="325183"/>
                  <a:pt x="243778" y="325183"/>
                </a:cubicBezTo>
                <a:cubicBezTo>
                  <a:pt x="221807" y="325183"/>
                  <a:pt x="200661" y="316103"/>
                  <a:pt x="182818" y="303720"/>
                </a:cubicBezTo>
                <a:cubicBezTo>
                  <a:pt x="164975" y="316103"/>
                  <a:pt x="143829" y="325183"/>
                  <a:pt x="121858" y="325183"/>
                </a:cubicBezTo>
                <a:cubicBezTo>
                  <a:pt x="99887" y="325183"/>
                  <a:pt x="78741" y="316103"/>
                  <a:pt x="60898" y="303720"/>
                </a:cubicBezTo>
                <a:cubicBezTo>
                  <a:pt x="51754" y="310070"/>
                  <a:pt x="36768" y="318960"/>
                  <a:pt x="18543" y="323024"/>
                </a:cubicBezTo>
                <a:cubicBezTo>
                  <a:pt x="10352" y="324866"/>
                  <a:pt x="2160" y="319722"/>
                  <a:pt x="319" y="311468"/>
                </a:cubicBezTo>
                <a:cubicBezTo>
                  <a:pt x="-1522" y="303212"/>
                  <a:pt x="3621" y="295085"/>
                  <a:pt x="11876" y="293243"/>
                </a:cubicBezTo>
                <a:cubicBezTo>
                  <a:pt x="25973" y="290068"/>
                  <a:pt x="39816" y="282575"/>
                  <a:pt x="50738" y="273114"/>
                </a:cubicBezTo>
                <a:lnTo>
                  <a:pt x="50865" y="2730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Supervising children during role-playing activities is crucial for their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children while they play helps reinforce safety lessons.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Supervision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children about stranger danger helps them recognize potential threats.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personal boundaries empowers children to protect themselves.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Stranger Awareness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Ensuring children's safety and well-being is a top priority.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safety measures at home and in public spaces is essential.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 Safety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8" y="68580"/>
                </a:moveTo>
                <a:cubicBezTo>
                  <a:pt x="192357" y="68580"/>
                  <a:pt x="200033" y="60904"/>
                  <a:pt x="200033" y="51435"/>
                </a:cubicBezTo>
                <a:cubicBezTo>
                  <a:pt x="200033" y="41966"/>
                  <a:pt x="192357" y="34290"/>
                  <a:pt x="182888" y="34290"/>
                </a:cubicBezTo>
                <a:cubicBezTo>
                  <a:pt x="173419" y="34290"/>
                  <a:pt x="165743" y="41966"/>
                  <a:pt x="165743" y="51435"/>
                </a:cubicBezTo>
                <a:cubicBezTo>
                  <a:pt x="165743" y="60904"/>
                  <a:pt x="173419" y="68580"/>
                  <a:pt x="182888" y="68580"/>
                </a:cubicBezTo>
                <a:moveTo>
                  <a:pt x="182888" y="0"/>
                </a:moveTo>
                <a:cubicBezTo>
                  <a:pt x="211295" y="0"/>
                  <a:pt x="234323" y="23028"/>
                  <a:pt x="234323" y="51435"/>
                </a:cubicBezTo>
                <a:cubicBezTo>
                  <a:pt x="234323" y="79842"/>
                  <a:pt x="211295" y="102870"/>
                  <a:pt x="182888" y="102870"/>
                </a:cubicBezTo>
                <a:cubicBezTo>
                  <a:pt x="154481" y="102870"/>
                  <a:pt x="131453" y="79842"/>
                  <a:pt x="131453" y="51435"/>
                </a:cubicBezTo>
                <a:cubicBezTo>
                  <a:pt x="131453" y="23028"/>
                  <a:pt x="154481" y="0"/>
                  <a:pt x="182888" y="0"/>
                </a:cubicBezTo>
                <a:moveTo>
                  <a:pt x="160028" y="152876"/>
                </a:moveTo>
                <a:lnTo>
                  <a:pt x="160028" y="240030"/>
                </a:lnTo>
                <a:lnTo>
                  <a:pt x="205748" y="240030"/>
                </a:lnTo>
                <a:lnTo>
                  <a:pt x="205748" y="153162"/>
                </a:lnTo>
                <a:cubicBezTo>
                  <a:pt x="198462" y="150162"/>
                  <a:pt x="190603" y="148590"/>
                  <a:pt x="182602" y="148590"/>
                </a:cubicBezTo>
                <a:cubicBezTo>
                  <a:pt x="174744" y="148590"/>
                  <a:pt x="167172" y="150090"/>
                  <a:pt x="160028" y="152876"/>
                </a:cubicBezTo>
                <a:lnTo>
                  <a:pt x="160028" y="152876"/>
                </a:lnTo>
                <a:moveTo>
                  <a:pt x="160028" y="274320"/>
                </a:moveTo>
                <a:lnTo>
                  <a:pt x="160028" y="348615"/>
                </a:lnTo>
                <a:cubicBezTo>
                  <a:pt x="160028" y="358116"/>
                  <a:pt x="152384" y="365760"/>
                  <a:pt x="142883" y="365760"/>
                </a:cubicBezTo>
                <a:cubicBezTo>
                  <a:pt x="133382" y="365760"/>
                  <a:pt x="125738" y="358116"/>
                  <a:pt x="125738" y="348615"/>
                </a:cubicBezTo>
                <a:lnTo>
                  <a:pt x="125738" y="184237"/>
                </a:lnTo>
                <a:lnTo>
                  <a:pt x="99806" y="221313"/>
                </a:lnTo>
                <a:cubicBezTo>
                  <a:pt x="94377" y="229100"/>
                  <a:pt x="83662" y="230957"/>
                  <a:pt x="75946" y="225528"/>
                </a:cubicBezTo>
                <a:cubicBezTo>
                  <a:pt x="68231" y="220099"/>
                  <a:pt x="66231" y="209383"/>
                  <a:pt x="71660" y="201597"/>
                </a:cubicBezTo>
                <a:lnTo>
                  <a:pt x="104378" y="155019"/>
                </a:lnTo>
                <a:cubicBezTo>
                  <a:pt x="122238" y="129516"/>
                  <a:pt x="151456" y="114300"/>
                  <a:pt x="182602" y="114300"/>
                </a:cubicBezTo>
                <a:cubicBezTo>
                  <a:pt x="213463" y="114300"/>
                  <a:pt x="242396" y="129159"/>
                  <a:pt x="260326" y="154305"/>
                </a:cubicBezTo>
                <a:lnTo>
                  <a:pt x="293974" y="201454"/>
                </a:lnTo>
                <a:cubicBezTo>
                  <a:pt x="299474" y="209169"/>
                  <a:pt x="297688" y="219885"/>
                  <a:pt x="289973" y="225385"/>
                </a:cubicBezTo>
                <a:cubicBezTo>
                  <a:pt x="282258" y="230886"/>
                  <a:pt x="271542" y="229100"/>
                  <a:pt x="266041" y="221385"/>
                </a:cubicBezTo>
                <a:lnTo>
                  <a:pt x="240038" y="184952"/>
                </a:lnTo>
                <a:lnTo>
                  <a:pt x="240038" y="348615"/>
                </a:lnTo>
                <a:cubicBezTo>
                  <a:pt x="240038" y="358116"/>
                  <a:pt x="232394" y="365760"/>
                  <a:pt x="222893" y="365760"/>
                </a:cubicBezTo>
                <a:cubicBezTo>
                  <a:pt x="213392" y="365760"/>
                  <a:pt x="205748" y="358116"/>
                  <a:pt x="205748" y="348615"/>
                </a:cubicBezTo>
                <a:lnTo>
                  <a:pt x="205748" y="274320"/>
                </a:lnTo>
                <a:lnTo>
                  <a:pt x="160028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specific and constructive feedback to reinforce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by acknowledging their efforts and improvements.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Feedback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visual aids to enhance storytelling and engage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images, videos, or props to make stories more relatable.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Storytelling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Model and demonstrate appropriate greetings to set a positive tone.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practice greetings in pairs or small groups.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Greeting Techniques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and reinforcement can significantly enhance greeting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social situations helps individuals become more comfortable and confident.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Skills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Gestures and facial expressions play a crucial role in conveying emotions and intentions.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enhance or contradict verbal messages, making them vital for effective communication.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Nonverbal Communication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are essential for building social skills and fostering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create a positive first impression and set the tone for interactions.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Greetings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Art of Greetings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people may hesitate to initiate greetings due to shyness.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Cultural differences can complicate greeting interactions.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various greeting styles can enhance our effectiveness.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Seeking constructive feedback can help us refine our approach.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Greetings are essential for building rapport.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good greeting creates a welcoming atmosphere.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Lessons Learned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2025-02-23T23:28:57Z</dcterms:created>
  <dcterms:modified xsi:type="dcterms:W3CDTF">2025-02-23T23:28:57Z</dcterms:modified>
</cp:coreProperties>
</file>