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notesMasterIdLst>
    <p:notesMasterId r:id="rId2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6ceb3451dc8c618c9697f82d1cef083544ca4a6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7d870680ae0202296db6e3596511e69bc7c6b07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18d8c596a671b2cddb8950a4fb01f261426bb3b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bbf4c4357b2739daa0f2b80354b218ae2c1da7b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308df9c2243960942e17d3ab838b29a1fc62a5c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8268e9927ae38da10bb76dcc8c454bbab877ef8d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d071e597ceadcfc36c5b51071c7e15663124cf5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f9a506aa446ce0a5892e351d89a52b02b9a1ec4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1229e9476a18ab6c56540d18c1e753558e602fb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cff34d782e831277a3ed80bc4e548fd88fb819b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30b4eaa7278163ea2771ca1b746263016e85787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6d117b8395d2972f281f599feeee1a2b4df8878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47914" r="-4791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Forms, Transfer, and Environmental Impact for Sustainable Energy Solutions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Thermal Energy and Its Applications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Thermal Energy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Forms of Thermal Energy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Thermal Energy in Real-World Scenarios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Thermal Energy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Lesson Objectives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Guided Practice: Thermal Energy Transfer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Independent Practice: Design a Thermal Energy-…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Subject Knowledge: Thermal Energy Transfer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Subject Knowledge: Thermal Energy and the Envi…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Common Errors and Misconceptions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Common FAQs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Group Activities: Thermal Energy Audit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Digital Integration: Simulation Software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24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Review and Reflection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Summative Assessment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Formative Assessment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Teaching Tips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Takeaways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Thermal Energy and Its Applications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857" r="-92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Thermal Energy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Thermal energy plays a significant role in various everyday activities.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From heating homes to cooking food, its applications are vast and essential.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Daily Life Applications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35905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251459" y="34290"/>
                </a:moveTo>
                <a:cubicBezTo>
                  <a:pt x="270389" y="34290"/>
                  <a:pt x="285748" y="49648"/>
                  <a:pt x="285748" y="68580"/>
                </a:cubicBezTo>
                <a:lnTo>
                  <a:pt x="285748" y="114300"/>
                </a:lnTo>
                <a:lnTo>
                  <a:pt x="34289" y="114300"/>
                </a:lnTo>
                <a:lnTo>
                  <a:pt x="34289" y="68580"/>
                </a:lnTo>
                <a:cubicBezTo>
                  <a:pt x="34289" y="49648"/>
                  <a:pt x="49648" y="34290"/>
                  <a:pt x="68578" y="34290"/>
                </a:cubicBezTo>
                <a:lnTo>
                  <a:pt x="251459" y="34290"/>
                </a:lnTo>
                <a:moveTo>
                  <a:pt x="285751" y="148590"/>
                </a:moveTo>
                <a:lnTo>
                  <a:pt x="285751" y="320040"/>
                </a:lnTo>
                <a:cubicBezTo>
                  <a:pt x="285751" y="326327"/>
                  <a:pt x="280608" y="331470"/>
                  <a:pt x="274322" y="331470"/>
                </a:cubicBezTo>
                <a:lnTo>
                  <a:pt x="45721" y="331470"/>
                </a:lnTo>
                <a:cubicBezTo>
                  <a:pt x="39435" y="331470"/>
                  <a:pt x="34292" y="326327"/>
                  <a:pt x="34292" y="320040"/>
                </a:cubicBezTo>
                <a:lnTo>
                  <a:pt x="34292" y="148590"/>
                </a:lnTo>
                <a:lnTo>
                  <a:pt x="285751" y="148590"/>
                </a:lnTo>
                <a:moveTo>
                  <a:pt x="68581" y="0"/>
                </a:moveTo>
                <a:cubicBezTo>
                  <a:pt x="30721" y="0"/>
                  <a:pt x="0" y="30717"/>
                  <a:pt x="0" y="68580"/>
                </a:cubicBezTo>
                <a:lnTo>
                  <a:pt x="0" y="320040"/>
                </a:lnTo>
                <a:cubicBezTo>
                  <a:pt x="0" y="345259"/>
                  <a:pt x="20502" y="365760"/>
                  <a:pt x="45721" y="365760"/>
                </a:cubicBezTo>
                <a:lnTo>
                  <a:pt x="274322" y="365760"/>
                </a:lnTo>
                <a:cubicBezTo>
                  <a:pt x="299538" y="365760"/>
                  <a:pt x="320043" y="345259"/>
                  <a:pt x="320043" y="320040"/>
                </a:cubicBezTo>
                <a:lnTo>
                  <a:pt x="320043" y="68580"/>
                </a:lnTo>
                <a:cubicBezTo>
                  <a:pt x="320043" y="30717"/>
                  <a:pt x="289326" y="0"/>
                  <a:pt x="251462" y="0"/>
                </a:cubicBezTo>
                <a:lnTo>
                  <a:pt x="68581" y="0"/>
                </a:lnTo>
                <a:moveTo>
                  <a:pt x="91439" y="74297"/>
                </a:moveTo>
                <a:cubicBezTo>
                  <a:pt x="91439" y="64827"/>
                  <a:pt x="83764" y="57154"/>
                  <a:pt x="74294" y="57154"/>
                </a:cubicBezTo>
                <a:cubicBezTo>
                  <a:pt x="64824" y="57154"/>
                  <a:pt x="57150" y="64831"/>
                  <a:pt x="57150" y="74300"/>
                </a:cubicBezTo>
                <a:cubicBezTo>
                  <a:pt x="57150" y="83770"/>
                  <a:pt x="64824" y="91447"/>
                  <a:pt x="74294" y="91447"/>
                </a:cubicBezTo>
                <a:cubicBezTo>
                  <a:pt x="83764" y="91447"/>
                  <a:pt x="91439" y="83770"/>
                  <a:pt x="91439" y="74304"/>
                </a:cubicBezTo>
                <a:lnTo>
                  <a:pt x="91439" y="74297"/>
                </a:lnTo>
                <a:moveTo>
                  <a:pt x="131444" y="91440"/>
                </a:moveTo>
                <a:cubicBezTo>
                  <a:pt x="140914" y="91440"/>
                  <a:pt x="148588" y="83763"/>
                  <a:pt x="148588" y="74297"/>
                </a:cubicBezTo>
                <a:cubicBezTo>
                  <a:pt x="148588" y="64827"/>
                  <a:pt x="140914" y="57154"/>
                  <a:pt x="131444" y="57154"/>
                </a:cubicBezTo>
                <a:cubicBezTo>
                  <a:pt x="121974" y="57154"/>
                  <a:pt x="114299" y="64831"/>
                  <a:pt x="114299" y="74300"/>
                </a:cubicBezTo>
                <a:cubicBezTo>
                  <a:pt x="114299" y="83770"/>
                  <a:pt x="121974" y="91447"/>
                  <a:pt x="131444" y="91447"/>
                </a:cubicBezTo>
                <a:lnTo>
                  <a:pt x="131444" y="91440"/>
                </a:lnTo>
                <a:moveTo>
                  <a:pt x="205741" y="74297"/>
                </a:moveTo>
                <a:cubicBezTo>
                  <a:pt x="205741" y="64827"/>
                  <a:pt x="198066" y="57154"/>
                  <a:pt x="188596" y="57154"/>
                </a:cubicBezTo>
                <a:cubicBezTo>
                  <a:pt x="179126" y="57154"/>
                  <a:pt x="171452" y="64831"/>
                  <a:pt x="171452" y="74300"/>
                </a:cubicBezTo>
                <a:cubicBezTo>
                  <a:pt x="171452" y="83770"/>
                  <a:pt x="179126" y="91447"/>
                  <a:pt x="188596" y="91447"/>
                </a:cubicBezTo>
                <a:cubicBezTo>
                  <a:pt x="198066" y="91447"/>
                  <a:pt x="205741" y="83770"/>
                  <a:pt x="205741" y="74304"/>
                </a:cubicBezTo>
                <a:lnTo>
                  <a:pt x="205741" y="74297"/>
                </a:lnTo>
                <a:moveTo>
                  <a:pt x="245746" y="91440"/>
                </a:moveTo>
                <a:cubicBezTo>
                  <a:pt x="255216" y="91440"/>
                  <a:pt x="262890" y="83763"/>
                  <a:pt x="262890" y="74297"/>
                </a:cubicBezTo>
                <a:cubicBezTo>
                  <a:pt x="262890" y="64827"/>
                  <a:pt x="255216" y="57154"/>
                  <a:pt x="245746" y="57154"/>
                </a:cubicBezTo>
                <a:cubicBezTo>
                  <a:pt x="236276" y="57154"/>
                  <a:pt x="228601" y="64831"/>
                  <a:pt x="228601" y="74300"/>
                </a:cubicBezTo>
                <a:cubicBezTo>
                  <a:pt x="228601" y="83770"/>
                  <a:pt x="236276" y="91447"/>
                  <a:pt x="245746" y="91447"/>
                </a:cubicBezTo>
                <a:lnTo>
                  <a:pt x="245746" y="91440"/>
                </a:lnTo>
                <a:moveTo>
                  <a:pt x="80010" y="171450"/>
                </a:moveTo>
                <a:cubicBezTo>
                  <a:pt x="67365" y="171450"/>
                  <a:pt x="57150" y="181666"/>
                  <a:pt x="57150" y="194310"/>
                </a:cubicBezTo>
                <a:lnTo>
                  <a:pt x="57150" y="285750"/>
                </a:lnTo>
                <a:cubicBezTo>
                  <a:pt x="57150" y="298394"/>
                  <a:pt x="67365" y="308610"/>
                  <a:pt x="80010" y="308610"/>
                </a:cubicBezTo>
                <a:lnTo>
                  <a:pt x="240030" y="308610"/>
                </a:lnTo>
                <a:cubicBezTo>
                  <a:pt x="252675" y="308610"/>
                  <a:pt x="262890" y="298394"/>
                  <a:pt x="262890" y="285750"/>
                </a:cubicBezTo>
                <a:lnTo>
                  <a:pt x="262890" y="194310"/>
                </a:lnTo>
                <a:cubicBezTo>
                  <a:pt x="262890" y="181666"/>
                  <a:pt x="252675" y="171450"/>
                  <a:pt x="240030" y="171450"/>
                </a:cubicBezTo>
                <a:lnTo>
                  <a:pt x="80010" y="171450"/>
                </a:lnTo>
                <a:moveTo>
                  <a:pt x="102870" y="205740"/>
                </a:moveTo>
                <a:lnTo>
                  <a:pt x="217170" y="205740"/>
                </a:lnTo>
                <a:cubicBezTo>
                  <a:pt x="223455" y="205740"/>
                  <a:pt x="228598" y="210883"/>
                  <a:pt x="228598" y="217170"/>
                </a:cubicBezTo>
                <a:cubicBezTo>
                  <a:pt x="228598" y="223457"/>
                  <a:pt x="223455" y="228600"/>
                  <a:pt x="217170" y="228600"/>
                </a:cubicBezTo>
                <a:lnTo>
                  <a:pt x="102870" y="228600"/>
                </a:lnTo>
                <a:cubicBezTo>
                  <a:pt x="96585" y="228600"/>
                  <a:pt x="91442" y="223457"/>
                  <a:pt x="91442" y="217170"/>
                </a:cubicBezTo>
                <a:cubicBezTo>
                  <a:pt x="91442" y="210883"/>
                  <a:pt x="96585" y="205740"/>
                  <a:pt x="102870" y="205740"/>
                </a:cubicBezTo>
                <a:lnTo>
                  <a:pt x="102870" y="20574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thermal energy is crucial for designing and optimizing thermal energy systems.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knowledge helps in creating efficient and sustainable solutions.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in System Design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56423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4185" y="45858"/>
                </a:moveTo>
                <a:cubicBezTo>
                  <a:pt x="271544" y="38427"/>
                  <a:pt x="281613" y="34284"/>
                  <a:pt x="292041" y="34284"/>
                </a:cubicBezTo>
                <a:cubicBezTo>
                  <a:pt x="313826" y="34284"/>
                  <a:pt x="331470" y="51928"/>
                  <a:pt x="331470" y="73714"/>
                </a:cubicBezTo>
                <a:cubicBezTo>
                  <a:pt x="331470" y="84142"/>
                  <a:pt x="327326" y="94213"/>
                  <a:pt x="319897" y="101570"/>
                </a:cubicBezTo>
                <a:lnTo>
                  <a:pt x="160320" y="261218"/>
                </a:lnTo>
                <a:cubicBezTo>
                  <a:pt x="159248" y="262289"/>
                  <a:pt x="157818" y="262860"/>
                  <a:pt x="156249" y="262860"/>
                </a:cubicBezTo>
                <a:lnTo>
                  <a:pt x="102892" y="262860"/>
                </a:lnTo>
                <a:lnTo>
                  <a:pt x="102892" y="209502"/>
                </a:lnTo>
                <a:cubicBezTo>
                  <a:pt x="102892" y="208003"/>
                  <a:pt x="103462" y="206504"/>
                  <a:pt x="104534" y="205433"/>
                </a:cubicBezTo>
                <a:lnTo>
                  <a:pt x="124037" y="185932"/>
                </a:lnTo>
                <a:lnTo>
                  <a:pt x="146180" y="208076"/>
                </a:lnTo>
                <a:cubicBezTo>
                  <a:pt x="150609" y="212504"/>
                  <a:pt x="157895" y="212504"/>
                  <a:pt x="162324" y="208076"/>
                </a:cubicBezTo>
                <a:cubicBezTo>
                  <a:pt x="166754" y="203648"/>
                  <a:pt x="166754" y="196360"/>
                  <a:pt x="162324" y="191932"/>
                </a:cubicBezTo>
                <a:lnTo>
                  <a:pt x="140181" y="169788"/>
                </a:lnTo>
                <a:lnTo>
                  <a:pt x="169753" y="140217"/>
                </a:lnTo>
                <a:lnTo>
                  <a:pt x="191896" y="162361"/>
                </a:lnTo>
                <a:cubicBezTo>
                  <a:pt x="196325" y="166790"/>
                  <a:pt x="203611" y="166790"/>
                  <a:pt x="208041" y="162361"/>
                </a:cubicBezTo>
                <a:cubicBezTo>
                  <a:pt x="212470" y="157933"/>
                  <a:pt x="212470" y="150645"/>
                  <a:pt x="208041" y="146217"/>
                </a:cubicBezTo>
                <a:lnTo>
                  <a:pt x="185898" y="124073"/>
                </a:lnTo>
                <a:lnTo>
                  <a:pt x="215469" y="94502"/>
                </a:lnTo>
                <a:lnTo>
                  <a:pt x="237612" y="116646"/>
                </a:lnTo>
                <a:cubicBezTo>
                  <a:pt x="242042" y="121075"/>
                  <a:pt x="249328" y="121075"/>
                  <a:pt x="253757" y="116646"/>
                </a:cubicBezTo>
                <a:cubicBezTo>
                  <a:pt x="258186" y="112218"/>
                  <a:pt x="258186" y="104931"/>
                  <a:pt x="253757" y="100502"/>
                </a:cubicBezTo>
                <a:lnTo>
                  <a:pt x="231614" y="78358"/>
                </a:lnTo>
                <a:lnTo>
                  <a:pt x="264115" y="45858"/>
                </a:lnTo>
                <a:lnTo>
                  <a:pt x="264185" y="45858"/>
                </a:lnTo>
                <a:moveTo>
                  <a:pt x="68609" y="209506"/>
                </a:moveTo>
                <a:lnTo>
                  <a:pt x="68609" y="272937"/>
                </a:lnTo>
                <a:lnTo>
                  <a:pt x="5037" y="336438"/>
                </a:lnTo>
                <a:cubicBezTo>
                  <a:pt x="-1679" y="343152"/>
                  <a:pt x="-1679" y="354012"/>
                  <a:pt x="5037" y="360652"/>
                </a:cubicBezTo>
                <a:cubicBezTo>
                  <a:pt x="11752" y="367296"/>
                  <a:pt x="22608" y="367366"/>
                  <a:pt x="29250" y="360652"/>
                </a:cubicBezTo>
                <a:lnTo>
                  <a:pt x="92823" y="297078"/>
                </a:lnTo>
                <a:lnTo>
                  <a:pt x="156253" y="297078"/>
                </a:lnTo>
                <a:cubicBezTo>
                  <a:pt x="166896" y="297078"/>
                  <a:pt x="177039" y="292862"/>
                  <a:pt x="184541" y="285362"/>
                </a:cubicBezTo>
                <a:lnTo>
                  <a:pt x="344187" y="125857"/>
                </a:lnTo>
                <a:cubicBezTo>
                  <a:pt x="358046" y="111998"/>
                  <a:pt x="365760" y="93284"/>
                  <a:pt x="365760" y="73714"/>
                </a:cubicBezTo>
                <a:cubicBezTo>
                  <a:pt x="365760" y="32997"/>
                  <a:pt x="332757" y="-4"/>
                  <a:pt x="292045" y="-4"/>
                </a:cubicBezTo>
                <a:cubicBezTo>
                  <a:pt x="272473" y="-4"/>
                  <a:pt x="253757" y="7781"/>
                  <a:pt x="239902" y="21567"/>
                </a:cubicBezTo>
                <a:lnTo>
                  <a:pt x="80325" y="181215"/>
                </a:lnTo>
                <a:cubicBezTo>
                  <a:pt x="72823" y="188714"/>
                  <a:pt x="68609" y="198858"/>
                  <a:pt x="68609" y="209502"/>
                </a:cubicBezTo>
                <a:lnTo>
                  <a:pt x="68609" y="20950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Thermal energy is a fundamental concept in physics that has numerous applications in our daily lives.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the energy transferred from one body to another due to a temperature difference.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Fundamental Concept in Physics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25129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63794" y="111656"/>
                </a:moveTo>
                <a:cubicBezTo>
                  <a:pt x="80724" y="82153"/>
                  <a:pt x="102298" y="55007"/>
                  <a:pt x="121801" y="36002"/>
                </a:cubicBezTo>
                <a:cubicBezTo>
                  <a:pt x="135159" y="49359"/>
                  <a:pt x="151017" y="69721"/>
                  <a:pt x="164734" y="87223"/>
                </a:cubicBezTo>
                <a:cubicBezTo>
                  <a:pt x="167448" y="90650"/>
                  <a:pt x="170021" y="94008"/>
                  <a:pt x="172521" y="97153"/>
                </a:cubicBezTo>
                <a:cubicBezTo>
                  <a:pt x="175808" y="101297"/>
                  <a:pt x="180880" y="103726"/>
                  <a:pt x="186164" y="103653"/>
                </a:cubicBezTo>
                <a:cubicBezTo>
                  <a:pt x="191451" y="103580"/>
                  <a:pt x="196450" y="101081"/>
                  <a:pt x="199667" y="96868"/>
                </a:cubicBezTo>
                <a:cubicBezTo>
                  <a:pt x="202025" y="93796"/>
                  <a:pt x="205168" y="89154"/>
                  <a:pt x="208455" y="84439"/>
                </a:cubicBezTo>
                <a:cubicBezTo>
                  <a:pt x="210311" y="81725"/>
                  <a:pt x="212241" y="79011"/>
                  <a:pt x="214027" y="76440"/>
                </a:cubicBezTo>
                <a:cubicBezTo>
                  <a:pt x="218027" y="70797"/>
                  <a:pt x="221529" y="66082"/>
                  <a:pt x="224313" y="62797"/>
                </a:cubicBezTo>
                <a:cubicBezTo>
                  <a:pt x="238599" y="77655"/>
                  <a:pt x="253603" y="100661"/>
                  <a:pt x="265316" y="125949"/>
                </a:cubicBezTo>
                <a:cubicBezTo>
                  <a:pt x="277961" y="153239"/>
                  <a:pt x="285748" y="180956"/>
                  <a:pt x="285748" y="201889"/>
                </a:cubicBezTo>
                <a:cubicBezTo>
                  <a:pt x="285748" y="275469"/>
                  <a:pt x="229456" y="331477"/>
                  <a:pt x="160017" y="331477"/>
                </a:cubicBezTo>
                <a:cubicBezTo>
                  <a:pt x="89794" y="331477"/>
                  <a:pt x="34286" y="275472"/>
                  <a:pt x="34286" y="201889"/>
                </a:cubicBezTo>
                <a:cubicBezTo>
                  <a:pt x="34286" y="175100"/>
                  <a:pt x="45859" y="143023"/>
                  <a:pt x="63790" y="111736"/>
                </a:cubicBezTo>
                <a:lnTo>
                  <a:pt x="63794" y="111656"/>
                </a:lnTo>
                <a:moveTo>
                  <a:pt x="142517" y="8288"/>
                </a:moveTo>
                <a:cubicBezTo>
                  <a:pt x="130944" y="-2714"/>
                  <a:pt x="112872" y="-2783"/>
                  <a:pt x="101299" y="8215"/>
                </a:cubicBezTo>
                <a:cubicBezTo>
                  <a:pt x="78439" y="29718"/>
                  <a:pt x="53437" y="60793"/>
                  <a:pt x="34078" y="94655"/>
                </a:cubicBezTo>
                <a:cubicBezTo>
                  <a:pt x="14789" y="128232"/>
                  <a:pt x="3" y="166450"/>
                  <a:pt x="3" y="201881"/>
                </a:cubicBezTo>
                <a:cubicBezTo>
                  <a:pt x="3" y="293537"/>
                  <a:pt x="70082" y="365760"/>
                  <a:pt x="160023" y="365760"/>
                </a:cubicBezTo>
                <a:cubicBezTo>
                  <a:pt x="249033" y="365760"/>
                  <a:pt x="320043" y="293680"/>
                  <a:pt x="320043" y="201881"/>
                </a:cubicBezTo>
                <a:cubicBezTo>
                  <a:pt x="320043" y="173948"/>
                  <a:pt x="310112" y="141015"/>
                  <a:pt x="296399" y="111513"/>
                </a:cubicBezTo>
                <a:cubicBezTo>
                  <a:pt x="282682" y="81868"/>
                  <a:pt x="264180" y="53507"/>
                  <a:pt x="245035" y="35003"/>
                </a:cubicBezTo>
                <a:cubicBezTo>
                  <a:pt x="233392" y="23716"/>
                  <a:pt x="215032" y="23716"/>
                  <a:pt x="203389" y="34930"/>
                </a:cubicBezTo>
                <a:cubicBezTo>
                  <a:pt x="197746" y="40358"/>
                  <a:pt x="191243" y="49217"/>
                  <a:pt x="186030" y="56576"/>
                </a:cubicBezTo>
                <a:lnTo>
                  <a:pt x="185242" y="57717"/>
                </a:lnTo>
                <a:cubicBezTo>
                  <a:pt x="171884" y="40716"/>
                  <a:pt x="156026" y="21068"/>
                  <a:pt x="142523" y="8281"/>
                </a:cubicBezTo>
                <a:lnTo>
                  <a:pt x="142517" y="8288"/>
                </a:lnTo>
                <a:moveTo>
                  <a:pt x="161233" y="297180"/>
                </a:moveTo>
                <a:cubicBezTo>
                  <a:pt x="179306" y="297180"/>
                  <a:pt x="195308" y="292180"/>
                  <a:pt x="210381" y="282177"/>
                </a:cubicBezTo>
                <a:cubicBezTo>
                  <a:pt x="240456" y="261175"/>
                  <a:pt x="248530" y="219167"/>
                  <a:pt x="230454" y="186165"/>
                </a:cubicBezTo>
                <a:cubicBezTo>
                  <a:pt x="227241" y="179734"/>
                  <a:pt x="219026" y="179307"/>
                  <a:pt x="214382" y="184734"/>
                </a:cubicBezTo>
                <a:lnTo>
                  <a:pt x="196380" y="205667"/>
                </a:lnTo>
                <a:cubicBezTo>
                  <a:pt x="191665" y="211095"/>
                  <a:pt x="183165" y="210952"/>
                  <a:pt x="178736" y="205308"/>
                </a:cubicBezTo>
                <a:cubicBezTo>
                  <a:pt x="166949" y="190305"/>
                  <a:pt x="145874" y="163517"/>
                  <a:pt x="133873" y="148301"/>
                </a:cubicBezTo>
                <a:cubicBezTo>
                  <a:pt x="129373" y="142588"/>
                  <a:pt x="120799" y="142515"/>
                  <a:pt x="116229" y="148228"/>
                </a:cubicBezTo>
                <a:cubicBezTo>
                  <a:pt x="92082" y="178590"/>
                  <a:pt x="79940" y="197734"/>
                  <a:pt x="79940" y="219237"/>
                </a:cubicBezTo>
                <a:cubicBezTo>
                  <a:pt x="80010" y="268172"/>
                  <a:pt x="116158" y="297176"/>
                  <a:pt x="161236" y="297176"/>
                </a:cubicBezTo>
                <a:lnTo>
                  <a:pt x="161233" y="2971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1123" r="-12112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Transfer of thermal energy through electromagnetic waves.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does not require a medium and can occur in a vacuum.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Radiation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Transfer of thermal energy through the movement of fluids.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mechanism is common in liquids and gases, creating currents.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Convection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Transfer of thermal energy through direct contact between particles.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process occurs in solids, where particles are closely packed.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Conduction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Forms of Thermal Energy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Thermal Energy and Its Applications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2878" r="-11287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Thermal Energy in Real-World Scenarios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Thermal energy is removed to produce cooling.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is essential for food preservation and industrial applications.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Refrigeration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311837" y="1656374"/>
            <a:ext cx="317565" cy="365760"/>
          </a:xfrm>
          <a:custGeom>
            <a:avLst/>
            <a:gdLst/>
            <a:ahLst/>
            <a:cxnLst/>
            <a:rect l="l" t="t" r="r" b="b"/>
            <a:pathLst>
              <a:path w="317565" h="365760">
                <a:moveTo>
                  <a:pt x="158782" y="0"/>
                </a:moveTo>
                <a:cubicBezTo>
                  <a:pt x="168281" y="0"/>
                  <a:pt x="175925" y="7641"/>
                  <a:pt x="175925" y="17143"/>
                </a:cubicBezTo>
                <a:lnTo>
                  <a:pt x="175925" y="50069"/>
                </a:lnTo>
                <a:lnTo>
                  <a:pt x="192352" y="33643"/>
                </a:lnTo>
                <a:cubicBezTo>
                  <a:pt x="199066" y="26927"/>
                  <a:pt x="209923" y="26927"/>
                  <a:pt x="216563" y="33643"/>
                </a:cubicBezTo>
                <a:cubicBezTo>
                  <a:pt x="223207" y="40358"/>
                  <a:pt x="223277" y="51214"/>
                  <a:pt x="216563" y="57856"/>
                </a:cubicBezTo>
                <a:lnTo>
                  <a:pt x="175852" y="98569"/>
                </a:lnTo>
                <a:lnTo>
                  <a:pt x="175852" y="153206"/>
                </a:lnTo>
                <a:lnTo>
                  <a:pt x="223134" y="125924"/>
                </a:lnTo>
                <a:lnTo>
                  <a:pt x="238062" y="70358"/>
                </a:lnTo>
                <a:cubicBezTo>
                  <a:pt x="240492" y="61214"/>
                  <a:pt x="249920" y="55786"/>
                  <a:pt x="259060" y="58214"/>
                </a:cubicBezTo>
                <a:cubicBezTo>
                  <a:pt x="268202" y="60643"/>
                  <a:pt x="273630" y="70072"/>
                  <a:pt x="271200" y="79213"/>
                </a:cubicBezTo>
                <a:lnTo>
                  <a:pt x="265201" y="101568"/>
                </a:lnTo>
                <a:lnTo>
                  <a:pt x="291699" y="86283"/>
                </a:lnTo>
                <a:cubicBezTo>
                  <a:pt x="299911" y="81568"/>
                  <a:pt x="310413" y="84355"/>
                  <a:pt x="315126" y="92566"/>
                </a:cubicBezTo>
                <a:cubicBezTo>
                  <a:pt x="319838" y="100781"/>
                  <a:pt x="317053" y="111279"/>
                  <a:pt x="308841" y="115993"/>
                </a:cubicBezTo>
                <a:lnTo>
                  <a:pt x="282344" y="131279"/>
                </a:lnTo>
                <a:lnTo>
                  <a:pt x="304843" y="137277"/>
                </a:lnTo>
                <a:cubicBezTo>
                  <a:pt x="313986" y="139706"/>
                  <a:pt x="319413" y="149135"/>
                  <a:pt x="316984" y="158275"/>
                </a:cubicBezTo>
                <a:cubicBezTo>
                  <a:pt x="314554" y="167419"/>
                  <a:pt x="305126" y="172847"/>
                  <a:pt x="295986" y="170418"/>
                </a:cubicBezTo>
                <a:lnTo>
                  <a:pt x="240419" y="155492"/>
                </a:lnTo>
                <a:lnTo>
                  <a:pt x="193063" y="182847"/>
                </a:lnTo>
                <a:lnTo>
                  <a:pt x="240346" y="210129"/>
                </a:lnTo>
                <a:lnTo>
                  <a:pt x="295913" y="195202"/>
                </a:lnTo>
                <a:cubicBezTo>
                  <a:pt x="305056" y="192774"/>
                  <a:pt x="314484" y="198202"/>
                  <a:pt x="316910" y="207346"/>
                </a:cubicBezTo>
                <a:cubicBezTo>
                  <a:pt x="319340" y="216490"/>
                  <a:pt x="313910" y="225915"/>
                  <a:pt x="304770" y="228344"/>
                </a:cubicBezTo>
                <a:lnTo>
                  <a:pt x="282344" y="234416"/>
                </a:lnTo>
                <a:lnTo>
                  <a:pt x="308841" y="249701"/>
                </a:lnTo>
                <a:cubicBezTo>
                  <a:pt x="317053" y="254415"/>
                  <a:pt x="319842" y="264913"/>
                  <a:pt x="315126" y="273128"/>
                </a:cubicBezTo>
                <a:cubicBezTo>
                  <a:pt x="310413" y="281343"/>
                  <a:pt x="299911" y="284126"/>
                  <a:pt x="291699" y="279411"/>
                </a:cubicBezTo>
                <a:lnTo>
                  <a:pt x="265201" y="264126"/>
                </a:lnTo>
                <a:lnTo>
                  <a:pt x="271200" y="286624"/>
                </a:lnTo>
                <a:cubicBezTo>
                  <a:pt x="273630" y="295768"/>
                  <a:pt x="268199" y="305194"/>
                  <a:pt x="259060" y="307622"/>
                </a:cubicBezTo>
                <a:cubicBezTo>
                  <a:pt x="249917" y="310051"/>
                  <a:pt x="240489" y="304623"/>
                  <a:pt x="238062" y="295479"/>
                </a:cubicBezTo>
                <a:lnTo>
                  <a:pt x="223134" y="239913"/>
                </a:lnTo>
                <a:lnTo>
                  <a:pt x="175921" y="212558"/>
                </a:lnTo>
                <a:lnTo>
                  <a:pt x="175921" y="267195"/>
                </a:lnTo>
                <a:lnTo>
                  <a:pt x="216633" y="307908"/>
                </a:lnTo>
                <a:cubicBezTo>
                  <a:pt x="223346" y="314623"/>
                  <a:pt x="223346" y="325479"/>
                  <a:pt x="216633" y="332121"/>
                </a:cubicBezTo>
                <a:cubicBezTo>
                  <a:pt x="209920" y="338763"/>
                  <a:pt x="199062" y="338836"/>
                  <a:pt x="192422" y="332121"/>
                </a:cubicBezTo>
                <a:lnTo>
                  <a:pt x="175994" y="315695"/>
                </a:lnTo>
                <a:lnTo>
                  <a:pt x="175994" y="348620"/>
                </a:lnTo>
                <a:cubicBezTo>
                  <a:pt x="175994" y="358119"/>
                  <a:pt x="168351" y="365764"/>
                  <a:pt x="158852" y="365764"/>
                </a:cubicBezTo>
                <a:cubicBezTo>
                  <a:pt x="149354" y="365764"/>
                  <a:pt x="141710" y="358123"/>
                  <a:pt x="141710" y="348620"/>
                </a:cubicBezTo>
                <a:lnTo>
                  <a:pt x="141710" y="315695"/>
                </a:lnTo>
                <a:lnTo>
                  <a:pt x="125282" y="332121"/>
                </a:lnTo>
                <a:cubicBezTo>
                  <a:pt x="118569" y="338836"/>
                  <a:pt x="107712" y="338836"/>
                  <a:pt x="101071" y="332121"/>
                </a:cubicBezTo>
                <a:cubicBezTo>
                  <a:pt x="94428" y="325406"/>
                  <a:pt x="94358" y="314550"/>
                  <a:pt x="101071" y="307908"/>
                </a:cubicBezTo>
                <a:lnTo>
                  <a:pt x="141783" y="267195"/>
                </a:lnTo>
                <a:lnTo>
                  <a:pt x="141783" y="212558"/>
                </a:lnTo>
                <a:lnTo>
                  <a:pt x="94501" y="239840"/>
                </a:lnTo>
                <a:lnTo>
                  <a:pt x="79572" y="295406"/>
                </a:lnTo>
                <a:cubicBezTo>
                  <a:pt x="77143" y="304550"/>
                  <a:pt x="67714" y="309978"/>
                  <a:pt x="58575" y="307549"/>
                </a:cubicBezTo>
                <a:cubicBezTo>
                  <a:pt x="49432" y="305121"/>
                  <a:pt x="44005" y="295691"/>
                  <a:pt x="46434" y="286551"/>
                </a:cubicBezTo>
                <a:lnTo>
                  <a:pt x="52363" y="264123"/>
                </a:lnTo>
                <a:lnTo>
                  <a:pt x="25866" y="279408"/>
                </a:lnTo>
                <a:cubicBezTo>
                  <a:pt x="17653" y="284122"/>
                  <a:pt x="7152" y="281335"/>
                  <a:pt x="2439" y="273124"/>
                </a:cubicBezTo>
                <a:cubicBezTo>
                  <a:pt x="-2274" y="264909"/>
                  <a:pt x="511" y="254412"/>
                  <a:pt x="8724" y="249697"/>
                </a:cubicBezTo>
                <a:lnTo>
                  <a:pt x="35221" y="234412"/>
                </a:lnTo>
                <a:lnTo>
                  <a:pt x="12722" y="228413"/>
                </a:lnTo>
                <a:cubicBezTo>
                  <a:pt x="3579" y="225985"/>
                  <a:pt x="-1848" y="216555"/>
                  <a:pt x="581" y="207415"/>
                </a:cubicBezTo>
                <a:cubicBezTo>
                  <a:pt x="3011" y="198271"/>
                  <a:pt x="12439" y="192843"/>
                  <a:pt x="21579" y="195272"/>
                </a:cubicBezTo>
                <a:lnTo>
                  <a:pt x="77146" y="210199"/>
                </a:lnTo>
                <a:lnTo>
                  <a:pt x="124501" y="182843"/>
                </a:lnTo>
                <a:lnTo>
                  <a:pt x="77219" y="155561"/>
                </a:lnTo>
                <a:lnTo>
                  <a:pt x="21582" y="170418"/>
                </a:lnTo>
                <a:cubicBezTo>
                  <a:pt x="12439" y="172847"/>
                  <a:pt x="3011" y="167419"/>
                  <a:pt x="584" y="158275"/>
                </a:cubicBezTo>
                <a:cubicBezTo>
                  <a:pt x="-1845" y="149131"/>
                  <a:pt x="3585" y="139706"/>
                  <a:pt x="12725" y="137277"/>
                </a:cubicBezTo>
                <a:lnTo>
                  <a:pt x="35224" y="131279"/>
                </a:lnTo>
                <a:lnTo>
                  <a:pt x="8727" y="115993"/>
                </a:lnTo>
                <a:cubicBezTo>
                  <a:pt x="515" y="111279"/>
                  <a:pt x="-2274" y="100781"/>
                  <a:pt x="2442" y="92566"/>
                </a:cubicBezTo>
                <a:cubicBezTo>
                  <a:pt x="7155" y="84351"/>
                  <a:pt x="17657" y="81568"/>
                  <a:pt x="25869" y="86283"/>
                </a:cubicBezTo>
                <a:lnTo>
                  <a:pt x="52367" y="101568"/>
                </a:lnTo>
                <a:lnTo>
                  <a:pt x="46368" y="79070"/>
                </a:lnTo>
                <a:cubicBezTo>
                  <a:pt x="43938" y="69926"/>
                  <a:pt x="49369" y="60500"/>
                  <a:pt x="58508" y="58072"/>
                </a:cubicBezTo>
                <a:cubicBezTo>
                  <a:pt x="67651" y="55643"/>
                  <a:pt x="77079" y="61071"/>
                  <a:pt x="79506" y="70215"/>
                </a:cubicBezTo>
                <a:lnTo>
                  <a:pt x="94434" y="125781"/>
                </a:lnTo>
                <a:lnTo>
                  <a:pt x="141647" y="153136"/>
                </a:lnTo>
                <a:lnTo>
                  <a:pt x="141647" y="98499"/>
                </a:lnTo>
                <a:lnTo>
                  <a:pt x="100935" y="57860"/>
                </a:lnTo>
                <a:cubicBezTo>
                  <a:pt x="94221" y="51144"/>
                  <a:pt x="94221" y="40289"/>
                  <a:pt x="100935" y="33646"/>
                </a:cubicBezTo>
                <a:cubicBezTo>
                  <a:pt x="107648" y="27004"/>
                  <a:pt x="118506" y="26931"/>
                  <a:pt x="125146" y="33646"/>
                </a:cubicBezTo>
                <a:lnTo>
                  <a:pt x="141574" y="50073"/>
                </a:lnTo>
                <a:lnTo>
                  <a:pt x="141643" y="17147"/>
                </a:lnTo>
                <a:cubicBezTo>
                  <a:pt x="141643" y="7648"/>
                  <a:pt x="149287" y="4"/>
                  <a:pt x="158786" y="4"/>
                </a:cubicBezTo>
                <a:lnTo>
                  <a:pt x="158782" y="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Thermal energy is converted into electrical energy.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process harnesses renewable energy for sustainable power.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Solar Panels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482351" y="1689827"/>
            <a:ext cx="365760" cy="298853"/>
          </a:xfrm>
          <a:custGeom>
            <a:avLst/>
            <a:gdLst/>
            <a:ahLst/>
            <a:cxnLst/>
            <a:rect l="l" t="t" r="r" b="b"/>
            <a:pathLst>
              <a:path w="365760" h="298853">
                <a:moveTo>
                  <a:pt x="62929" y="28018"/>
                </a:moveTo>
                <a:cubicBezTo>
                  <a:pt x="60713" y="28018"/>
                  <a:pt x="58785" y="29592"/>
                  <a:pt x="58317" y="31813"/>
                </a:cubicBezTo>
                <a:lnTo>
                  <a:pt x="46583" y="93392"/>
                </a:lnTo>
                <a:lnTo>
                  <a:pt x="114644" y="93392"/>
                </a:lnTo>
                <a:lnTo>
                  <a:pt x="121180" y="28018"/>
                </a:lnTo>
                <a:lnTo>
                  <a:pt x="62929" y="28018"/>
                </a:lnTo>
                <a:moveTo>
                  <a:pt x="111846" y="121409"/>
                </a:moveTo>
                <a:lnTo>
                  <a:pt x="41276" y="121409"/>
                </a:lnTo>
                <a:lnTo>
                  <a:pt x="28083" y="190579"/>
                </a:lnTo>
                <a:cubicBezTo>
                  <a:pt x="27556" y="193439"/>
                  <a:pt x="29718" y="196123"/>
                  <a:pt x="32695" y="196123"/>
                </a:cubicBezTo>
                <a:lnTo>
                  <a:pt x="104373" y="196123"/>
                </a:lnTo>
                <a:lnTo>
                  <a:pt x="111846" y="121409"/>
                </a:lnTo>
                <a:moveTo>
                  <a:pt x="139980" y="121409"/>
                </a:moveTo>
                <a:lnTo>
                  <a:pt x="132508" y="196123"/>
                </a:lnTo>
                <a:lnTo>
                  <a:pt x="233252" y="196123"/>
                </a:lnTo>
                <a:lnTo>
                  <a:pt x="225780" y="121409"/>
                </a:lnTo>
                <a:lnTo>
                  <a:pt x="139980" y="121409"/>
                </a:lnTo>
                <a:moveTo>
                  <a:pt x="222978" y="93392"/>
                </a:moveTo>
                <a:lnTo>
                  <a:pt x="216442" y="28018"/>
                </a:lnTo>
                <a:lnTo>
                  <a:pt x="149318" y="28018"/>
                </a:lnTo>
                <a:lnTo>
                  <a:pt x="142782" y="93392"/>
                </a:lnTo>
                <a:lnTo>
                  <a:pt x="222978" y="93392"/>
                </a:lnTo>
                <a:moveTo>
                  <a:pt x="253914" y="121409"/>
                </a:moveTo>
                <a:lnTo>
                  <a:pt x="261387" y="196123"/>
                </a:lnTo>
                <a:lnTo>
                  <a:pt x="333065" y="196123"/>
                </a:lnTo>
                <a:cubicBezTo>
                  <a:pt x="335983" y="196123"/>
                  <a:pt x="338200" y="193439"/>
                  <a:pt x="337677" y="190579"/>
                </a:cubicBezTo>
                <a:lnTo>
                  <a:pt x="324484" y="121409"/>
                </a:lnTo>
                <a:lnTo>
                  <a:pt x="253914" y="121409"/>
                </a:lnTo>
                <a:moveTo>
                  <a:pt x="319173" y="93392"/>
                </a:moveTo>
                <a:lnTo>
                  <a:pt x="307440" y="31813"/>
                </a:lnTo>
                <a:cubicBezTo>
                  <a:pt x="307030" y="29595"/>
                  <a:pt x="305106" y="28018"/>
                  <a:pt x="302827" y="28018"/>
                </a:cubicBezTo>
                <a:lnTo>
                  <a:pt x="244573" y="28018"/>
                </a:lnTo>
                <a:lnTo>
                  <a:pt x="251109" y="93392"/>
                </a:lnTo>
                <a:lnTo>
                  <a:pt x="319173" y="93392"/>
                </a:lnTo>
                <a:moveTo>
                  <a:pt x="30826" y="26559"/>
                </a:moveTo>
                <a:cubicBezTo>
                  <a:pt x="33745" y="11150"/>
                  <a:pt x="47227" y="0"/>
                  <a:pt x="62929" y="0"/>
                </a:cubicBezTo>
                <a:lnTo>
                  <a:pt x="302827" y="0"/>
                </a:lnTo>
                <a:cubicBezTo>
                  <a:pt x="318529" y="0"/>
                  <a:pt x="332011" y="11147"/>
                  <a:pt x="334930" y="26559"/>
                </a:cubicBezTo>
                <a:lnTo>
                  <a:pt x="365168" y="185325"/>
                </a:lnTo>
                <a:cubicBezTo>
                  <a:pt x="369019" y="205462"/>
                  <a:pt x="353551" y="224140"/>
                  <a:pt x="333065" y="224140"/>
                </a:cubicBezTo>
                <a:lnTo>
                  <a:pt x="196889" y="224140"/>
                </a:lnTo>
                <a:lnTo>
                  <a:pt x="196889" y="270836"/>
                </a:lnTo>
                <a:lnTo>
                  <a:pt x="243585" y="270836"/>
                </a:lnTo>
                <a:cubicBezTo>
                  <a:pt x="251347" y="270836"/>
                  <a:pt x="257594" y="277082"/>
                  <a:pt x="257594" y="284846"/>
                </a:cubicBezTo>
                <a:cubicBezTo>
                  <a:pt x="257594" y="292610"/>
                  <a:pt x="251347" y="298856"/>
                  <a:pt x="243585" y="298856"/>
                </a:cubicBezTo>
                <a:lnTo>
                  <a:pt x="122175" y="298856"/>
                </a:lnTo>
                <a:cubicBezTo>
                  <a:pt x="114413" y="298856"/>
                  <a:pt x="108166" y="292610"/>
                  <a:pt x="108166" y="284849"/>
                </a:cubicBezTo>
                <a:cubicBezTo>
                  <a:pt x="108166" y="277085"/>
                  <a:pt x="114413" y="270842"/>
                  <a:pt x="122175" y="270842"/>
                </a:cubicBezTo>
                <a:lnTo>
                  <a:pt x="168871" y="270842"/>
                </a:lnTo>
                <a:lnTo>
                  <a:pt x="168871" y="224146"/>
                </a:lnTo>
                <a:lnTo>
                  <a:pt x="32695" y="224146"/>
                </a:lnTo>
                <a:cubicBezTo>
                  <a:pt x="12209" y="224146"/>
                  <a:pt x="-3259" y="205468"/>
                  <a:pt x="593" y="185331"/>
                </a:cubicBezTo>
                <a:lnTo>
                  <a:pt x="30826" y="2655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Thermal energy is used to regulate temperature.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comfort and efficiency in various environments.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Heating and Cooling Systems</a:t>
            </a:r>
            <a:endParaRPr lang="en-US" sz="1388" dirty="0"/>
          </a:p>
        </p:txBody>
      </p:sp>
      <p:sp>
        <p:nvSpPr>
          <p:cNvPr id="17" name="Text 15"/>
          <p:cNvSpPr/>
          <p:nvPr/>
        </p:nvSpPr>
        <p:spPr>
          <a:xfrm>
            <a:off x="3676963" y="1656423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4185" y="45858"/>
                </a:moveTo>
                <a:cubicBezTo>
                  <a:pt x="271544" y="38427"/>
                  <a:pt x="281613" y="34284"/>
                  <a:pt x="292041" y="34284"/>
                </a:cubicBezTo>
                <a:cubicBezTo>
                  <a:pt x="313826" y="34284"/>
                  <a:pt x="331470" y="51928"/>
                  <a:pt x="331470" y="73714"/>
                </a:cubicBezTo>
                <a:cubicBezTo>
                  <a:pt x="331470" y="84142"/>
                  <a:pt x="327326" y="94213"/>
                  <a:pt x="319897" y="101570"/>
                </a:cubicBezTo>
                <a:lnTo>
                  <a:pt x="160320" y="261218"/>
                </a:lnTo>
                <a:cubicBezTo>
                  <a:pt x="159248" y="262289"/>
                  <a:pt x="157818" y="262860"/>
                  <a:pt x="156249" y="262860"/>
                </a:cubicBezTo>
                <a:lnTo>
                  <a:pt x="102892" y="262860"/>
                </a:lnTo>
                <a:lnTo>
                  <a:pt x="102892" y="209502"/>
                </a:lnTo>
                <a:cubicBezTo>
                  <a:pt x="102892" y="208003"/>
                  <a:pt x="103462" y="206504"/>
                  <a:pt x="104534" y="205433"/>
                </a:cubicBezTo>
                <a:lnTo>
                  <a:pt x="124037" y="185932"/>
                </a:lnTo>
                <a:lnTo>
                  <a:pt x="146180" y="208076"/>
                </a:lnTo>
                <a:cubicBezTo>
                  <a:pt x="150609" y="212504"/>
                  <a:pt x="157895" y="212504"/>
                  <a:pt x="162324" y="208076"/>
                </a:cubicBezTo>
                <a:cubicBezTo>
                  <a:pt x="166754" y="203648"/>
                  <a:pt x="166754" y="196360"/>
                  <a:pt x="162324" y="191932"/>
                </a:cubicBezTo>
                <a:lnTo>
                  <a:pt x="140181" y="169788"/>
                </a:lnTo>
                <a:lnTo>
                  <a:pt x="169753" y="140217"/>
                </a:lnTo>
                <a:lnTo>
                  <a:pt x="191896" y="162361"/>
                </a:lnTo>
                <a:cubicBezTo>
                  <a:pt x="196325" y="166790"/>
                  <a:pt x="203611" y="166790"/>
                  <a:pt x="208041" y="162361"/>
                </a:cubicBezTo>
                <a:cubicBezTo>
                  <a:pt x="212470" y="157933"/>
                  <a:pt x="212470" y="150645"/>
                  <a:pt x="208041" y="146217"/>
                </a:cubicBezTo>
                <a:lnTo>
                  <a:pt x="185898" y="124073"/>
                </a:lnTo>
                <a:lnTo>
                  <a:pt x="215469" y="94502"/>
                </a:lnTo>
                <a:lnTo>
                  <a:pt x="237612" y="116646"/>
                </a:lnTo>
                <a:cubicBezTo>
                  <a:pt x="242042" y="121075"/>
                  <a:pt x="249328" y="121075"/>
                  <a:pt x="253757" y="116646"/>
                </a:cubicBezTo>
                <a:cubicBezTo>
                  <a:pt x="258186" y="112218"/>
                  <a:pt x="258186" y="104931"/>
                  <a:pt x="253757" y="100502"/>
                </a:cubicBezTo>
                <a:lnTo>
                  <a:pt x="231614" y="78358"/>
                </a:lnTo>
                <a:lnTo>
                  <a:pt x="264115" y="45858"/>
                </a:lnTo>
                <a:lnTo>
                  <a:pt x="264185" y="45858"/>
                </a:lnTo>
                <a:moveTo>
                  <a:pt x="68609" y="209506"/>
                </a:moveTo>
                <a:lnTo>
                  <a:pt x="68609" y="272937"/>
                </a:lnTo>
                <a:lnTo>
                  <a:pt x="5037" y="336438"/>
                </a:lnTo>
                <a:cubicBezTo>
                  <a:pt x="-1679" y="343152"/>
                  <a:pt x="-1679" y="354012"/>
                  <a:pt x="5037" y="360652"/>
                </a:cubicBezTo>
                <a:cubicBezTo>
                  <a:pt x="11752" y="367296"/>
                  <a:pt x="22608" y="367366"/>
                  <a:pt x="29250" y="360652"/>
                </a:cubicBezTo>
                <a:lnTo>
                  <a:pt x="92823" y="297078"/>
                </a:lnTo>
                <a:lnTo>
                  <a:pt x="156253" y="297078"/>
                </a:lnTo>
                <a:cubicBezTo>
                  <a:pt x="166896" y="297078"/>
                  <a:pt x="177039" y="292862"/>
                  <a:pt x="184541" y="285362"/>
                </a:cubicBezTo>
                <a:lnTo>
                  <a:pt x="344187" y="125857"/>
                </a:lnTo>
                <a:cubicBezTo>
                  <a:pt x="358046" y="111998"/>
                  <a:pt x="365760" y="93284"/>
                  <a:pt x="365760" y="73714"/>
                </a:cubicBezTo>
                <a:cubicBezTo>
                  <a:pt x="365760" y="32997"/>
                  <a:pt x="332757" y="-4"/>
                  <a:pt x="292045" y="-4"/>
                </a:cubicBezTo>
                <a:cubicBezTo>
                  <a:pt x="272473" y="-4"/>
                  <a:pt x="253757" y="7781"/>
                  <a:pt x="239902" y="21567"/>
                </a:cubicBezTo>
                <a:lnTo>
                  <a:pt x="80325" y="181215"/>
                </a:lnTo>
                <a:cubicBezTo>
                  <a:pt x="72823" y="188714"/>
                  <a:pt x="68609" y="198858"/>
                  <a:pt x="68609" y="209502"/>
                </a:cubicBezTo>
                <a:lnTo>
                  <a:pt x="68609" y="20950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Thermal Energy and Its Applications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7943" r="-9794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Thermal Energy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thermal energy is crucial for developing innovative solutions to real-world problems.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enables advancements in technology and addresses challenges in various industries.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Innovative Problem Solving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essential for designing and optimizing thermal energy systems.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Efficient thermal energy systems contribute to better resource utilization and cost savings.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Energy System Optimization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Thermal energy has significant implications for environmental sustainability.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plays a key role in reducing carbon footprints and promoting green energy solutions.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Environmental Sustainability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Thermal Energy and Its Applications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Thermal Energy and Its Applications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26005" r="-2600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Objectives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Apply mathematical concepts to solve problems related to thermal energy.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Utilize calculations to optimize energy usage and system design.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Mathematics in Thermal Energy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72049" y="3997946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80023" y="94298"/>
                </a:moveTo>
                <a:lnTo>
                  <a:pt x="180023" y="240030"/>
                </a:lnTo>
                <a:cubicBezTo>
                  <a:pt x="180023" y="244746"/>
                  <a:pt x="176165" y="248603"/>
                  <a:pt x="171449" y="248603"/>
                </a:cubicBezTo>
                <a:lnTo>
                  <a:pt x="34289" y="248603"/>
                </a:lnTo>
                <a:cubicBezTo>
                  <a:pt x="29573" y="248603"/>
                  <a:pt x="25715" y="244746"/>
                  <a:pt x="25715" y="240030"/>
                </a:cubicBezTo>
                <a:lnTo>
                  <a:pt x="25715" y="94298"/>
                </a:lnTo>
                <a:lnTo>
                  <a:pt x="180023" y="94298"/>
                </a:lnTo>
                <a:moveTo>
                  <a:pt x="180023" y="68580"/>
                </a:moveTo>
                <a:lnTo>
                  <a:pt x="25717" y="68580"/>
                </a:lnTo>
                <a:lnTo>
                  <a:pt x="25717" y="34290"/>
                </a:lnTo>
                <a:cubicBezTo>
                  <a:pt x="25717" y="29574"/>
                  <a:pt x="29575" y="25718"/>
                  <a:pt x="34291" y="25718"/>
                </a:cubicBezTo>
                <a:lnTo>
                  <a:pt x="171451" y="25718"/>
                </a:lnTo>
                <a:cubicBezTo>
                  <a:pt x="176167" y="25718"/>
                  <a:pt x="180025" y="29574"/>
                  <a:pt x="180025" y="34290"/>
                </a:cubicBezTo>
                <a:lnTo>
                  <a:pt x="180023" y="68580"/>
                </a:lnTo>
                <a:moveTo>
                  <a:pt x="205740" y="68580"/>
                </a:moveTo>
                <a:lnTo>
                  <a:pt x="205740" y="34290"/>
                </a:lnTo>
                <a:cubicBezTo>
                  <a:pt x="205740" y="15376"/>
                  <a:pt x="190363" y="0"/>
                  <a:pt x="171449" y="0"/>
                </a:cubicBezTo>
                <a:lnTo>
                  <a:pt x="34289" y="0"/>
                </a:lnTo>
                <a:cubicBezTo>
                  <a:pt x="15375" y="0"/>
                  <a:pt x="-2" y="15376"/>
                  <a:pt x="-2" y="34290"/>
                </a:cubicBezTo>
                <a:lnTo>
                  <a:pt x="-2" y="68580"/>
                </a:lnTo>
                <a:lnTo>
                  <a:pt x="-2" y="81440"/>
                </a:lnTo>
                <a:lnTo>
                  <a:pt x="-2" y="94300"/>
                </a:lnTo>
                <a:lnTo>
                  <a:pt x="-2" y="240033"/>
                </a:lnTo>
                <a:cubicBezTo>
                  <a:pt x="-2" y="258947"/>
                  <a:pt x="15375" y="274323"/>
                  <a:pt x="34289" y="274323"/>
                </a:cubicBezTo>
                <a:lnTo>
                  <a:pt x="171449" y="274323"/>
                </a:lnTo>
                <a:cubicBezTo>
                  <a:pt x="190363" y="274323"/>
                  <a:pt x="205740" y="258947"/>
                  <a:pt x="205740" y="240033"/>
                </a:cubicBezTo>
                <a:lnTo>
                  <a:pt x="205740" y="94300"/>
                </a:lnTo>
                <a:lnTo>
                  <a:pt x="205740" y="81443"/>
                </a:lnTo>
                <a:lnTo>
                  <a:pt x="205740" y="68580"/>
                </a:lnTo>
                <a:moveTo>
                  <a:pt x="42862" y="124303"/>
                </a:moveTo>
                <a:cubicBezTo>
                  <a:pt x="42862" y="131405"/>
                  <a:pt x="48618" y="137163"/>
                  <a:pt x="55721" y="137163"/>
                </a:cubicBezTo>
                <a:cubicBezTo>
                  <a:pt x="62823" y="137163"/>
                  <a:pt x="68579" y="131405"/>
                  <a:pt x="68579" y="124305"/>
                </a:cubicBezTo>
                <a:cubicBezTo>
                  <a:pt x="68579" y="117203"/>
                  <a:pt x="62823" y="111448"/>
                  <a:pt x="55721" y="111448"/>
                </a:cubicBezTo>
                <a:cubicBezTo>
                  <a:pt x="48618" y="111448"/>
                  <a:pt x="42862" y="117206"/>
                  <a:pt x="42862" y="124308"/>
                </a:cubicBezTo>
                <a:lnTo>
                  <a:pt x="42862" y="124303"/>
                </a:lnTo>
                <a:moveTo>
                  <a:pt x="55721" y="158593"/>
                </a:moveTo>
                <a:cubicBezTo>
                  <a:pt x="48618" y="158593"/>
                  <a:pt x="42862" y="164351"/>
                  <a:pt x="42862" y="171453"/>
                </a:cubicBezTo>
                <a:cubicBezTo>
                  <a:pt x="42862" y="178555"/>
                  <a:pt x="48618" y="184313"/>
                  <a:pt x="55721" y="184313"/>
                </a:cubicBezTo>
                <a:cubicBezTo>
                  <a:pt x="62823" y="184313"/>
                  <a:pt x="68579" y="178555"/>
                  <a:pt x="68579" y="171455"/>
                </a:cubicBezTo>
                <a:cubicBezTo>
                  <a:pt x="68579" y="164353"/>
                  <a:pt x="62823" y="158598"/>
                  <a:pt x="55721" y="158598"/>
                </a:cubicBezTo>
                <a:lnTo>
                  <a:pt x="55721" y="158593"/>
                </a:lnTo>
                <a:moveTo>
                  <a:pt x="42862" y="218600"/>
                </a:moveTo>
                <a:cubicBezTo>
                  <a:pt x="42862" y="225727"/>
                  <a:pt x="48594" y="231460"/>
                  <a:pt x="55721" y="231460"/>
                </a:cubicBezTo>
                <a:lnTo>
                  <a:pt x="102870" y="231460"/>
                </a:lnTo>
                <a:cubicBezTo>
                  <a:pt x="109997" y="231460"/>
                  <a:pt x="115729" y="225727"/>
                  <a:pt x="115729" y="218603"/>
                </a:cubicBezTo>
                <a:cubicBezTo>
                  <a:pt x="115729" y="211476"/>
                  <a:pt x="109997" y="205745"/>
                  <a:pt x="102870" y="205745"/>
                </a:cubicBezTo>
                <a:lnTo>
                  <a:pt x="55721" y="205745"/>
                </a:lnTo>
                <a:cubicBezTo>
                  <a:pt x="48594" y="205745"/>
                  <a:pt x="42862" y="211479"/>
                  <a:pt x="42862" y="218605"/>
                </a:cubicBezTo>
                <a:lnTo>
                  <a:pt x="42862" y="218600"/>
                </a:lnTo>
                <a:moveTo>
                  <a:pt x="102870" y="111443"/>
                </a:moveTo>
                <a:cubicBezTo>
                  <a:pt x="95768" y="111443"/>
                  <a:pt x="90011" y="117200"/>
                  <a:pt x="90011" y="124303"/>
                </a:cubicBezTo>
                <a:cubicBezTo>
                  <a:pt x="90011" y="131405"/>
                  <a:pt x="95768" y="137163"/>
                  <a:pt x="102870" y="137163"/>
                </a:cubicBezTo>
                <a:cubicBezTo>
                  <a:pt x="109972" y="137163"/>
                  <a:pt x="115729" y="131405"/>
                  <a:pt x="115729" y="124305"/>
                </a:cubicBezTo>
                <a:cubicBezTo>
                  <a:pt x="115729" y="117203"/>
                  <a:pt x="109972" y="111448"/>
                  <a:pt x="102870" y="111448"/>
                </a:cubicBezTo>
                <a:lnTo>
                  <a:pt x="102870" y="111443"/>
                </a:lnTo>
                <a:moveTo>
                  <a:pt x="90011" y="171450"/>
                </a:moveTo>
                <a:cubicBezTo>
                  <a:pt x="90011" y="178552"/>
                  <a:pt x="95768" y="184310"/>
                  <a:pt x="102870" y="184310"/>
                </a:cubicBezTo>
                <a:cubicBezTo>
                  <a:pt x="109972" y="184310"/>
                  <a:pt x="115729" y="178552"/>
                  <a:pt x="115729" y="171453"/>
                </a:cubicBezTo>
                <a:cubicBezTo>
                  <a:pt x="115729" y="164351"/>
                  <a:pt x="109972" y="158595"/>
                  <a:pt x="102870" y="158595"/>
                </a:cubicBezTo>
                <a:cubicBezTo>
                  <a:pt x="95768" y="158595"/>
                  <a:pt x="90011" y="164353"/>
                  <a:pt x="90011" y="171455"/>
                </a:cubicBezTo>
                <a:lnTo>
                  <a:pt x="90011" y="171450"/>
                </a:lnTo>
                <a:moveTo>
                  <a:pt x="150019" y="111443"/>
                </a:moveTo>
                <a:cubicBezTo>
                  <a:pt x="142917" y="111443"/>
                  <a:pt x="137161" y="117200"/>
                  <a:pt x="137161" y="124303"/>
                </a:cubicBezTo>
                <a:cubicBezTo>
                  <a:pt x="137161" y="131405"/>
                  <a:pt x="142917" y="137163"/>
                  <a:pt x="150019" y="137163"/>
                </a:cubicBezTo>
                <a:cubicBezTo>
                  <a:pt x="157122" y="137163"/>
                  <a:pt x="162878" y="131405"/>
                  <a:pt x="162878" y="124305"/>
                </a:cubicBezTo>
                <a:cubicBezTo>
                  <a:pt x="162878" y="117203"/>
                  <a:pt x="157122" y="111448"/>
                  <a:pt x="150019" y="111448"/>
                </a:cubicBezTo>
                <a:lnTo>
                  <a:pt x="150019" y="111443"/>
                </a:lnTo>
                <a:moveTo>
                  <a:pt x="137161" y="171450"/>
                </a:moveTo>
                <a:cubicBezTo>
                  <a:pt x="137161" y="178552"/>
                  <a:pt x="142917" y="184310"/>
                  <a:pt x="150019" y="184310"/>
                </a:cubicBezTo>
                <a:cubicBezTo>
                  <a:pt x="157122" y="184310"/>
                  <a:pt x="162878" y="178552"/>
                  <a:pt x="162878" y="171453"/>
                </a:cubicBezTo>
                <a:cubicBezTo>
                  <a:pt x="162878" y="164351"/>
                  <a:pt x="157122" y="158595"/>
                  <a:pt x="150019" y="158595"/>
                </a:cubicBezTo>
                <a:cubicBezTo>
                  <a:pt x="142917" y="158595"/>
                  <a:pt x="137161" y="164353"/>
                  <a:pt x="137161" y="171455"/>
                </a:cubicBezTo>
                <a:lnTo>
                  <a:pt x="137161" y="171450"/>
                </a:lnTo>
                <a:moveTo>
                  <a:pt x="150019" y="205740"/>
                </a:moveTo>
                <a:cubicBezTo>
                  <a:pt x="142917" y="205740"/>
                  <a:pt x="137161" y="211498"/>
                  <a:pt x="137161" y="218600"/>
                </a:cubicBezTo>
                <a:cubicBezTo>
                  <a:pt x="137161" y="225702"/>
                  <a:pt x="142917" y="231460"/>
                  <a:pt x="150019" y="231460"/>
                </a:cubicBezTo>
                <a:cubicBezTo>
                  <a:pt x="157122" y="231460"/>
                  <a:pt x="162878" y="225702"/>
                  <a:pt x="162878" y="218603"/>
                </a:cubicBezTo>
                <a:cubicBezTo>
                  <a:pt x="162878" y="211501"/>
                  <a:pt x="157122" y="205745"/>
                  <a:pt x="150019" y="205745"/>
                </a:cubicBezTo>
                <a:lnTo>
                  <a:pt x="150019" y="20574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solution to a real-world problem related to thermal energy.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Explore innovative approaches to address challenges in this field.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Problem-Solving with Thermal Energy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83055" y="3997946"/>
            <a:ext cx="262688" cy="274320"/>
          </a:xfrm>
          <a:custGeom>
            <a:avLst/>
            <a:gdLst/>
            <a:ahLst/>
            <a:cxnLst/>
            <a:rect l="l" t="t" r="r" b="b"/>
            <a:pathLst>
              <a:path w="262688" h="274320">
                <a:moveTo>
                  <a:pt x="131347" y="0"/>
                </a:moveTo>
                <a:cubicBezTo>
                  <a:pt x="140454" y="0"/>
                  <a:pt x="149349" y="911"/>
                  <a:pt x="158028" y="2573"/>
                </a:cubicBezTo>
                <a:cubicBezTo>
                  <a:pt x="162260" y="3377"/>
                  <a:pt x="169707" y="5840"/>
                  <a:pt x="173779" y="13343"/>
                </a:cubicBezTo>
                <a:cubicBezTo>
                  <a:pt x="174850" y="15326"/>
                  <a:pt x="175707" y="17414"/>
                  <a:pt x="176243" y="19666"/>
                </a:cubicBezTo>
                <a:lnTo>
                  <a:pt x="181226" y="40295"/>
                </a:lnTo>
                <a:cubicBezTo>
                  <a:pt x="181977" y="43403"/>
                  <a:pt x="187226" y="46456"/>
                  <a:pt x="190281" y="45545"/>
                </a:cubicBezTo>
                <a:lnTo>
                  <a:pt x="210642" y="39543"/>
                </a:lnTo>
                <a:cubicBezTo>
                  <a:pt x="212785" y="38901"/>
                  <a:pt x="214981" y="38578"/>
                  <a:pt x="217177" y="38525"/>
                </a:cubicBezTo>
                <a:cubicBezTo>
                  <a:pt x="225804" y="38257"/>
                  <a:pt x="231643" y="43562"/>
                  <a:pt x="234483" y="46777"/>
                </a:cubicBezTo>
                <a:cubicBezTo>
                  <a:pt x="246325" y="60224"/>
                  <a:pt x="255432" y="76030"/>
                  <a:pt x="261220" y="93014"/>
                </a:cubicBezTo>
                <a:cubicBezTo>
                  <a:pt x="262612" y="97085"/>
                  <a:pt x="264219" y="104694"/>
                  <a:pt x="259772" y="111980"/>
                </a:cubicBezTo>
                <a:cubicBezTo>
                  <a:pt x="258593" y="113909"/>
                  <a:pt x="257148" y="115730"/>
                  <a:pt x="255485" y="117338"/>
                </a:cubicBezTo>
                <a:lnTo>
                  <a:pt x="240107" y="131964"/>
                </a:lnTo>
                <a:cubicBezTo>
                  <a:pt x="237856" y="134107"/>
                  <a:pt x="237856" y="140268"/>
                  <a:pt x="240107" y="142413"/>
                </a:cubicBezTo>
                <a:lnTo>
                  <a:pt x="255485" y="157040"/>
                </a:lnTo>
                <a:cubicBezTo>
                  <a:pt x="257145" y="158647"/>
                  <a:pt x="258593" y="160469"/>
                  <a:pt x="259772" y="162397"/>
                </a:cubicBezTo>
                <a:cubicBezTo>
                  <a:pt x="264164" y="169683"/>
                  <a:pt x="262559" y="177293"/>
                  <a:pt x="261220" y="181364"/>
                </a:cubicBezTo>
                <a:cubicBezTo>
                  <a:pt x="255432" y="198347"/>
                  <a:pt x="246325" y="214101"/>
                  <a:pt x="234483" y="227600"/>
                </a:cubicBezTo>
                <a:cubicBezTo>
                  <a:pt x="231643" y="230816"/>
                  <a:pt x="225749" y="236118"/>
                  <a:pt x="217177" y="235852"/>
                </a:cubicBezTo>
                <a:cubicBezTo>
                  <a:pt x="214981" y="235797"/>
                  <a:pt x="212785" y="235424"/>
                  <a:pt x="210642" y="234834"/>
                </a:cubicBezTo>
                <a:lnTo>
                  <a:pt x="190281" y="228780"/>
                </a:lnTo>
                <a:cubicBezTo>
                  <a:pt x="187226" y="227869"/>
                  <a:pt x="181977" y="230922"/>
                  <a:pt x="181226" y="234030"/>
                </a:cubicBezTo>
                <a:lnTo>
                  <a:pt x="176243" y="254659"/>
                </a:lnTo>
                <a:cubicBezTo>
                  <a:pt x="175707" y="256909"/>
                  <a:pt x="174850" y="259054"/>
                  <a:pt x="173779" y="260982"/>
                </a:cubicBezTo>
                <a:cubicBezTo>
                  <a:pt x="169652" y="268482"/>
                  <a:pt x="162205" y="270893"/>
                  <a:pt x="158028" y="271752"/>
                </a:cubicBezTo>
                <a:cubicBezTo>
                  <a:pt x="149349" y="273412"/>
                  <a:pt x="140454" y="274323"/>
                  <a:pt x="131347" y="274323"/>
                </a:cubicBezTo>
                <a:cubicBezTo>
                  <a:pt x="122239" y="274323"/>
                  <a:pt x="113345" y="273412"/>
                  <a:pt x="104665" y="271749"/>
                </a:cubicBezTo>
                <a:cubicBezTo>
                  <a:pt x="100434" y="270946"/>
                  <a:pt x="92986" y="268482"/>
                  <a:pt x="88915" y="260980"/>
                </a:cubicBezTo>
                <a:cubicBezTo>
                  <a:pt x="87843" y="258996"/>
                  <a:pt x="86986" y="256909"/>
                  <a:pt x="86451" y="254657"/>
                </a:cubicBezTo>
                <a:lnTo>
                  <a:pt x="81467" y="234028"/>
                </a:lnTo>
                <a:cubicBezTo>
                  <a:pt x="80716" y="230920"/>
                  <a:pt x="75468" y="227866"/>
                  <a:pt x="72413" y="228777"/>
                </a:cubicBezTo>
                <a:lnTo>
                  <a:pt x="52052" y="234777"/>
                </a:lnTo>
                <a:cubicBezTo>
                  <a:pt x="49908" y="235419"/>
                  <a:pt x="47712" y="235742"/>
                  <a:pt x="45516" y="235794"/>
                </a:cubicBezTo>
                <a:cubicBezTo>
                  <a:pt x="36889" y="236063"/>
                  <a:pt x="31050" y="230758"/>
                  <a:pt x="28210" y="227543"/>
                </a:cubicBezTo>
                <a:cubicBezTo>
                  <a:pt x="16423" y="214096"/>
                  <a:pt x="7261" y="198289"/>
                  <a:pt x="1474" y="181306"/>
                </a:cubicBezTo>
                <a:cubicBezTo>
                  <a:pt x="81" y="177235"/>
                  <a:pt x="-1526" y="169626"/>
                  <a:pt x="2921" y="162340"/>
                </a:cubicBezTo>
                <a:cubicBezTo>
                  <a:pt x="4101" y="160411"/>
                  <a:pt x="5545" y="158590"/>
                  <a:pt x="7208" y="156982"/>
                </a:cubicBezTo>
                <a:lnTo>
                  <a:pt x="22586" y="142356"/>
                </a:lnTo>
                <a:cubicBezTo>
                  <a:pt x="24837" y="140213"/>
                  <a:pt x="24837" y="134052"/>
                  <a:pt x="22586" y="131907"/>
                </a:cubicBezTo>
                <a:lnTo>
                  <a:pt x="7156" y="117280"/>
                </a:lnTo>
                <a:cubicBezTo>
                  <a:pt x="5495" y="115672"/>
                  <a:pt x="4048" y="113851"/>
                  <a:pt x="2869" y="111923"/>
                </a:cubicBezTo>
                <a:cubicBezTo>
                  <a:pt x="-1524" y="104637"/>
                  <a:pt x="81" y="97027"/>
                  <a:pt x="1476" y="93008"/>
                </a:cubicBezTo>
                <a:cubicBezTo>
                  <a:pt x="7263" y="76025"/>
                  <a:pt x="16371" y="60271"/>
                  <a:pt x="28213" y="46772"/>
                </a:cubicBezTo>
                <a:cubicBezTo>
                  <a:pt x="31052" y="43556"/>
                  <a:pt x="36947" y="38254"/>
                  <a:pt x="45519" y="38520"/>
                </a:cubicBezTo>
                <a:cubicBezTo>
                  <a:pt x="47715" y="38575"/>
                  <a:pt x="49911" y="38948"/>
                  <a:pt x="52054" y="39538"/>
                </a:cubicBezTo>
                <a:lnTo>
                  <a:pt x="72415" y="45540"/>
                </a:lnTo>
                <a:cubicBezTo>
                  <a:pt x="75470" y="46451"/>
                  <a:pt x="80719" y="43397"/>
                  <a:pt x="81470" y="40289"/>
                </a:cubicBezTo>
                <a:lnTo>
                  <a:pt x="86453" y="19661"/>
                </a:lnTo>
                <a:cubicBezTo>
                  <a:pt x="86989" y="17411"/>
                  <a:pt x="87845" y="15266"/>
                  <a:pt x="88917" y="13337"/>
                </a:cubicBezTo>
                <a:cubicBezTo>
                  <a:pt x="93044" y="5838"/>
                  <a:pt x="100491" y="3426"/>
                  <a:pt x="104668" y="2568"/>
                </a:cubicBezTo>
                <a:cubicBezTo>
                  <a:pt x="113347" y="908"/>
                  <a:pt x="122242" y="-5"/>
                  <a:pt x="131349" y="-5"/>
                </a:cubicBezTo>
                <a:lnTo>
                  <a:pt x="131347" y="0"/>
                </a:lnTo>
                <a:moveTo>
                  <a:pt x="111041" y="27539"/>
                </a:moveTo>
                <a:lnTo>
                  <a:pt x="106486" y="46344"/>
                </a:lnTo>
                <a:cubicBezTo>
                  <a:pt x="102306" y="63650"/>
                  <a:pt x="82216" y="75221"/>
                  <a:pt x="65123" y="70240"/>
                </a:cubicBezTo>
                <a:lnTo>
                  <a:pt x="46638" y="64775"/>
                </a:lnTo>
                <a:cubicBezTo>
                  <a:pt x="37798" y="75117"/>
                  <a:pt x="30832" y="87119"/>
                  <a:pt x="26277" y="99976"/>
                </a:cubicBezTo>
                <a:lnTo>
                  <a:pt x="40315" y="113316"/>
                </a:lnTo>
                <a:cubicBezTo>
                  <a:pt x="53173" y="125531"/>
                  <a:pt x="53173" y="148786"/>
                  <a:pt x="40315" y="161001"/>
                </a:cubicBezTo>
                <a:lnTo>
                  <a:pt x="26277" y="174341"/>
                </a:lnTo>
                <a:cubicBezTo>
                  <a:pt x="30832" y="187201"/>
                  <a:pt x="37795" y="199200"/>
                  <a:pt x="46638" y="209542"/>
                </a:cubicBezTo>
                <a:lnTo>
                  <a:pt x="65175" y="204078"/>
                </a:lnTo>
                <a:cubicBezTo>
                  <a:pt x="82213" y="199041"/>
                  <a:pt x="102359" y="210667"/>
                  <a:pt x="106538" y="227974"/>
                </a:cubicBezTo>
                <a:lnTo>
                  <a:pt x="111093" y="246778"/>
                </a:lnTo>
                <a:cubicBezTo>
                  <a:pt x="124272" y="249189"/>
                  <a:pt x="138578" y="249189"/>
                  <a:pt x="151760" y="246778"/>
                </a:cubicBezTo>
                <a:lnTo>
                  <a:pt x="156315" y="227974"/>
                </a:lnTo>
                <a:cubicBezTo>
                  <a:pt x="160495" y="210667"/>
                  <a:pt x="180585" y="199096"/>
                  <a:pt x="197678" y="204078"/>
                </a:cubicBezTo>
                <a:lnTo>
                  <a:pt x="216216" y="209542"/>
                </a:lnTo>
                <a:cubicBezTo>
                  <a:pt x="225055" y="199200"/>
                  <a:pt x="232022" y="187199"/>
                  <a:pt x="236577" y="174341"/>
                </a:cubicBezTo>
                <a:lnTo>
                  <a:pt x="222539" y="161001"/>
                </a:lnTo>
                <a:cubicBezTo>
                  <a:pt x="209680" y="148786"/>
                  <a:pt x="209680" y="125531"/>
                  <a:pt x="222539" y="113316"/>
                </a:cubicBezTo>
                <a:lnTo>
                  <a:pt x="236577" y="99976"/>
                </a:lnTo>
                <a:cubicBezTo>
                  <a:pt x="232022" y="87119"/>
                  <a:pt x="225058" y="75114"/>
                  <a:pt x="216216" y="64775"/>
                </a:cubicBezTo>
                <a:lnTo>
                  <a:pt x="197678" y="70240"/>
                </a:lnTo>
                <a:cubicBezTo>
                  <a:pt x="180640" y="75276"/>
                  <a:pt x="160495" y="63650"/>
                  <a:pt x="156315" y="46344"/>
                </a:cubicBezTo>
                <a:lnTo>
                  <a:pt x="151760" y="27539"/>
                </a:lnTo>
                <a:cubicBezTo>
                  <a:pt x="138581" y="25128"/>
                  <a:pt x="124275" y="25128"/>
                  <a:pt x="111093" y="27539"/>
                </a:cubicBezTo>
                <a:lnTo>
                  <a:pt x="111041" y="27539"/>
                </a:lnTo>
                <a:moveTo>
                  <a:pt x="105629" y="137160"/>
                </a:moveTo>
                <a:cubicBezTo>
                  <a:pt x="105629" y="151364"/>
                  <a:pt x="117143" y="162878"/>
                  <a:pt x="131347" y="162878"/>
                </a:cubicBezTo>
                <a:cubicBezTo>
                  <a:pt x="145550" y="162878"/>
                  <a:pt x="157064" y="151364"/>
                  <a:pt x="157064" y="137160"/>
                </a:cubicBezTo>
                <a:cubicBezTo>
                  <a:pt x="157064" y="122956"/>
                  <a:pt x="145550" y="111443"/>
                  <a:pt x="131347" y="111443"/>
                </a:cubicBezTo>
                <a:cubicBezTo>
                  <a:pt x="117143" y="111443"/>
                  <a:pt x="105629" y="122956"/>
                  <a:pt x="105629" y="137160"/>
                </a:cubicBezTo>
                <a:lnTo>
                  <a:pt x="105629" y="137160"/>
                </a:lnTo>
                <a:moveTo>
                  <a:pt x="131347" y="188595"/>
                </a:moveTo>
                <a:cubicBezTo>
                  <a:pt x="102940" y="188595"/>
                  <a:pt x="79912" y="165566"/>
                  <a:pt x="79912" y="137160"/>
                </a:cubicBezTo>
                <a:cubicBezTo>
                  <a:pt x="79912" y="108754"/>
                  <a:pt x="102940" y="85725"/>
                  <a:pt x="131347" y="85725"/>
                </a:cubicBezTo>
                <a:cubicBezTo>
                  <a:pt x="159754" y="85725"/>
                  <a:pt x="182781" y="108754"/>
                  <a:pt x="182781" y="137160"/>
                </a:cubicBezTo>
                <a:cubicBezTo>
                  <a:pt x="182781" y="165566"/>
                  <a:pt x="159754" y="188595"/>
                  <a:pt x="131347" y="188595"/>
                </a:cubicBezTo>
                <a:lnTo>
                  <a:pt x="131347" y="18859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Evaluate the effectiveness of different thermal energy technologies.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Discuss their impact on energy efficiency and sustainability.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Evaluating Thermal Energy Technologies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937759" y="1567871"/>
            <a:ext cx="274320" cy="274246"/>
          </a:xfrm>
          <a:custGeom>
            <a:avLst/>
            <a:gdLst/>
            <a:ahLst/>
            <a:cxnLst/>
            <a:rect l="l" t="t" r="r" b="b"/>
            <a:pathLst>
              <a:path w="274320" h="274246">
                <a:moveTo>
                  <a:pt x="198139" y="34393"/>
                </a:moveTo>
                <a:cubicBezTo>
                  <a:pt x="203658" y="28821"/>
                  <a:pt x="211210" y="25713"/>
                  <a:pt x="219031" y="25713"/>
                </a:cubicBezTo>
                <a:cubicBezTo>
                  <a:pt x="235369" y="25713"/>
                  <a:pt x="248603" y="38946"/>
                  <a:pt x="248603" y="55285"/>
                </a:cubicBezTo>
                <a:cubicBezTo>
                  <a:pt x="248603" y="63107"/>
                  <a:pt x="245494" y="70659"/>
                  <a:pt x="239923" y="76177"/>
                </a:cubicBezTo>
                <a:lnTo>
                  <a:pt x="120240" y="195913"/>
                </a:lnTo>
                <a:cubicBezTo>
                  <a:pt x="119436" y="196717"/>
                  <a:pt x="118364" y="197145"/>
                  <a:pt x="117187" y="197145"/>
                </a:cubicBezTo>
                <a:lnTo>
                  <a:pt x="77169" y="197145"/>
                </a:lnTo>
                <a:lnTo>
                  <a:pt x="77169" y="157127"/>
                </a:lnTo>
                <a:cubicBezTo>
                  <a:pt x="77169" y="156002"/>
                  <a:pt x="77597" y="154878"/>
                  <a:pt x="78401" y="154074"/>
                </a:cubicBezTo>
                <a:lnTo>
                  <a:pt x="93028" y="139449"/>
                </a:lnTo>
                <a:lnTo>
                  <a:pt x="109635" y="156057"/>
                </a:lnTo>
                <a:cubicBezTo>
                  <a:pt x="112957" y="159378"/>
                  <a:pt x="118421" y="159378"/>
                  <a:pt x="121743" y="156057"/>
                </a:cubicBezTo>
                <a:cubicBezTo>
                  <a:pt x="125065" y="152736"/>
                  <a:pt x="125065" y="147270"/>
                  <a:pt x="121743" y="143949"/>
                </a:cubicBezTo>
                <a:lnTo>
                  <a:pt x="105136" y="127341"/>
                </a:lnTo>
                <a:lnTo>
                  <a:pt x="127315" y="105162"/>
                </a:lnTo>
                <a:lnTo>
                  <a:pt x="143922" y="121771"/>
                </a:lnTo>
                <a:cubicBezTo>
                  <a:pt x="147244" y="125092"/>
                  <a:pt x="152709" y="125092"/>
                  <a:pt x="156031" y="121771"/>
                </a:cubicBezTo>
                <a:cubicBezTo>
                  <a:pt x="159353" y="118450"/>
                  <a:pt x="159353" y="112984"/>
                  <a:pt x="156031" y="109663"/>
                </a:cubicBezTo>
                <a:lnTo>
                  <a:pt x="139423" y="93054"/>
                </a:lnTo>
                <a:lnTo>
                  <a:pt x="161602" y="70876"/>
                </a:lnTo>
                <a:lnTo>
                  <a:pt x="178209" y="87485"/>
                </a:lnTo>
                <a:cubicBezTo>
                  <a:pt x="181531" y="90806"/>
                  <a:pt x="186996" y="90806"/>
                  <a:pt x="190318" y="87485"/>
                </a:cubicBezTo>
                <a:cubicBezTo>
                  <a:pt x="193640" y="84163"/>
                  <a:pt x="193640" y="78698"/>
                  <a:pt x="190318" y="75377"/>
                </a:cubicBezTo>
                <a:lnTo>
                  <a:pt x="173710" y="58768"/>
                </a:lnTo>
                <a:lnTo>
                  <a:pt x="198087" y="34393"/>
                </a:lnTo>
                <a:lnTo>
                  <a:pt x="198139" y="34393"/>
                </a:lnTo>
                <a:moveTo>
                  <a:pt x="51457" y="157129"/>
                </a:moveTo>
                <a:lnTo>
                  <a:pt x="51457" y="204703"/>
                </a:lnTo>
                <a:lnTo>
                  <a:pt x="3777" y="252329"/>
                </a:lnTo>
                <a:cubicBezTo>
                  <a:pt x="-1259" y="257364"/>
                  <a:pt x="-1259" y="265509"/>
                  <a:pt x="3777" y="270489"/>
                </a:cubicBezTo>
                <a:cubicBezTo>
                  <a:pt x="8814" y="275472"/>
                  <a:pt x="16956" y="275524"/>
                  <a:pt x="21937" y="270489"/>
                </a:cubicBezTo>
                <a:lnTo>
                  <a:pt x="69617" y="222809"/>
                </a:lnTo>
                <a:lnTo>
                  <a:pt x="117190" y="222809"/>
                </a:lnTo>
                <a:cubicBezTo>
                  <a:pt x="125172" y="222809"/>
                  <a:pt x="132779" y="219647"/>
                  <a:pt x="138405" y="214022"/>
                </a:cubicBezTo>
                <a:lnTo>
                  <a:pt x="258141" y="94393"/>
                </a:lnTo>
                <a:cubicBezTo>
                  <a:pt x="268535" y="83999"/>
                  <a:pt x="274320" y="69963"/>
                  <a:pt x="274320" y="55285"/>
                </a:cubicBezTo>
                <a:cubicBezTo>
                  <a:pt x="274320" y="24748"/>
                  <a:pt x="249568" y="-3"/>
                  <a:pt x="219033" y="-3"/>
                </a:cubicBezTo>
                <a:cubicBezTo>
                  <a:pt x="204355" y="-3"/>
                  <a:pt x="190318" y="5836"/>
                  <a:pt x="179926" y="16175"/>
                </a:cubicBezTo>
                <a:lnTo>
                  <a:pt x="60243" y="135911"/>
                </a:lnTo>
                <a:cubicBezTo>
                  <a:pt x="54617" y="141536"/>
                  <a:pt x="51457" y="149143"/>
                  <a:pt x="51457" y="157127"/>
                </a:cubicBezTo>
                <a:lnTo>
                  <a:pt x="51457" y="15712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Analyze the different forms of thermal energy.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Explain how they are used in various real-world applications.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Forms and Applications of Thermal Energy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794384" y="1567834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47845" y="83742"/>
                </a:moveTo>
                <a:cubicBezTo>
                  <a:pt x="60543" y="61615"/>
                  <a:pt x="76723" y="41255"/>
                  <a:pt x="91351" y="27001"/>
                </a:cubicBezTo>
                <a:cubicBezTo>
                  <a:pt x="101369" y="37020"/>
                  <a:pt x="113263" y="52291"/>
                  <a:pt x="123551" y="65417"/>
                </a:cubicBezTo>
                <a:cubicBezTo>
                  <a:pt x="125586" y="67988"/>
                  <a:pt x="127516" y="70506"/>
                  <a:pt x="129391" y="72865"/>
                </a:cubicBezTo>
                <a:cubicBezTo>
                  <a:pt x="131856" y="75973"/>
                  <a:pt x="135660" y="77794"/>
                  <a:pt x="139623" y="77740"/>
                </a:cubicBezTo>
                <a:cubicBezTo>
                  <a:pt x="143588" y="77685"/>
                  <a:pt x="147338" y="75811"/>
                  <a:pt x="149750" y="72651"/>
                </a:cubicBezTo>
                <a:cubicBezTo>
                  <a:pt x="151519" y="70347"/>
                  <a:pt x="153876" y="66866"/>
                  <a:pt x="156341" y="63330"/>
                </a:cubicBezTo>
                <a:cubicBezTo>
                  <a:pt x="157733" y="61294"/>
                  <a:pt x="159181" y="59259"/>
                  <a:pt x="160520" y="57330"/>
                </a:cubicBezTo>
                <a:cubicBezTo>
                  <a:pt x="163520" y="53097"/>
                  <a:pt x="166146" y="49561"/>
                  <a:pt x="168235" y="47098"/>
                </a:cubicBezTo>
                <a:cubicBezTo>
                  <a:pt x="178950" y="58241"/>
                  <a:pt x="190202" y="75496"/>
                  <a:pt x="198987" y="94462"/>
                </a:cubicBezTo>
                <a:cubicBezTo>
                  <a:pt x="208471" y="114929"/>
                  <a:pt x="214311" y="135717"/>
                  <a:pt x="214311" y="151417"/>
                </a:cubicBezTo>
                <a:cubicBezTo>
                  <a:pt x="214311" y="206602"/>
                  <a:pt x="172092" y="248608"/>
                  <a:pt x="120013" y="248608"/>
                </a:cubicBezTo>
                <a:cubicBezTo>
                  <a:pt x="67345" y="248608"/>
                  <a:pt x="25714" y="206604"/>
                  <a:pt x="25714" y="151417"/>
                </a:cubicBezTo>
                <a:cubicBezTo>
                  <a:pt x="25714" y="131325"/>
                  <a:pt x="34394" y="107268"/>
                  <a:pt x="47843" y="83802"/>
                </a:cubicBezTo>
                <a:lnTo>
                  <a:pt x="47845" y="83742"/>
                </a:lnTo>
                <a:moveTo>
                  <a:pt x="106888" y="6216"/>
                </a:moveTo>
                <a:cubicBezTo>
                  <a:pt x="98208" y="-2035"/>
                  <a:pt x="84654" y="-2088"/>
                  <a:pt x="75974" y="6161"/>
                </a:cubicBezTo>
                <a:cubicBezTo>
                  <a:pt x="58829" y="22288"/>
                  <a:pt x="40078" y="45595"/>
                  <a:pt x="25558" y="70991"/>
                </a:cubicBezTo>
                <a:cubicBezTo>
                  <a:pt x="11092" y="96174"/>
                  <a:pt x="2" y="124838"/>
                  <a:pt x="2" y="151411"/>
                </a:cubicBezTo>
                <a:cubicBezTo>
                  <a:pt x="2" y="220153"/>
                  <a:pt x="52562" y="274320"/>
                  <a:pt x="120017" y="274320"/>
                </a:cubicBezTo>
                <a:cubicBezTo>
                  <a:pt x="186774" y="274320"/>
                  <a:pt x="240032" y="220260"/>
                  <a:pt x="240032" y="151411"/>
                </a:cubicBezTo>
                <a:cubicBezTo>
                  <a:pt x="240032" y="130461"/>
                  <a:pt x="232584" y="105761"/>
                  <a:pt x="222299" y="83635"/>
                </a:cubicBezTo>
                <a:cubicBezTo>
                  <a:pt x="212011" y="61401"/>
                  <a:pt x="198135" y="40130"/>
                  <a:pt x="183776" y="26252"/>
                </a:cubicBezTo>
                <a:cubicBezTo>
                  <a:pt x="175044" y="17787"/>
                  <a:pt x="161274" y="17787"/>
                  <a:pt x="152541" y="26198"/>
                </a:cubicBezTo>
                <a:cubicBezTo>
                  <a:pt x="148310" y="30268"/>
                  <a:pt x="143432" y="36913"/>
                  <a:pt x="139522" y="42432"/>
                </a:cubicBezTo>
                <a:lnTo>
                  <a:pt x="138932" y="43288"/>
                </a:lnTo>
                <a:cubicBezTo>
                  <a:pt x="128913" y="30537"/>
                  <a:pt x="117019" y="15801"/>
                  <a:pt x="106892" y="6211"/>
                </a:cubicBezTo>
                <a:lnTo>
                  <a:pt x="106888" y="6216"/>
                </a:lnTo>
                <a:moveTo>
                  <a:pt x="120925" y="222885"/>
                </a:moveTo>
                <a:cubicBezTo>
                  <a:pt x="134479" y="222885"/>
                  <a:pt x="146481" y="219135"/>
                  <a:pt x="157786" y="211632"/>
                </a:cubicBezTo>
                <a:cubicBezTo>
                  <a:pt x="180342" y="195881"/>
                  <a:pt x="186398" y="164375"/>
                  <a:pt x="172841" y="139623"/>
                </a:cubicBezTo>
                <a:cubicBezTo>
                  <a:pt x="170431" y="134801"/>
                  <a:pt x="164269" y="134480"/>
                  <a:pt x="160786" y="138551"/>
                </a:cubicBezTo>
                <a:lnTo>
                  <a:pt x="147285" y="154250"/>
                </a:lnTo>
                <a:cubicBezTo>
                  <a:pt x="143749" y="158321"/>
                  <a:pt x="137374" y="158214"/>
                  <a:pt x="134052" y="153981"/>
                </a:cubicBezTo>
                <a:cubicBezTo>
                  <a:pt x="125211" y="142729"/>
                  <a:pt x="109405" y="122637"/>
                  <a:pt x="100404" y="111226"/>
                </a:cubicBezTo>
                <a:cubicBezTo>
                  <a:pt x="97030" y="106941"/>
                  <a:pt x="90599" y="106886"/>
                  <a:pt x="87171" y="111171"/>
                </a:cubicBezTo>
                <a:cubicBezTo>
                  <a:pt x="69061" y="133942"/>
                  <a:pt x="59954" y="148300"/>
                  <a:pt x="59954" y="164427"/>
                </a:cubicBezTo>
                <a:cubicBezTo>
                  <a:pt x="60007" y="201129"/>
                  <a:pt x="87119" y="222882"/>
                  <a:pt x="120927" y="222882"/>
                </a:cubicBezTo>
                <a:lnTo>
                  <a:pt x="120925" y="22288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Guided Practice: Thermal Energy Transfer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Thermal Energy and Its Applications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teacher will provide one-on-one support to students who need it.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that all students can successfully engage with the material.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Teacher Support for Individual Needs</a:t>
            </a:r>
            <a:endParaRPr lang="en-US" sz="1667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use a word bank with key terms and definitions to complete the activity.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word bank serves as a helpful tool to guide students through the task.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Utilizing a Word Bank for Clarity</a:t>
            </a:r>
            <a:endParaRPr lang="en-US" sz="1725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work in pairs to match the different forms of thermal energy transfer with their definitions.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encourages collaboration and understanding of key concepts.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Pair Activity on Thermal Energy Transfer</a:t>
            </a:r>
            <a:endParaRPr lang="en-US" sz="166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Thermal Energy and Its Applications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Independent Practice: Design a Thermal Energy-Efficient Device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teacher will provide feedback and guidance to students as needed.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that students stay on track and refine their designs effectively.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Teacher Support and Feedback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03294" y="1657796"/>
            <a:ext cx="457200" cy="400038"/>
          </a:xfrm>
          <a:custGeom>
            <a:avLst/>
            <a:gdLst/>
            <a:ahLst/>
            <a:cxnLst/>
            <a:rect l="l" t="t" r="r" b="b"/>
            <a:pathLst>
              <a:path w="457200" h="400038">
                <a:moveTo>
                  <a:pt x="110460" y="320762"/>
                </a:moveTo>
                <a:cubicBezTo>
                  <a:pt x="121976" y="312370"/>
                  <a:pt x="136886" y="310229"/>
                  <a:pt x="150277" y="315050"/>
                </a:cubicBezTo>
                <a:cubicBezTo>
                  <a:pt x="173933" y="323619"/>
                  <a:pt x="200450" y="328531"/>
                  <a:pt x="228659" y="328531"/>
                </a:cubicBezTo>
                <a:cubicBezTo>
                  <a:pt x="339983" y="328531"/>
                  <a:pt x="414351" y="256664"/>
                  <a:pt x="414351" y="185694"/>
                </a:cubicBezTo>
                <a:cubicBezTo>
                  <a:pt x="414351" y="114719"/>
                  <a:pt x="339988" y="42856"/>
                  <a:pt x="228659" y="42856"/>
                </a:cubicBezTo>
                <a:cubicBezTo>
                  <a:pt x="117336" y="42856"/>
                  <a:pt x="42968" y="114723"/>
                  <a:pt x="42968" y="185694"/>
                </a:cubicBezTo>
                <a:cubicBezTo>
                  <a:pt x="42968" y="214260"/>
                  <a:pt x="54036" y="241759"/>
                  <a:pt x="74839" y="265325"/>
                </a:cubicBezTo>
                <a:cubicBezTo>
                  <a:pt x="82515" y="273986"/>
                  <a:pt x="86264" y="285411"/>
                  <a:pt x="85373" y="297016"/>
                </a:cubicBezTo>
                <a:cubicBezTo>
                  <a:pt x="84125" y="313174"/>
                  <a:pt x="80284" y="327995"/>
                  <a:pt x="75287" y="341116"/>
                </a:cubicBezTo>
                <a:cubicBezTo>
                  <a:pt x="90462" y="334064"/>
                  <a:pt x="103053" y="326207"/>
                  <a:pt x="110460" y="320850"/>
                </a:cubicBezTo>
                <a:lnTo>
                  <a:pt x="110460" y="320762"/>
                </a:lnTo>
                <a:moveTo>
                  <a:pt x="19042" y="357006"/>
                </a:moveTo>
                <a:cubicBezTo>
                  <a:pt x="20647" y="354594"/>
                  <a:pt x="22165" y="352186"/>
                  <a:pt x="23596" y="349773"/>
                </a:cubicBezTo>
                <a:cubicBezTo>
                  <a:pt x="32525" y="334952"/>
                  <a:pt x="41006" y="315490"/>
                  <a:pt x="42702" y="293620"/>
                </a:cubicBezTo>
                <a:cubicBezTo>
                  <a:pt x="15920" y="263177"/>
                  <a:pt x="119" y="225949"/>
                  <a:pt x="119" y="185686"/>
                </a:cubicBezTo>
                <a:cubicBezTo>
                  <a:pt x="119" y="83108"/>
                  <a:pt x="102427" y="-4"/>
                  <a:pt x="228659" y="-4"/>
                </a:cubicBezTo>
                <a:cubicBezTo>
                  <a:pt x="354892" y="-4"/>
                  <a:pt x="457200" y="83112"/>
                  <a:pt x="457200" y="185686"/>
                </a:cubicBezTo>
                <a:cubicBezTo>
                  <a:pt x="457200" y="288263"/>
                  <a:pt x="354892" y="371375"/>
                  <a:pt x="228659" y="371375"/>
                </a:cubicBezTo>
                <a:cubicBezTo>
                  <a:pt x="195540" y="371375"/>
                  <a:pt x="164112" y="365663"/>
                  <a:pt x="135724" y="355394"/>
                </a:cubicBezTo>
                <a:cubicBezTo>
                  <a:pt x="125099" y="363163"/>
                  <a:pt x="107780" y="373783"/>
                  <a:pt x="87247" y="382712"/>
                </a:cubicBezTo>
                <a:cubicBezTo>
                  <a:pt x="73769" y="388605"/>
                  <a:pt x="58412" y="393961"/>
                  <a:pt x="42520" y="397086"/>
                </a:cubicBezTo>
                <a:cubicBezTo>
                  <a:pt x="41806" y="397266"/>
                  <a:pt x="41093" y="397354"/>
                  <a:pt x="40375" y="397534"/>
                </a:cubicBezTo>
                <a:cubicBezTo>
                  <a:pt x="36448" y="398250"/>
                  <a:pt x="32608" y="398874"/>
                  <a:pt x="28593" y="399230"/>
                </a:cubicBezTo>
                <a:cubicBezTo>
                  <a:pt x="28415" y="399230"/>
                  <a:pt x="28145" y="399318"/>
                  <a:pt x="27967" y="399318"/>
                </a:cubicBezTo>
                <a:cubicBezTo>
                  <a:pt x="23413" y="399766"/>
                  <a:pt x="18860" y="400034"/>
                  <a:pt x="14306" y="400034"/>
                </a:cubicBezTo>
                <a:cubicBezTo>
                  <a:pt x="8504" y="400034"/>
                  <a:pt x="3324" y="396554"/>
                  <a:pt x="1093" y="391197"/>
                </a:cubicBezTo>
                <a:cubicBezTo>
                  <a:pt x="-1138" y="385841"/>
                  <a:pt x="110" y="379768"/>
                  <a:pt x="4129" y="375664"/>
                </a:cubicBezTo>
                <a:cubicBezTo>
                  <a:pt x="7791" y="371915"/>
                  <a:pt x="11092" y="367895"/>
                  <a:pt x="14214" y="363610"/>
                </a:cubicBezTo>
                <a:cubicBezTo>
                  <a:pt x="15732" y="361558"/>
                  <a:pt x="17159" y="359502"/>
                  <a:pt x="18498" y="357450"/>
                </a:cubicBezTo>
                <a:lnTo>
                  <a:pt x="18768" y="357002"/>
                </a:lnTo>
                <a:lnTo>
                  <a:pt x="19042" y="35700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be provided with a set of materials and constraints, such as budget and resource limitations.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constraints will help students think critically and innovate within given boundaries.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Material and Constraint Guidelines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40267" y="16292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9035" y="343435"/>
                </a:moveTo>
                <a:cubicBezTo>
                  <a:pt x="43260" y="337660"/>
                  <a:pt x="43260" y="328160"/>
                  <a:pt x="49035" y="322385"/>
                </a:cubicBezTo>
                <a:lnTo>
                  <a:pt x="85730" y="285691"/>
                </a:lnTo>
                <a:lnTo>
                  <a:pt x="113765" y="313726"/>
                </a:lnTo>
                <a:cubicBezTo>
                  <a:pt x="119540" y="319501"/>
                  <a:pt x="129040" y="319501"/>
                  <a:pt x="134815" y="313726"/>
                </a:cubicBezTo>
                <a:cubicBezTo>
                  <a:pt x="140589" y="307952"/>
                  <a:pt x="140589" y="298451"/>
                  <a:pt x="134815" y="292677"/>
                </a:cubicBezTo>
                <a:lnTo>
                  <a:pt x="106779" y="264641"/>
                </a:lnTo>
                <a:lnTo>
                  <a:pt x="145335" y="226085"/>
                </a:lnTo>
                <a:lnTo>
                  <a:pt x="173370" y="254121"/>
                </a:lnTo>
                <a:cubicBezTo>
                  <a:pt x="179145" y="259895"/>
                  <a:pt x="188645" y="259895"/>
                  <a:pt x="194420" y="254121"/>
                </a:cubicBezTo>
                <a:cubicBezTo>
                  <a:pt x="200194" y="248346"/>
                  <a:pt x="200194" y="238846"/>
                  <a:pt x="194420" y="233071"/>
                </a:cubicBezTo>
                <a:lnTo>
                  <a:pt x="166384" y="205036"/>
                </a:lnTo>
                <a:lnTo>
                  <a:pt x="204940" y="166480"/>
                </a:lnTo>
                <a:lnTo>
                  <a:pt x="232975" y="194516"/>
                </a:lnTo>
                <a:cubicBezTo>
                  <a:pt x="238750" y="200290"/>
                  <a:pt x="248250" y="200290"/>
                  <a:pt x="254025" y="194516"/>
                </a:cubicBezTo>
                <a:cubicBezTo>
                  <a:pt x="259799" y="188741"/>
                  <a:pt x="259799" y="179241"/>
                  <a:pt x="254025" y="173466"/>
                </a:cubicBezTo>
                <a:lnTo>
                  <a:pt x="225989" y="145431"/>
                </a:lnTo>
                <a:lnTo>
                  <a:pt x="264545" y="106875"/>
                </a:lnTo>
                <a:lnTo>
                  <a:pt x="292581" y="134911"/>
                </a:lnTo>
                <a:cubicBezTo>
                  <a:pt x="298355" y="140685"/>
                  <a:pt x="307856" y="140685"/>
                  <a:pt x="313630" y="134911"/>
                </a:cubicBezTo>
                <a:cubicBezTo>
                  <a:pt x="319404" y="129136"/>
                  <a:pt x="319404" y="119636"/>
                  <a:pt x="313630" y="113861"/>
                </a:cubicBezTo>
                <a:lnTo>
                  <a:pt x="285595" y="85826"/>
                </a:lnTo>
                <a:lnTo>
                  <a:pt x="322289" y="49131"/>
                </a:lnTo>
                <a:cubicBezTo>
                  <a:pt x="328064" y="43356"/>
                  <a:pt x="337564" y="43356"/>
                  <a:pt x="343339" y="49131"/>
                </a:cubicBezTo>
                <a:lnTo>
                  <a:pt x="408069" y="113861"/>
                </a:lnTo>
                <a:cubicBezTo>
                  <a:pt x="413844" y="119636"/>
                  <a:pt x="413844" y="129136"/>
                  <a:pt x="408069" y="134911"/>
                </a:cubicBezTo>
                <a:lnTo>
                  <a:pt x="134810" y="408170"/>
                </a:lnTo>
                <a:cubicBezTo>
                  <a:pt x="129036" y="413944"/>
                  <a:pt x="119535" y="413944"/>
                  <a:pt x="113761" y="408170"/>
                </a:cubicBezTo>
                <a:lnTo>
                  <a:pt x="49035" y="343435"/>
                </a:lnTo>
                <a:moveTo>
                  <a:pt x="82099" y="439735"/>
                </a:moveTo>
                <a:cubicBezTo>
                  <a:pt x="105385" y="463020"/>
                  <a:pt x="143104" y="463020"/>
                  <a:pt x="166389" y="439735"/>
                </a:cubicBezTo>
                <a:lnTo>
                  <a:pt x="439740" y="166476"/>
                </a:lnTo>
                <a:cubicBezTo>
                  <a:pt x="463025" y="143190"/>
                  <a:pt x="463025" y="105471"/>
                  <a:pt x="439740" y="82186"/>
                </a:cubicBezTo>
                <a:lnTo>
                  <a:pt x="375105" y="17456"/>
                </a:lnTo>
                <a:cubicBezTo>
                  <a:pt x="351820" y="-5829"/>
                  <a:pt x="314101" y="-5829"/>
                  <a:pt x="290816" y="17456"/>
                </a:cubicBezTo>
                <a:lnTo>
                  <a:pt x="17465" y="290715"/>
                </a:lnTo>
                <a:cubicBezTo>
                  <a:pt x="-5820" y="314000"/>
                  <a:pt x="-5820" y="351719"/>
                  <a:pt x="17465" y="375005"/>
                </a:cubicBezTo>
                <a:lnTo>
                  <a:pt x="82195" y="439735"/>
                </a:lnTo>
                <a:lnTo>
                  <a:pt x="82099" y="43973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design and create a thermal energy-efficient device, such as a solar oven or a thermal energy-efficient container.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encourages creativity and application of thermal energy concepts.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Designing Thermal Energy-Efficient Devices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05815" y="1629215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314323" y="42863"/>
                </a:moveTo>
                <a:cubicBezTo>
                  <a:pt x="337986" y="42863"/>
                  <a:pt x="357185" y="62060"/>
                  <a:pt x="357185" y="85725"/>
                </a:cubicBezTo>
                <a:lnTo>
                  <a:pt x="357185" y="142875"/>
                </a:lnTo>
                <a:lnTo>
                  <a:pt x="42861" y="142875"/>
                </a:lnTo>
                <a:lnTo>
                  <a:pt x="42861" y="85725"/>
                </a:lnTo>
                <a:cubicBezTo>
                  <a:pt x="42861" y="62060"/>
                  <a:pt x="62060" y="42863"/>
                  <a:pt x="85723" y="42863"/>
                </a:cubicBezTo>
                <a:lnTo>
                  <a:pt x="314323" y="42863"/>
                </a:lnTo>
                <a:moveTo>
                  <a:pt x="357189" y="185738"/>
                </a:moveTo>
                <a:lnTo>
                  <a:pt x="357189" y="400050"/>
                </a:lnTo>
                <a:cubicBezTo>
                  <a:pt x="357189" y="407909"/>
                  <a:pt x="350760" y="414338"/>
                  <a:pt x="342903" y="414338"/>
                </a:cubicBezTo>
                <a:lnTo>
                  <a:pt x="57151" y="414338"/>
                </a:lnTo>
                <a:cubicBezTo>
                  <a:pt x="49294" y="414338"/>
                  <a:pt x="42865" y="407909"/>
                  <a:pt x="42865" y="400050"/>
                </a:cubicBezTo>
                <a:lnTo>
                  <a:pt x="42865" y="185738"/>
                </a:lnTo>
                <a:lnTo>
                  <a:pt x="357189" y="185738"/>
                </a:lnTo>
                <a:moveTo>
                  <a:pt x="85727" y="0"/>
                </a:moveTo>
                <a:cubicBezTo>
                  <a:pt x="38401" y="0"/>
                  <a:pt x="0" y="38396"/>
                  <a:pt x="0" y="85725"/>
                </a:cubicBezTo>
                <a:lnTo>
                  <a:pt x="0" y="400050"/>
                </a:lnTo>
                <a:cubicBezTo>
                  <a:pt x="0" y="431574"/>
                  <a:pt x="25627" y="457200"/>
                  <a:pt x="57151" y="457200"/>
                </a:cubicBezTo>
                <a:lnTo>
                  <a:pt x="342903" y="457200"/>
                </a:lnTo>
                <a:cubicBezTo>
                  <a:pt x="374423" y="457200"/>
                  <a:pt x="400054" y="431574"/>
                  <a:pt x="400054" y="400050"/>
                </a:cubicBezTo>
                <a:lnTo>
                  <a:pt x="400054" y="85725"/>
                </a:lnTo>
                <a:cubicBezTo>
                  <a:pt x="400054" y="38396"/>
                  <a:pt x="361657" y="0"/>
                  <a:pt x="314327" y="0"/>
                </a:cubicBezTo>
                <a:lnTo>
                  <a:pt x="85727" y="0"/>
                </a:lnTo>
                <a:moveTo>
                  <a:pt x="114298" y="92871"/>
                </a:moveTo>
                <a:cubicBezTo>
                  <a:pt x="114298" y="81034"/>
                  <a:pt x="104705" y="71442"/>
                  <a:pt x="92868" y="71442"/>
                </a:cubicBezTo>
                <a:cubicBezTo>
                  <a:pt x="81030" y="71442"/>
                  <a:pt x="71437" y="81039"/>
                  <a:pt x="71437" y="92876"/>
                </a:cubicBezTo>
                <a:cubicBezTo>
                  <a:pt x="71437" y="104713"/>
                  <a:pt x="81030" y="114309"/>
                  <a:pt x="92868" y="114309"/>
                </a:cubicBezTo>
                <a:cubicBezTo>
                  <a:pt x="104705" y="114309"/>
                  <a:pt x="114298" y="104713"/>
                  <a:pt x="114298" y="92880"/>
                </a:cubicBezTo>
                <a:lnTo>
                  <a:pt x="114298" y="92871"/>
                </a:lnTo>
                <a:moveTo>
                  <a:pt x="164305" y="114300"/>
                </a:moveTo>
                <a:cubicBezTo>
                  <a:pt x="176142" y="114300"/>
                  <a:pt x="185735" y="104703"/>
                  <a:pt x="185735" y="92871"/>
                </a:cubicBezTo>
                <a:cubicBezTo>
                  <a:pt x="185735" y="81034"/>
                  <a:pt x="176142" y="71442"/>
                  <a:pt x="164305" y="71442"/>
                </a:cubicBezTo>
                <a:cubicBezTo>
                  <a:pt x="152467" y="71442"/>
                  <a:pt x="142874" y="81039"/>
                  <a:pt x="142874" y="92876"/>
                </a:cubicBezTo>
                <a:cubicBezTo>
                  <a:pt x="142874" y="104713"/>
                  <a:pt x="152467" y="114309"/>
                  <a:pt x="164305" y="114309"/>
                </a:cubicBezTo>
                <a:lnTo>
                  <a:pt x="164305" y="114300"/>
                </a:lnTo>
                <a:moveTo>
                  <a:pt x="257176" y="92871"/>
                </a:moveTo>
                <a:cubicBezTo>
                  <a:pt x="257176" y="81034"/>
                  <a:pt x="247583" y="71442"/>
                  <a:pt x="235745" y="71442"/>
                </a:cubicBezTo>
                <a:cubicBezTo>
                  <a:pt x="223908" y="71442"/>
                  <a:pt x="214315" y="81039"/>
                  <a:pt x="214315" y="92876"/>
                </a:cubicBezTo>
                <a:cubicBezTo>
                  <a:pt x="214315" y="104713"/>
                  <a:pt x="223908" y="114309"/>
                  <a:pt x="235745" y="114309"/>
                </a:cubicBezTo>
                <a:cubicBezTo>
                  <a:pt x="247583" y="114309"/>
                  <a:pt x="257176" y="104713"/>
                  <a:pt x="257176" y="92880"/>
                </a:cubicBezTo>
                <a:lnTo>
                  <a:pt x="257176" y="92871"/>
                </a:lnTo>
                <a:moveTo>
                  <a:pt x="307182" y="114300"/>
                </a:moveTo>
                <a:cubicBezTo>
                  <a:pt x="319020" y="114300"/>
                  <a:pt x="328613" y="104703"/>
                  <a:pt x="328613" y="92871"/>
                </a:cubicBezTo>
                <a:cubicBezTo>
                  <a:pt x="328613" y="81034"/>
                  <a:pt x="319020" y="71442"/>
                  <a:pt x="307182" y="71442"/>
                </a:cubicBezTo>
                <a:cubicBezTo>
                  <a:pt x="295345" y="71442"/>
                  <a:pt x="285752" y="81039"/>
                  <a:pt x="285752" y="92876"/>
                </a:cubicBezTo>
                <a:cubicBezTo>
                  <a:pt x="285752" y="104713"/>
                  <a:pt x="295345" y="114309"/>
                  <a:pt x="307182" y="114309"/>
                </a:cubicBezTo>
                <a:lnTo>
                  <a:pt x="307182" y="114300"/>
                </a:lnTo>
                <a:moveTo>
                  <a:pt x="100013" y="214313"/>
                </a:moveTo>
                <a:cubicBezTo>
                  <a:pt x="84207" y="214313"/>
                  <a:pt x="71437" y="227082"/>
                  <a:pt x="71437" y="242888"/>
                </a:cubicBezTo>
                <a:lnTo>
                  <a:pt x="71437" y="357188"/>
                </a:lnTo>
                <a:cubicBezTo>
                  <a:pt x="71437" y="372993"/>
                  <a:pt x="84207" y="385763"/>
                  <a:pt x="100013" y="385763"/>
                </a:cubicBezTo>
                <a:lnTo>
                  <a:pt x="300038" y="385763"/>
                </a:lnTo>
                <a:cubicBezTo>
                  <a:pt x="315843" y="385763"/>
                  <a:pt x="328613" y="372993"/>
                  <a:pt x="328613" y="357188"/>
                </a:cubicBezTo>
                <a:lnTo>
                  <a:pt x="328613" y="242888"/>
                </a:lnTo>
                <a:cubicBezTo>
                  <a:pt x="328613" y="227082"/>
                  <a:pt x="315843" y="214313"/>
                  <a:pt x="300037" y="214313"/>
                </a:cubicBezTo>
                <a:lnTo>
                  <a:pt x="100013" y="214313"/>
                </a:lnTo>
                <a:moveTo>
                  <a:pt x="128588" y="257175"/>
                </a:moveTo>
                <a:lnTo>
                  <a:pt x="271462" y="257175"/>
                </a:lnTo>
                <a:cubicBezTo>
                  <a:pt x="279319" y="257175"/>
                  <a:pt x="285748" y="263603"/>
                  <a:pt x="285748" y="271463"/>
                </a:cubicBezTo>
                <a:cubicBezTo>
                  <a:pt x="285748" y="279322"/>
                  <a:pt x="279319" y="285750"/>
                  <a:pt x="271462" y="285750"/>
                </a:cubicBezTo>
                <a:lnTo>
                  <a:pt x="128588" y="285750"/>
                </a:lnTo>
                <a:cubicBezTo>
                  <a:pt x="120731" y="285750"/>
                  <a:pt x="114302" y="279322"/>
                  <a:pt x="114302" y="271463"/>
                </a:cubicBezTo>
                <a:cubicBezTo>
                  <a:pt x="114302" y="263603"/>
                  <a:pt x="120731" y="257175"/>
                  <a:pt x="128588" y="257175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Subject Knowledge: Thermal Energy Transfer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Thermal Energy and Its Applications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thermal energy transfer is crucial for designing and optimizing thermal energy systems.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knowledge helps improve efficiency and sustainability in energy applications.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in System Design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There are three main forms of thermal energy transfer: conduction, convection, and radiation.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Each form operates through distinct mechanisms and conditions.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Forms of Thermal Energy Transfer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Thermal energy transfer refers to the movement of thermal energy from one body to another.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a fundamental concept in understanding energy interactions.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Thermal Energy Transfer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2011680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774707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537734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Subject Knowledge: Thermal Energy and the Environment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Thermal Energy and Its Applications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sustainable thermal energy systems is crucial for reducing energy waste.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Sustainability efforts can help address the challenges posed by greenhouse gas emissions.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Sustainability in Thermal Energy Systems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environmental implications of thermal energy is essential for developing sustainable systems.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Responsible thermal energy systems can mitigate negative environmental effects.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Environmental Implications of Thermal Energy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Thermal energy has a significant impact on the environment, contributing to climate change and energy waste.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production and consumption of thermal energy can result in greenhouse gas emissions.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 of Thermal Energy on the Environment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720614" y="1988443"/>
            <a:ext cx="274320" cy="240070"/>
          </a:xfrm>
          <a:custGeom>
            <a:avLst/>
            <a:gdLst/>
            <a:ahLst/>
            <a:cxnLst/>
            <a:rect l="l" t="t" r="r" b="b"/>
            <a:pathLst>
              <a:path w="274320" h="240070">
                <a:moveTo>
                  <a:pt x="80154" y="108483"/>
                </a:moveTo>
                <a:cubicBezTo>
                  <a:pt x="91351" y="104894"/>
                  <a:pt x="103301" y="102911"/>
                  <a:pt x="115730" y="102911"/>
                </a:cubicBezTo>
                <a:lnTo>
                  <a:pt x="158593" y="102911"/>
                </a:lnTo>
                <a:cubicBezTo>
                  <a:pt x="165719" y="102911"/>
                  <a:pt x="171453" y="108644"/>
                  <a:pt x="171453" y="115769"/>
                </a:cubicBezTo>
                <a:cubicBezTo>
                  <a:pt x="171453" y="122894"/>
                  <a:pt x="165719" y="128627"/>
                  <a:pt x="158595" y="128627"/>
                </a:cubicBezTo>
                <a:lnTo>
                  <a:pt x="115733" y="128627"/>
                </a:lnTo>
                <a:cubicBezTo>
                  <a:pt x="102124" y="128627"/>
                  <a:pt x="89212" y="131628"/>
                  <a:pt x="77693" y="137039"/>
                </a:cubicBezTo>
                <a:cubicBezTo>
                  <a:pt x="81819" y="170954"/>
                  <a:pt x="110696" y="197208"/>
                  <a:pt x="145683" y="197208"/>
                </a:cubicBezTo>
                <a:cubicBezTo>
                  <a:pt x="145683" y="197208"/>
                  <a:pt x="145683" y="197208"/>
                  <a:pt x="145738" y="197208"/>
                </a:cubicBezTo>
                <a:lnTo>
                  <a:pt x="146166" y="197208"/>
                </a:lnTo>
                <a:cubicBezTo>
                  <a:pt x="146166" y="197208"/>
                  <a:pt x="146166" y="197208"/>
                  <a:pt x="146221" y="197208"/>
                </a:cubicBezTo>
                <a:cubicBezTo>
                  <a:pt x="198352" y="196939"/>
                  <a:pt x="248608" y="143469"/>
                  <a:pt x="248608" y="66800"/>
                </a:cubicBezTo>
                <a:cubicBezTo>
                  <a:pt x="248608" y="59941"/>
                  <a:pt x="248180" y="53245"/>
                  <a:pt x="247376" y="46708"/>
                </a:cubicBezTo>
                <a:cubicBezTo>
                  <a:pt x="234143" y="55173"/>
                  <a:pt x="218391" y="60049"/>
                  <a:pt x="201461" y="60049"/>
                </a:cubicBezTo>
                <a:lnTo>
                  <a:pt x="145741" y="60049"/>
                </a:lnTo>
                <a:cubicBezTo>
                  <a:pt x="114880" y="60049"/>
                  <a:pt x="88786" y="80462"/>
                  <a:pt x="80162" y="108483"/>
                </a:cubicBezTo>
                <a:lnTo>
                  <a:pt x="80154" y="108483"/>
                </a:lnTo>
                <a:moveTo>
                  <a:pt x="51649" y="122251"/>
                </a:moveTo>
                <a:cubicBezTo>
                  <a:pt x="54916" y="73173"/>
                  <a:pt x="95798" y="34330"/>
                  <a:pt x="145733" y="34330"/>
                </a:cubicBezTo>
                <a:lnTo>
                  <a:pt x="201455" y="34330"/>
                </a:lnTo>
                <a:cubicBezTo>
                  <a:pt x="216831" y="34330"/>
                  <a:pt x="230816" y="28544"/>
                  <a:pt x="241424" y="19059"/>
                </a:cubicBezTo>
                <a:cubicBezTo>
                  <a:pt x="241799" y="18737"/>
                  <a:pt x="242172" y="18363"/>
                  <a:pt x="242548" y="18041"/>
                </a:cubicBezTo>
                <a:cubicBezTo>
                  <a:pt x="246084" y="14719"/>
                  <a:pt x="249244" y="10969"/>
                  <a:pt x="251870" y="6844"/>
                </a:cubicBezTo>
                <a:cubicBezTo>
                  <a:pt x="252728" y="5505"/>
                  <a:pt x="253584" y="4112"/>
                  <a:pt x="254333" y="2665"/>
                </a:cubicBezTo>
                <a:cubicBezTo>
                  <a:pt x="256209" y="-819"/>
                  <a:pt x="261619" y="-980"/>
                  <a:pt x="263012" y="2717"/>
                </a:cubicBezTo>
                <a:cubicBezTo>
                  <a:pt x="263709" y="4592"/>
                  <a:pt x="264351" y="6467"/>
                  <a:pt x="264996" y="8397"/>
                </a:cubicBezTo>
                <a:cubicBezTo>
                  <a:pt x="266548" y="13165"/>
                  <a:pt x="267942" y="17988"/>
                  <a:pt x="269174" y="22970"/>
                </a:cubicBezTo>
                <a:cubicBezTo>
                  <a:pt x="269442" y="23988"/>
                  <a:pt x="269656" y="25006"/>
                  <a:pt x="269870" y="25971"/>
                </a:cubicBezTo>
                <a:cubicBezTo>
                  <a:pt x="272764" y="38990"/>
                  <a:pt x="274317" y="52652"/>
                  <a:pt x="274317" y="66797"/>
                </a:cubicBezTo>
                <a:cubicBezTo>
                  <a:pt x="274317" y="152790"/>
                  <a:pt x="217042" y="222547"/>
                  <a:pt x="146264" y="222924"/>
                </a:cubicBezTo>
                <a:lnTo>
                  <a:pt x="145730" y="222924"/>
                </a:lnTo>
                <a:cubicBezTo>
                  <a:pt x="101956" y="222924"/>
                  <a:pt x="65148" y="193081"/>
                  <a:pt x="54540" y="152629"/>
                </a:cubicBezTo>
                <a:cubicBezTo>
                  <a:pt x="36805" y="169079"/>
                  <a:pt x="25715" y="192546"/>
                  <a:pt x="25715" y="218637"/>
                </a:cubicBezTo>
                <a:lnTo>
                  <a:pt x="25715" y="227209"/>
                </a:lnTo>
                <a:cubicBezTo>
                  <a:pt x="25715" y="234335"/>
                  <a:pt x="19981" y="240068"/>
                  <a:pt x="12857" y="240068"/>
                </a:cubicBezTo>
                <a:cubicBezTo>
                  <a:pt x="5730" y="240068"/>
                  <a:pt x="0" y="234335"/>
                  <a:pt x="0" y="227209"/>
                </a:cubicBezTo>
                <a:lnTo>
                  <a:pt x="0" y="218637"/>
                </a:lnTo>
                <a:cubicBezTo>
                  <a:pt x="0" y="178398"/>
                  <a:pt x="20519" y="142983"/>
                  <a:pt x="51649" y="122248"/>
                </a:cubicBezTo>
                <a:lnTo>
                  <a:pt x="51649" y="122251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957587" y="1971355"/>
            <a:ext cx="274320" cy="274246"/>
          </a:xfrm>
          <a:custGeom>
            <a:avLst/>
            <a:gdLst/>
            <a:ahLst/>
            <a:cxnLst/>
            <a:rect l="l" t="t" r="r" b="b"/>
            <a:pathLst>
              <a:path w="274320" h="274246">
                <a:moveTo>
                  <a:pt x="198139" y="34393"/>
                </a:moveTo>
                <a:cubicBezTo>
                  <a:pt x="203658" y="28821"/>
                  <a:pt x="211210" y="25713"/>
                  <a:pt x="219031" y="25713"/>
                </a:cubicBezTo>
                <a:cubicBezTo>
                  <a:pt x="235369" y="25713"/>
                  <a:pt x="248603" y="38946"/>
                  <a:pt x="248603" y="55285"/>
                </a:cubicBezTo>
                <a:cubicBezTo>
                  <a:pt x="248603" y="63107"/>
                  <a:pt x="245494" y="70659"/>
                  <a:pt x="239923" y="76177"/>
                </a:cubicBezTo>
                <a:lnTo>
                  <a:pt x="120240" y="195913"/>
                </a:lnTo>
                <a:cubicBezTo>
                  <a:pt x="119436" y="196717"/>
                  <a:pt x="118364" y="197145"/>
                  <a:pt x="117187" y="197145"/>
                </a:cubicBezTo>
                <a:lnTo>
                  <a:pt x="77169" y="197145"/>
                </a:lnTo>
                <a:lnTo>
                  <a:pt x="77169" y="157127"/>
                </a:lnTo>
                <a:cubicBezTo>
                  <a:pt x="77169" y="156002"/>
                  <a:pt x="77597" y="154878"/>
                  <a:pt x="78401" y="154074"/>
                </a:cubicBezTo>
                <a:lnTo>
                  <a:pt x="93028" y="139449"/>
                </a:lnTo>
                <a:lnTo>
                  <a:pt x="109635" y="156057"/>
                </a:lnTo>
                <a:cubicBezTo>
                  <a:pt x="112957" y="159378"/>
                  <a:pt x="118421" y="159378"/>
                  <a:pt x="121743" y="156057"/>
                </a:cubicBezTo>
                <a:cubicBezTo>
                  <a:pt x="125065" y="152736"/>
                  <a:pt x="125065" y="147270"/>
                  <a:pt x="121743" y="143949"/>
                </a:cubicBezTo>
                <a:lnTo>
                  <a:pt x="105136" y="127341"/>
                </a:lnTo>
                <a:lnTo>
                  <a:pt x="127315" y="105162"/>
                </a:lnTo>
                <a:lnTo>
                  <a:pt x="143922" y="121771"/>
                </a:lnTo>
                <a:cubicBezTo>
                  <a:pt x="147244" y="125092"/>
                  <a:pt x="152709" y="125092"/>
                  <a:pt x="156031" y="121771"/>
                </a:cubicBezTo>
                <a:cubicBezTo>
                  <a:pt x="159353" y="118450"/>
                  <a:pt x="159353" y="112984"/>
                  <a:pt x="156031" y="109663"/>
                </a:cubicBezTo>
                <a:lnTo>
                  <a:pt x="139423" y="93054"/>
                </a:lnTo>
                <a:lnTo>
                  <a:pt x="161602" y="70876"/>
                </a:lnTo>
                <a:lnTo>
                  <a:pt x="178209" y="87485"/>
                </a:lnTo>
                <a:cubicBezTo>
                  <a:pt x="181531" y="90806"/>
                  <a:pt x="186996" y="90806"/>
                  <a:pt x="190318" y="87485"/>
                </a:cubicBezTo>
                <a:cubicBezTo>
                  <a:pt x="193640" y="84163"/>
                  <a:pt x="193640" y="78698"/>
                  <a:pt x="190318" y="75377"/>
                </a:cubicBezTo>
                <a:lnTo>
                  <a:pt x="173710" y="58768"/>
                </a:lnTo>
                <a:lnTo>
                  <a:pt x="198087" y="34393"/>
                </a:lnTo>
                <a:lnTo>
                  <a:pt x="198139" y="34393"/>
                </a:lnTo>
                <a:moveTo>
                  <a:pt x="51457" y="157129"/>
                </a:moveTo>
                <a:lnTo>
                  <a:pt x="51457" y="204703"/>
                </a:lnTo>
                <a:lnTo>
                  <a:pt x="3777" y="252329"/>
                </a:lnTo>
                <a:cubicBezTo>
                  <a:pt x="-1259" y="257364"/>
                  <a:pt x="-1259" y="265509"/>
                  <a:pt x="3777" y="270489"/>
                </a:cubicBezTo>
                <a:cubicBezTo>
                  <a:pt x="8814" y="275472"/>
                  <a:pt x="16956" y="275524"/>
                  <a:pt x="21937" y="270489"/>
                </a:cubicBezTo>
                <a:lnTo>
                  <a:pt x="69617" y="222809"/>
                </a:lnTo>
                <a:lnTo>
                  <a:pt x="117190" y="222809"/>
                </a:lnTo>
                <a:cubicBezTo>
                  <a:pt x="125172" y="222809"/>
                  <a:pt x="132779" y="219647"/>
                  <a:pt x="138405" y="214022"/>
                </a:cubicBezTo>
                <a:lnTo>
                  <a:pt x="258141" y="94393"/>
                </a:lnTo>
                <a:cubicBezTo>
                  <a:pt x="268535" y="83999"/>
                  <a:pt x="274320" y="69963"/>
                  <a:pt x="274320" y="55285"/>
                </a:cubicBezTo>
                <a:cubicBezTo>
                  <a:pt x="274320" y="24748"/>
                  <a:pt x="249568" y="-3"/>
                  <a:pt x="219033" y="-3"/>
                </a:cubicBezTo>
                <a:cubicBezTo>
                  <a:pt x="204355" y="-3"/>
                  <a:pt x="190318" y="5836"/>
                  <a:pt x="179926" y="16175"/>
                </a:cubicBezTo>
                <a:lnTo>
                  <a:pt x="60243" y="135911"/>
                </a:lnTo>
                <a:cubicBezTo>
                  <a:pt x="54617" y="141536"/>
                  <a:pt x="51457" y="149143"/>
                  <a:pt x="51457" y="157127"/>
                </a:cubicBezTo>
                <a:lnTo>
                  <a:pt x="51457" y="157129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2211705" y="1971318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47845" y="83742"/>
                </a:moveTo>
                <a:cubicBezTo>
                  <a:pt x="60543" y="61615"/>
                  <a:pt x="76723" y="41255"/>
                  <a:pt x="91351" y="27001"/>
                </a:cubicBezTo>
                <a:cubicBezTo>
                  <a:pt x="101369" y="37020"/>
                  <a:pt x="113263" y="52291"/>
                  <a:pt x="123551" y="65417"/>
                </a:cubicBezTo>
                <a:cubicBezTo>
                  <a:pt x="125586" y="67988"/>
                  <a:pt x="127516" y="70506"/>
                  <a:pt x="129391" y="72865"/>
                </a:cubicBezTo>
                <a:cubicBezTo>
                  <a:pt x="131856" y="75973"/>
                  <a:pt x="135660" y="77794"/>
                  <a:pt x="139623" y="77740"/>
                </a:cubicBezTo>
                <a:cubicBezTo>
                  <a:pt x="143588" y="77685"/>
                  <a:pt x="147338" y="75811"/>
                  <a:pt x="149750" y="72651"/>
                </a:cubicBezTo>
                <a:cubicBezTo>
                  <a:pt x="151519" y="70347"/>
                  <a:pt x="153876" y="66866"/>
                  <a:pt x="156341" y="63330"/>
                </a:cubicBezTo>
                <a:cubicBezTo>
                  <a:pt x="157733" y="61294"/>
                  <a:pt x="159181" y="59259"/>
                  <a:pt x="160520" y="57330"/>
                </a:cubicBezTo>
                <a:cubicBezTo>
                  <a:pt x="163520" y="53097"/>
                  <a:pt x="166146" y="49561"/>
                  <a:pt x="168235" y="47098"/>
                </a:cubicBezTo>
                <a:cubicBezTo>
                  <a:pt x="178950" y="58241"/>
                  <a:pt x="190202" y="75496"/>
                  <a:pt x="198987" y="94462"/>
                </a:cubicBezTo>
                <a:cubicBezTo>
                  <a:pt x="208471" y="114929"/>
                  <a:pt x="214311" y="135717"/>
                  <a:pt x="214311" y="151417"/>
                </a:cubicBezTo>
                <a:cubicBezTo>
                  <a:pt x="214311" y="206602"/>
                  <a:pt x="172092" y="248608"/>
                  <a:pt x="120013" y="248608"/>
                </a:cubicBezTo>
                <a:cubicBezTo>
                  <a:pt x="67345" y="248608"/>
                  <a:pt x="25714" y="206604"/>
                  <a:pt x="25714" y="151417"/>
                </a:cubicBezTo>
                <a:cubicBezTo>
                  <a:pt x="25714" y="131325"/>
                  <a:pt x="34394" y="107268"/>
                  <a:pt x="47843" y="83802"/>
                </a:cubicBezTo>
                <a:lnTo>
                  <a:pt x="47845" y="83742"/>
                </a:lnTo>
                <a:moveTo>
                  <a:pt x="106888" y="6216"/>
                </a:moveTo>
                <a:cubicBezTo>
                  <a:pt x="98208" y="-2035"/>
                  <a:pt x="84654" y="-2088"/>
                  <a:pt x="75974" y="6161"/>
                </a:cubicBezTo>
                <a:cubicBezTo>
                  <a:pt x="58829" y="22288"/>
                  <a:pt x="40078" y="45595"/>
                  <a:pt x="25558" y="70991"/>
                </a:cubicBezTo>
                <a:cubicBezTo>
                  <a:pt x="11092" y="96174"/>
                  <a:pt x="2" y="124838"/>
                  <a:pt x="2" y="151411"/>
                </a:cubicBezTo>
                <a:cubicBezTo>
                  <a:pt x="2" y="220153"/>
                  <a:pt x="52562" y="274320"/>
                  <a:pt x="120017" y="274320"/>
                </a:cubicBezTo>
                <a:cubicBezTo>
                  <a:pt x="186774" y="274320"/>
                  <a:pt x="240032" y="220260"/>
                  <a:pt x="240032" y="151411"/>
                </a:cubicBezTo>
                <a:cubicBezTo>
                  <a:pt x="240032" y="130461"/>
                  <a:pt x="232584" y="105761"/>
                  <a:pt x="222299" y="83635"/>
                </a:cubicBezTo>
                <a:cubicBezTo>
                  <a:pt x="212011" y="61401"/>
                  <a:pt x="198135" y="40130"/>
                  <a:pt x="183776" y="26252"/>
                </a:cubicBezTo>
                <a:cubicBezTo>
                  <a:pt x="175044" y="17787"/>
                  <a:pt x="161274" y="17787"/>
                  <a:pt x="152541" y="26198"/>
                </a:cubicBezTo>
                <a:cubicBezTo>
                  <a:pt x="148310" y="30268"/>
                  <a:pt x="143432" y="36913"/>
                  <a:pt x="139522" y="42432"/>
                </a:cubicBezTo>
                <a:lnTo>
                  <a:pt x="138932" y="43288"/>
                </a:lnTo>
                <a:cubicBezTo>
                  <a:pt x="128913" y="30537"/>
                  <a:pt x="117019" y="15801"/>
                  <a:pt x="106892" y="6211"/>
                </a:cubicBezTo>
                <a:lnTo>
                  <a:pt x="106888" y="6216"/>
                </a:lnTo>
                <a:moveTo>
                  <a:pt x="120925" y="222885"/>
                </a:moveTo>
                <a:cubicBezTo>
                  <a:pt x="134479" y="222885"/>
                  <a:pt x="146481" y="219135"/>
                  <a:pt x="157786" y="211632"/>
                </a:cubicBezTo>
                <a:cubicBezTo>
                  <a:pt x="180342" y="195881"/>
                  <a:pt x="186398" y="164375"/>
                  <a:pt x="172841" y="139623"/>
                </a:cubicBezTo>
                <a:cubicBezTo>
                  <a:pt x="170431" y="134801"/>
                  <a:pt x="164269" y="134480"/>
                  <a:pt x="160786" y="138551"/>
                </a:cubicBezTo>
                <a:lnTo>
                  <a:pt x="147285" y="154250"/>
                </a:lnTo>
                <a:cubicBezTo>
                  <a:pt x="143749" y="158321"/>
                  <a:pt x="137374" y="158214"/>
                  <a:pt x="134052" y="153981"/>
                </a:cubicBezTo>
                <a:cubicBezTo>
                  <a:pt x="125211" y="142729"/>
                  <a:pt x="109405" y="122637"/>
                  <a:pt x="100404" y="111226"/>
                </a:cubicBezTo>
                <a:cubicBezTo>
                  <a:pt x="97030" y="106941"/>
                  <a:pt x="90599" y="106886"/>
                  <a:pt x="87171" y="111171"/>
                </a:cubicBezTo>
                <a:cubicBezTo>
                  <a:pt x="69061" y="133942"/>
                  <a:pt x="59954" y="148300"/>
                  <a:pt x="59954" y="164427"/>
                </a:cubicBezTo>
                <a:cubicBezTo>
                  <a:pt x="60007" y="201129"/>
                  <a:pt x="87119" y="222882"/>
                  <a:pt x="120927" y="222882"/>
                </a:cubicBezTo>
                <a:lnTo>
                  <a:pt x="120925" y="222885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502558" y="0"/>
            <a:ext cx="1355198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1857756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79422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Errors and Misconceptions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Thermal Energy and Its Applications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Insulation's Versatility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Insulation is not only used to keep things warm.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serves multiple purposes beyond temperature control.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Heat Flow Misconceptions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Heat does not always flow from a hotter body to a cooler body.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challenges a common oversimplification.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Thermal Energy vs. Temperature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Thermal energy is not the same as temperature.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distinct concepts often misunderstood.</a:t>
            </a:r>
            <a:endParaRPr lang="en-US" sz="125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502558" y="0"/>
            <a:ext cx="1355198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17920"/>
            <a:ext cx="11857756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79422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FAQs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Thermal Energy and Its Applications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165781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65781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32407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324073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48128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4812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2628" y="479432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Thermal Energy in Daily Life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182628" y="5250845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Thermal energy is present in all aspects of our daily lives, from the heating and cooling of our homes to the functioning of our electronic devices.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plays a crucial role in maintaining comfort and powering technology.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182628" y="322225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Thermal Energy in Electricity Production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182628" y="3678776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Thermal energy is used in the production of electricity through the use of steam turbines or gas turbines.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process converts heat into mechanical energy and then into electrical energy.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182628" y="163934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Thermal Energy and Temperature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182628" y="2095857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Thermal energy refers to the total energy of the particles in a system.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Temperature is a measure of the average kinetic energy of the particles.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 Activities: Thermal Energy Audit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Thermal Energy and Its Applications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Teacher's Role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teacher will provide guidance and feedback to students as needed.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that students stay on track and understand the audit process.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Identifying Heat Dynamics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identify areas of heat loss and gain.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will analyze these areas to suggest improvements to increase energy efficiency.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 Collaboration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55"/>
              </a:spcBef>
              <a:buNone/>
            </a:pPr>
            <a:r>
              <a:rPr lang="en-US" sz="1197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work in groups to conduct a thermal energy audit of a school building or a residential home.</a:t>
            </a:r>
            <a:endParaRPr lang="en-US" sz="1197" dirty="0"/>
          </a:p>
          <a:p>
            <a:pPr algn="l" marL="0" indent="0">
              <a:lnSpc>
                <a:spcPct val="90000"/>
              </a:lnSpc>
              <a:spcBef>
                <a:spcPts val="855"/>
              </a:spcBef>
              <a:buNone/>
            </a:pPr>
            <a:r>
              <a:rPr lang="en-US" sz="1197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teacher will provide guidance and feedback to students as needed.</a:t>
            </a:r>
            <a:endParaRPr lang="en-US" sz="119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Integration: Simulation Software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Thermal Energy and Its Applications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Guided Learning Experience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teacher will provide guidance and feedback to students as needed.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students stay on track and achieve learning objectives.</a:t>
            </a:r>
            <a:endParaRPr lang="en-US" sz="1293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Analyzing Variable Effects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explore and analyze the effects of different variables on thermal energy transfer.</a:t>
            </a:r>
            <a:endParaRPr lang="en-US" sz="1292" dirty="0"/>
          </a:p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analysis fosters critical thinking and problem-solving skills.</a:t>
            </a:r>
            <a:endParaRPr lang="en-US" sz="1292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Modeling Real-World Scenarios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use simulation software to model real-world thermal energy scenarios.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hands-on approach helps in understanding complex thermal energy concepts.</a:t>
            </a:r>
            <a:endParaRPr lang="en-US" sz="1293" dirty="0"/>
          </a:p>
        </p:txBody>
      </p:sp>
      <p:sp>
        <p:nvSpPr>
          <p:cNvPr id="21" name="Text 19"/>
          <p:cNvSpPr/>
          <p:nvPr/>
        </p:nvSpPr>
        <p:spPr>
          <a:xfrm>
            <a:off x="3885670" y="4937986"/>
            <a:ext cx="228600" cy="177800"/>
          </a:xfrm>
          <a:custGeom>
            <a:avLst/>
            <a:gdLst/>
            <a:ahLst/>
            <a:cxnLst/>
            <a:rect l="l" t="t" r="r" b="b"/>
            <a:pathLst>
              <a:path w="228600" h="177800">
                <a:moveTo>
                  <a:pt x="31750" y="22225"/>
                </a:moveTo>
                <a:cubicBezTo>
                  <a:pt x="31750" y="20479"/>
                  <a:pt x="33179" y="19049"/>
                  <a:pt x="34926" y="19049"/>
                </a:cubicBezTo>
                <a:lnTo>
                  <a:pt x="193674" y="19049"/>
                </a:lnTo>
                <a:cubicBezTo>
                  <a:pt x="195421" y="19049"/>
                  <a:pt x="196850" y="20479"/>
                  <a:pt x="196850" y="22225"/>
                </a:cubicBezTo>
                <a:lnTo>
                  <a:pt x="196850" y="146050"/>
                </a:lnTo>
                <a:lnTo>
                  <a:pt x="215899" y="146050"/>
                </a:lnTo>
                <a:lnTo>
                  <a:pt x="215899" y="22225"/>
                </a:lnTo>
                <a:cubicBezTo>
                  <a:pt x="215899" y="9962"/>
                  <a:pt x="205937" y="0"/>
                  <a:pt x="193674" y="0"/>
                </a:cubicBezTo>
                <a:lnTo>
                  <a:pt x="34926" y="0"/>
                </a:lnTo>
                <a:cubicBezTo>
                  <a:pt x="22661" y="0"/>
                  <a:pt x="12701" y="9962"/>
                  <a:pt x="12701" y="22225"/>
                </a:cubicBezTo>
                <a:lnTo>
                  <a:pt x="12701" y="146050"/>
                </a:lnTo>
                <a:lnTo>
                  <a:pt x="31750" y="146050"/>
                </a:lnTo>
                <a:lnTo>
                  <a:pt x="31750" y="22225"/>
                </a:lnTo>
                <a:moveTo>
                  <a:pt x="88900" y="149226"/>
                </a:moveTo>
                <a:lnTo>
                  <a:pt x="88900" y="158751"/>
                </a:lnTo>
                <a:lnTo>
                  <a:pt x="9526" y="158751"/>
                </a:lnTo>
                <a:cubicBezTo>
                  <a:pt x="4247" y="158751"/>
                  <a:pt x="0" y="162996"/>
                  <a:pt x="0" y="168275"/>
                </a:cubicBezTo>
                <a:cubicBezTo>
                  <a:pt x="0" y="173554"/>
                  <a:pt x="4247" y="177800"/>
                  <a:pt x="9526" y="177800"/>
                </a:cubicBezTo>
                <a:lnTo>
                  <a:pt x="88900" y="177800"/>
                </a:lnTo>
                <a:lnTo>
                  <a:pt x="98426" y="177800"/>
                </a:lnTo>
                <a:lnTo>
                  <a:pt x="155576" y="177800"/>
                </a:lnTo>
                <a:lnTo>
                  <a:pt x="165102" y="177800"/>
                </a:lnTo>
                <a:lnTo>
                  <a:pt x="219077" y="177800"/>
                </a:lnTo>
                <a:cubicBezTo>
                  <a:pt x="224355" y="177800"/>
                  <a:pt x="228602" y="173554"/>
                  <a:pt x="228602" y="168275"/>
                </a:cubicBezTo>
                <a:cubicBezTo>
                  <a:pt x="228602" y="162996"/>
                  <a:pt x="224355" y="158751"/>
                  <a:pt x="219077" y="158751"/>
                </a:cubicBezTo>
                <a:lnTo>
                  <a:pt x="165102" y="158751"/>
                </a:lnTo>
                <a:lnTo>
                  <a:pt x="165102" y="149226"/>
                </a:lnTo>
                <a:cubicBezTo>
                  <a:pt x="165102" y="136963"/>
                  <a:pt x="155139" y="127001"/>
                  <a:pt x="142877" y="127001"/>
                </a:cubicBezTo>
                <a:lnTo>
                  <a:pt x="111127" y="127001"/>
                </a:lnTo>
                <a:cubicBezTo>
                  <a:pt x="98863" y="127001"/>
                  <a:pt x="88903" y="136963"/>
                  <a:pt x="88903" y="149226"/>
                </a:cubicBezTo>
                <a:lnTo>
                  <a:pt x="88900" y="149226"/>
                </a:lnTo>
                <a:moveTo>
                  <a:pt x="146050" y="149226"/>
                </a:moveTo>
                <a:lnTo>
                  <a:pt x="146050" y="158751"/>
                </a:lnTo>
                <a:lnTo>
                  <a:pt x="107949" y="158751"/>
                </a:lnTo>
                <a:lnTo>
                  <a:pt x="107949" y="149226"/>
                </a:lnTo>
                <a:cubicBezTo>
                  <a:pt x="107949" y="147480"/>
                  <a:pt x="109378" y="146050"/>
                  <a:pt x="111125" y="146050"/>
                </a:cubicBezTo>
                <a:lnTo>
                  <a:pt x="142875" y="146050"/>
                </a:lnTo>
                <a:cubicBezTo>
                  <a:pt x="144622" y="146050"/>
                  <a:pt x="146050" y="147480"/>
                  <a:pt x="146050" y="149226"/>
                </a:cubicBezTo>
                <a:lnTo>
                  <a:pt x="146050" y="14922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5670" y="3340548"/>
            <a:ext cx="228600" cy="228539"/>
          </a:xfrm>
          <a:custGeom>
            <a:avLst/>
            <a:gdLst/>
            <a:ahLst/>
            <a:cxnLst/>
            <a:rect l="l" t="t" r="r" b="b"/>
            <a:pathLst>
              <a:path w="228600" h="228539">
                <a:moveTo>
                  <a:pt x="165115" y="28661"/>
                </a:moveTo>
                <a:cubicBezTo>
                  <a:pt x="169715" y="24017"/>
                  <a:pt x="176008" y="21428"/>
                  <a:pt x="182526" y="21428"/>
                </a:cubicBezTo>
                <a:cubicBezTo>
                  <a:pt x="196141" y="21428"/>
                  <a:pt x="207169" y="32455"/>
                  <a:pt x="207169" y="46071"/>
                </a:cubicBezTo>
                <a:cubicBezTo>
                  <a:pt x="207169" y="52589"/>
                  <a:pt x="204579" y="58883"/>
                  <a:pt x="199936" y="63481"/>
                </a:cubicBezTo>
                <a:lnTo>
                  <a:pt x="100200" y="163261"/>
                </a:lnTo>
                <a:cubicBezTo>
                  <a:pt x="99530" y="163931"/>
                  <a:pt x="98636" y="164287"/>
                  <a:pt x="97656" y="164287"/>
                </a:cubicBezTo>
                <a:lnTo>
                  <a:pt x="64307" y="164287"/>
                </a:lnTo>
                <a:lnTo>
                  <a:pt x="64307" y="130939"/>
                </a:lnTo>
                <a:cubicBezTo>
                  <a:pt x="64307" y="130002"/>
                  <a:pt x="64664" y="129065"/>
                  <a:pt x="65334" y="128395"/>
                </a:cubicBezTo>
                <a:lnTo>
                  <a:pt x="77523" y="116207"/>
                </a:lnTo>
                <a:lnTo>
                  <a:pt x="91362" y="130048"/>
                </a:lnTo>
                <a:cubicBezTo>
                  <a:pt x="94131" y="132815"/>
                  <a:pt x="98684" y="132815"/>
                  <a:pt x="101453" y="130048"/>
                </a:cubicBezTo>
                <a:cubicBezTo>
                  <a:pt x="104221" y="127280"/>
                  <a:pt x="104221" y="122725"/>
                  <a:pt x="101453" y="119958"/>
                </a:cubicBezTo>
                <a:lnTo>
                  <a:pt x="87613" y="106117"/>
                </a:lnTo>
                <a:lnTo>
                  <a:pt x="106096" y="87635"/>
                </a:lnTo>
                <a:lnTo>
                  <a:pt x="119935" y="101476"/>
                </a:lnTo>
                <a:cubicBezTo>
                  <a:pt x="122703" y="104243"/>
                  <a:pt x="127257" y="104243"/>
                  <a:pt x="130025" y="101476"/>
                </a:cubicBezTo>
                <a:cubicBezTo>
                  <a:pt x="132794" y="98708"/>
                  <a:pt x="132794" y="94153"/>
                  <a:pt x="130025" y="91386"/>
                </a:cubicBezTo>
                <a:lnTo>
                  <a:pt x="116186" y="77545"/>
                </a:lnTo>
                <a:lnTo>
                  <a:pt x="134668" y="59063"/>
                </a:lnTo>
                <a:lnTo>
                  <a:pt x="148508" y="72904"/>
                </a:lnTo>
                <a:cubicBezTo>
                  <a:pt x="151276" y="75671"/>
                  <a:pt x="155830" y="75671"/>
                  <a:pt x="158598" y="72904"/>
                </a:cubicBezTo>
                <a:cubicBezTo>
                  <a:pt x="161366" y="70136"/>
                  <a:pt x="161366" y="65581"/>
                  <a:pt x="158598" y="62814"/>
                </a:cubicBezTo>
                <a:lnTo>
                  <a:pt x="144759" y="48973"/>
                </a:lnTo>
                <a:lnTo>
                  <a:pt x="165072" y="28661"/>
                </a:lnTo>
                <a:lnTo>
                  <a:pt x="165115" y="28661"/>
                </a:lnTo>
                <a:moveTo>
                  <a:pt x="42881" y="130941"/>
                </a:moveTo>
                <a:lnTo>
                  <a:pt x="42881" y="170586"/>
                </a:lnTo>
                <a:lnTo>
                  <a:pt x="3148" y="210274"/>
                </a:lnTo>
                <a:cubicBezTo>
                  <a:pt x="-1049" y="214470"/>
                  <a:pt x="-1049" y="221257"/>
                  <a:pt x="3148" y="225408"/>
                </a:cubicBezTo>
                <a:cubicBezTo>
                  <a:pt x="7345" y="229560"/>
                  <a:pt x="14130" y="229604"/>
                  <a:pt x="18281" y="225408"/>
                </a:cubicBezTo>
                <a:lnTo>
                  <a:pt x="58014" y="185674"/>
                </a:lnTo>
                <a:lnTo>
                  <a:pt x="97658" y="185674"/>
                </a:lnTo>
                <a:cubicBezTo>
                  <a:pt x="104310" y="185674"/>
                  <a:pt x="110649" y="183039"/>
                  <a:pt x="115338" y="178352"/>
                </a:cubicBezTo>
                <a:lnTo>
                  <a:pt x="215117" y="78661"/>
                </a:lnTo>
                <a:cubicBezTo>
                  <a:pt x="223779" y="69999"/>
                  <a:pt x="228600" y="58302"/>
                  <a:pt x="228600" y="46071"/>
                </a:cubicBezTo>
                <a:cubicBezTo>
                  <a:pt x="228600" y="20623"/>
                  <a:pt x="207973" y="-2"/>
                  <a:pt x="182528" y="-2"/>
                </a:cubicBezTo>
                <a:cubicBezTo>
                  <a:pt x="170296" y="-2"/>
                  <a:pt x="158598" y="4863"/>
                  <a:pt x="149939" y="13479"/>
                </a:cubicBezTo>
                <a:lnTo>
                  <a:pt x="50203" y="113259"/>
                </a:lnTo>
                <a:cubicBezTo>
                  <a:pt x="45514" y="117947"/>
                  <a:pt x="42881" y="124286"/>
                  <a:pt x="42881" y="130939"/>
                </a:cubicBezTo>
                <a:lnTo>
                  <a:pt x="42881" y="13094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85670" y="1791888"/>
            <a:ext cx="228600" cy="160020"/>
          </a:xfrm>
          <a:custGeom>
            <a:avLst/>
            <a:gdLst/>
            <a:ahLst/>
            <a:cxnLst/>
            <a:rect l="l" t="t" r="r" b="b"/>
            <a:pathLst>
              <a:path w="228600" h="160020">
                <a:moveTo>
                  <a:pt x="137160" y="17145"/>
                </a:moveTo>
                <a:cubicBezTo>
                  <a:pt x="140303" y="17145"/>
                  <a:pt x="142875" y="19716"/>
                  <a:pt x="142875" y="22859"/>
                </a:cubicBezTo>
                <a:lnTo>
                  <a:pt x="142875" y="102869"/>
                </a:lnTo>
                <a:cubicBezTo>
                  <a:pt x="142875" y="106012"/>
                  <a:pt x="140303" y="108583"/>
                  <a:pt x="137160" y="108583"/>
                </a:cubicBezTo>
                <a:lnTo>
                  <a:pt x="100477" y="108583"/>
                </a:lnTo>
                <a:lnTo>
                  <a:pt x="94297" y="108583"/>
                </a:lnTo>
                <a:lnTo>
                  <a:pt x="65722" y="108583"/>
                </a:lnTo>
                <a:lnTo>
                  <a:pt x="59543" y="108583"/>
                </a:lnTo>
                <a:lnTo>
                  <a:pt x="22860" y="108583"/>
                </a:lnTo>
                <a:cubicBezTo>
                  <a:pt x="19717" y="108583"/>
                  <a:pt x="17145" y="106012"/>
                  <a:pt x="17145" y="102869"/>
                </a:cubicBezTo>
                <a:lnTo>
                  <a:pt x="17145" y="22859"/>
                </a:lnTo>
                <a:cubicBezTo>
                  <a:pt x="17145" y="19716"/>
                  <a:pt x="19717" y="17145"/>
                  <a:pt x="22860" y="17145"/>
                </a:cubicBezTo>
                <a:lnTo>
                  <a:pt x="137160" y="17145"/>
                </a:lnTo>
                <a:moveTo>
                  <a:pt x="22860" y="125729"/>
                </a:moveTo>
                <a:lnTo>
                  <a:pt x="53828" y="125729"/>
                </a:lnTo>
                <a:lnTo>
                  <a:pt x="48113" y="142874"/>
                </a:lnTo>
                <a:lnTo>
                  <a:pt x="31433" y="142874"/>
                </a:lnTo>
                <a:cubicBezTo>
                  <a:pt x="26682" y="142874"/>
                  <a:pt x="22860" y="146695"/>
                  <a:pt x="22860" y="151446"/>
                </a:cubicBezTo>
                <a:cubicBezTo>
                  <a:pt x="22860" y="156197"/>
                  <a:pt x="26682" y="160018"/>
                  <a:pt x="31433" y="160018"/>
                </a:cubicBezTo>
                <a:lnTo>
                  <a:pt x="42398" y="160018"/>
                </a:lnTo>
                <a:lnTo>
                  <a:pt x="54293" y="160018"/>
                </a:lnTo>
                <a:lnTo>
                  <a:pt x="105728" y="160018"/>
                </a:lnTo>
                <a:lnTo>
                  <a:pt x="117622" y="160018"/>
                </a:lnTo>
                <a:lnTo>
                  <a:pt x="128588" y="160018"/>
                </a:lnTo>
                <a:cubicBezTo>
                  <a:pt x="133338" y="160018"/>
                  <a:pt x="137160" y="156197"/>
                  <a:pt x="137160" y="151446"/>
                </a:cubicBezTo>
                <a:cubicBezTo>
                  <a:pt x="137160" y="146695"/>
                  <a:pt x="133338" y="142874"/>
                  <a:pt x="128588" y="142874"/>
                </a:cubicBezTo>
                <a:lnTo>
                  <a:pt x="111907" y="142874"/>
                </a:lnTo>
                <a:lnTo>
                  <a:pt x="106192" y="125729"/>
                </a:lnTo>
                <a:lnTo>
                  <a:pt x="137160" y="125729"/>
                </a:lnTo>
                <a:cubicBezTo>
                  <a:pt x="149770" y="125729"/>
                  <a:pt x="160020" y="115478"/>
                  <a:pt x="160020" y="102869"/>
                </a:cubicBezTo>
                <a:lnTo>
                  <a:pt x="160020" y="22859"/>
                </a:lnTo>
                <a:cubicBezTo>
                  <a:pt x="160020" y="10251"/>
                  <a:pt x="149770" y="-2"/>
                  <a:pt x="137160" y="-2"/>
                </a:cubicBezTo>
                <a:lnTo>
                  <a:pt x="22860" y="-2"/>
                </a:lnTo>
                <a:cubicBezTo>
                  <a:pt x="10250" y="-2"/>
                  <a:pt x="0" y="10249"/>
                  <a:pt x="0" y="22859"/>
                </a:cubicBezTo>
                <a:lnTo>
                  <a:pt x="0" y="102869"/>
                </a:lnTo>
                <a:cubicBezTo>
                  <a:pt x="0" y="115477"/>
                  <a:pt x="10250" y="125729"/>
                  <a:pt x="22860" y="125729"/>
                </a:cubicBezTo>
                <a:lnTo>
                  <a:pt x="22860" y="125729"/>
                </a:lnTo>
                <a:moveTo>
                  <a:pt x="66187" y="142875"/>
                </a:moveTo>
                <a:lnTo>
                  <a:pt x="71902" y="125731"/>
                </a:lnTo>
                <a:lnTo>
                  <a:pt x="88118" y="125731"/>
                </a:lnTo>
                <a:lnTo>
                  <a:pt x="93833" y="142875"/>
                </a:lnTo>
                <a:lnTo>
                  <a:pt x="66187" y="142875"/>
                </a:lnTo>
                <a:moveTo>
                  <a:pt x="188595" y="17145"/>
                </a:moveTo>
                <a:lnTo>
                  <a:pt x="211455" y="17145"/>
                </a:lnTo>
                <a:lnTo>
                  <a:pt x="211455" y="28575"/>
                </a:lnTo>
                <a:lnTo>
                  <a:pt x="188595" y="28575"/>
                </a:lnTo>
                <a:lnTo>
                  <a:pt x="188595" y="17145"/>
                </a:lnTo>
                <a:moveTo>
                  <a:pt x="188595" y="45719"/>
                </a:moveTo>
                <a:lnTo>
                  <a:pt x="211455" y="45719"/>
                </a:lnTo>
                <a:lnTo>
                  <a:pt x="211455" y="57150"/>
                </a:lnTo>
                <a:lnTo>
                  <a:pt x="188595" y="57150"/>
                </a:lnTo>
                <a:lnTo>
                  <a:pt x="188595" y="45719"/>
                </a:lnTo>
                <a:moveTo>
                  <a:pt x="211455" y="74296"/>
                </a:moveTo>
                <a:lnTo>
                  <a:pt x="211455" y="142875"/>
                </a:lnTo>
                <a:lnTo>
                  <a:pt x="188595" y="142875"/>
                </a:lnTo>
                <a:lnTo>
                  <a:pt x="188595" y="74296"/>
                </a:lnTo>
                <a:lnTo>
                  <a:pt x="211455" y="74296"/>
                </a:lnTo>
                <a:moveTo>
                  <a:pt x="171450" y="17145"/>
                </a:moveTo>
                <a:lnTo>
                  <a:pt x="171450" y="142874"/>
                </a:lnTo>
                <a:cubicBezTo>
                  <a:pt x="171450" y="152339"/>
                  <a:pt x="179129" y="160018"/>
                  <a:pt x="188595" y="160018"/>
                </a:cubicBezTo>
                <a:lnTo>
                  <a:pt x="211455" y="160018"/>
                </a:lnTo>
                <a:cubicBezTo>
                  <a:pt x="220921" y="160018"/>
                  <a:pt x="228600" y="152339"/>
                  <a:pt x="228600" y="142874"/>
                </a:cubicBezTo>
                <a:lnTo>
                  <a:pt x="228600" y="17145"/>
                </a:lnTo>
                <a:cubicBezTo>
                  <a:pt x="228600" y="7679"/>
                  <a:pt x="220921" y="0"/>
                  <a:pt x="211455" y="0"/>
                </a:cubicBezTo>
                <a:lnTo>
                  <a:pt x="188595" y="0"/>
                </a:lnTo>
                <a:cubicBezTo>
                  <a:pt x="179129" y="0"/>
                  <a:pt x="171450" y="7679"/>
                  <a:pt x="171450" y="17145"/>
                </a:cubicBezTo>
                <a:lnTo>
                  <a:pt x="171450" y="17145"/>
                </a:lnTo>
                <a:moveTo>
                  <a:pt x="200025" y="117157"/>
                </a:moveTo>
                <a:cubicBezTo>
                  <a:pt x="204759" y="117157"/>
                  <a:pt x="208598" y="113320"/>
                  <a:pt x="208598" y="108585"/>
                </a:cubicBezTo>
                <a:cubicBezTo>
                  <a:pt x="208598" y="103850"/>
                  <a:pt x="204759" y="100012"/>
                  <a:pt x="200025" y="100012"/>
                </a:cubicBezTo>
                <a:cubicBezTo>
                  <a:pt x="195291" y="100012"/>
                  <a:pt x="191453" y="103850"/>
                  <a:pt x="191453" y="108585"/>
                </a:cubicBezTo>
                <a:cubicBezTo>
                  <a:pt x="191453" y="113320"/>
                  <a:pt x="195291" y="117157"/>
                  <a:pt x="200025" y="117157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Review and Reflection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Thermal Energy and Its Applications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teacher will provide feedback and guidance to students as needed.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support helps address individual learning gaps effectively.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Teacher's Role in Feedback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identify areas where they need additional support or review.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step ensures they can focus on topics that require more attention.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Identifying Support Areas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review and reflect on what they have learned about thermal energy.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process helps them consolidate their understanding and identify key takeaways.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Student Reflection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680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1874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0068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Thermal Energy and Its Applications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Summative Assessment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Design challenge: 15%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tests problem-solving and innovative thinking.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2049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Design Challenge Component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3855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Presentation: 15%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focuses on communication and delivery.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3855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Presentation Skills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5661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Project-based assessment: 30%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evaluates practical application and creativity.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5661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Project-Based Assessment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467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Written test: 40%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is the highest contributing component in the summative assessment.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467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Weightage of Written Test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6" y="6200512"/>
            <a:ext cx="8991603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604356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Formative Assessment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799347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Self-assessment and reflection are done weekly.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practice encourages students to evaluate their own learning and growth.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99347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Self-Assessment and Reflection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002047" y="3997946"/>
            <a:ext cx="257175" cy="274320"/>
          </a:xfrm>
          <a:custGeom>
            <a:avLst/>
            <a:gdLst/>
            <a:ahLst/>
            <a:cxnLst/>
            <a:rect l="l" t="t" r="r" b="b"/>
            <a:pathLst>
              <a:path w="257175" h="274320">
                <a:moveTo>
                  <a:pt x="128588" y="25718"/>
                </a:moveTo>
                <a:lnTo>
                  <a:pt x="222886" y="25718"/>
                </a:lnTo>
                <a:cubicBezTo>
                  <a:pt x="227600" y="25718"/>
                  <a:pt x="231458" y="29574"/>
                  <a:pt x="231458" y="34290"/>
                </a:cubicBezTo>
                <a:lnTo>
                  <a:pt x="231458" y="240030"/>
                </a:lnTo>
                <a:cubicBezTo>
                  <a:pt x="231458" y="244746"/>
                  <a:pt x="227600" y="248603"/>
                  <a:pt x="222886" y="248603"/>
                </a:cubicBezTo>
                <a:lnTo>
                  <a:pt x="128587" y="248603"/>
                </a:lnTo>
                <a:lnTo>
                  <a:pt x="128588" y="25718"/>
                </a:lnTo>
                <a:moveTo>
                  <a:pt x="102870" y="25718"/>
                </a:moveTo>
                <a:lnTo>
                  <a:pt x="102870" y="248602"/>
                </a:lnTo>
                <a:lnTo>
                  <a:pt x="68581" y="248602"/>
                </a:lnTo>
                <a:cubicBezTo>
                  <a:pt x="63867" y="248602"/>
                  <a:pt x="60009" y="244746"/>
                  <a:pt x="60009" y="240030"/>
                </a:cubicBezTo>
                <a:lnTo>
                  <a:pt x="60009" y="222885"/>
                </a:lnTo>
                <a:lnTo>
                  <a:pt x="72868" y="222885"/>
                </a:lnTo>
                <a:cubicBezTo>
                  <a:pt x="79994" y="222885"/>
                  <a:pt x="85727" y="217152"/>
                  <a:pt x="85727" y="210028"/>
                </a:cubicBezTo>
                <a:cubicBezTo>
                  <a:pt x="85727" y="202901"/>
                  <a:pt x="79994" y="197170"/>
                  <a:pt x="72868" y="197170"/>
                </a:cubicBezTo>
                <a:lnTo>
                  <a:pt x="60009" y="197170"/>
                </a:lnTo>
                <a:lnTo>
                  <a:pt x="60009" y="150023"/>
                </a:lnTo>
                <a:lnTo>
                  <a:pt x="72868" y="150023"/>
                </a:lnTo>
                <a:cubicBezTo>
                  <a:pt x="79994" y="150023"/>
                  <a:pt x="85727" y="144289"/>
                  <a:pt x="85727" y="137165"/>
                </a:cubicBezTo>
                <a:cubicBezTo>
                  <a:pt x="85727" y="130039"/>
                  <a:pt x="79994" y="124308"/>
                  <a:pt x="72868" y="124308"/>
                </a:cubicBezTo>
                <a:lnTo>
                  <a:pt x="60009" y="124308"/>
                </a:lnTo>
                <a:lnTo>
                  <a:pt x="60009" y="77161"/>
                </a:lnTo>
                <a:lnTo>
                  <a:pt x="72868" y="77161"/>
                </a:lnTo>
                <a:cubicBezTo>
                  <a:pt x="79994" y="77161"/>
                  <a:pt x="85727" y="71427"/>
                  <a:pt x="85727" y="64303"/>
                </a:cubicBezTo>
                <a:cubicBezTo>
                  <a:pt x="85727" y="57176"/>
                  <a:pt x="79994" y="51446"/>
                  <a:pt x="72868" y="51446"/>
                </a:cubicBezTo>
                <a:lnTo>
                  <a:pt x="60009" y="51446"/>
                </a:lnTo>
                <a:lnTo>
                  <a:pt x="60009" y="34301"/>
                </a:lnTo>
                <a:cubicBezTo>
                  <a:pt x="60009" y="29585"/>
                  <a:pt x="63867" y="25728"/>
                  <a:pt x="68581" y="25728"/>
                </a:cubicBezTo>
                <a:lnTo>
                  <a:pt x="102870" y="25718"/>
                </a:lnTo>
                <a:moveTo>
                  <a:pt x="34289" y="222885"/>
                </a:moveTo>
                <a:lnTo>
                  <a:pt x="34289" y="240030"/>
                </a:lnTo>
                <a:cubicBezTo>
                  <a:pt x="34289" y="258944"/>
                  <a:pt x="49666" y="274320"/>
                  <a:pt x="68578" y="274320"/>
                </a:cubicBezTo>
                <a:lnTo>
                  <a:pt x="222883" y="274320"/>
                </a:lnTo>
                <a:cubicBezTo>
                  <a:pt x="241796" y="274320"/>
                  <a:pt x="257172" y="258944"/>
                  <a:pt x="257172" y="240030"/>
                </a:cubicBezTo>
                <a:lnTo>
                  <a:pt x="257172" y="34290"/>
                </a:lnTo>
                <a:cubicBezTo>
                  <a:pt x="257172" y="15376"/>
                  <a:pt x="241796" y="0"/>
                  <a:pt x="222883" y="0"/>
                </a:cubicBezTo>
                <a:lnTo>
                  <a:pt x="68578" y="0"/>
                </a:lnTo>
                <a:cubicBezTo>
                  <a:pt x="49666" y="0"/>
                  <a:pt x="34289" y="15376"/>
                  <a:pt x="34289" y="34290"/>
                </a:cubicBezTo>
                <a:lnTo>
                  <a:pt x="34289" y="51435"/>
                </a:lnTo>
                <a:lnTo>
                  <a:pt x="12859" y="51435"/>
                </a:lnTo>
                <a:cubicBezTo>
                  <a:pt x="5732" y="51435"/>
                  <a:pt x="0" y="57168"/>
                  <a:pt x="0" y="64295"/>
                </a:cubicBezTo>
                <a:cubicBezTo>
                  <a:pt x="0" y="71422"/>
                  <a:pt x="5732" y="77155"/>
                  <a:pt x="12859" y="77155"/>
                </a:cubicBezTo>
                <a:lnTo>
                  <a:pt x="34289" y="77155"/>
                </a:lnTo>
                <a:lnTo>
                  <a:pt x="34289" y="124305"/>
                </a:lnTo>
                <a:lnTo>
                  <a:pt x="12859" y="124305"/>
                </a:lnTo>
                <a:cubicBezTo>
                  <a:pt x="5732" y="124305"/>
                  <a:pt x="0" y="130039"/>
                  <a:pt x="0" y="137165"/>
                </a:cubicBezTo>
                <a:cubicBezTo>
                  <a:pt x="0" y="144292"/>
                  <a:pt x="5732" y="150025"/>
                  <a:pt x="12859" y="150025"/>
                </a:cubicBezTo>
                <a:lnTo>
                  <a:pt x="34289" y="150025"/>
                </a:lnTo>
                <a:lnTo>
                  <a:pt x="34289" y="197176"/>
                </a:lnTo>
                <a:lnTo>
                  <a:pt x="12859" y="197176"/>
                </a:lnTo>
                <a:cubicBezTo>
                  <a:pt x="5732" y="197176"/>
                  <a:pt x="0" y="202909"/>
                  <a:pt x="0" y="210036"/>
                </a:cubicBezTo>
                <a:cubicBezTo>
                  <a:pt x="0" y="217162"/>
                  <a:pt x="5732" y="222896"/>
                  <a:pt x="12859" y="222896"/>
                </a:cubicBezTo>
                <a:lnTo>
                  <a:pt x="34289" y="22288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83295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Project-based check-ins occur bi-weekly.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help monitor progress and ensure students stay on track with their projects.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83295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Project-Based Check-Ins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67245" y="3997946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50019" y="34290"/>
                </a:moveTo>
                <a:lnTo>
                  <a:pt x="171451" y="34290"/>
                </a:lnTo>
                <a:cubicBezTo>
                  <a:pt x="190365" y="34290"/>
                  <a:pt x="205742" y="49666"/>
                  <a:pt x="205742" y="68580"/>
                </a:cubicBezTo>
                <a:lnTo>
                  <a:pt x="205742" y="240030"/>
                </a:lnTo>
                <a:cubicBezTo>
                  <a:pt x="205742" y="258944"/>
                  <a:pt x="190365" y="274320"/>
                  <a:pt x="171451" y="274320"/>
                </a:cubicBezTo>
                <a:lnTo>
                  <a:pt x="34291" y="274320"/>
                </a:lnTo>
                <a:cubicBezTo>
                  <a:pt x="15377" y="274320"/>
                  <a:pt x="0" y="258944"/>
                  <a:pt x="0" y="240030"/>
                </a:cubicBezTo>
                <a:lnTo>
                  <a:pt x="0" y="68580"/>
                </a:lnTo>
                <a:cubicBezTo>
                  <a:pt x="0" y="49666"/>
                  <a:pt x="15377" y="34290"/>
                  <a:pt x="34291" y="34290"/>
                </a:cubicBezTo>
                <a:lnTo>
                  <a:pt x="55723" y="34290"/>
                </a:lnTo>
                <a:lnTo>
                  <a:pt x="60866" y="34290"/>
                </a:lnTo>
                <a:cubicBezTo>
                  <a:pt x="64831" y="14734"/>
                  <a:pt x="82138" y="0"/>
                  <a:pt x="102872" y="0"/>
                </a:cubicBezTo>
                <a:cubicBezTo>
                  <a:pt x="123606" y="0"/>
                  <a:pt x="140913" y="14734"/>
                  <a:pt x="144878" y="34290"/>
                </a:cubicBezTo>
                <a:lnTo>
                  <a:pt x="150019" y="34290"/>
                </a:lnTo>
                <a:moveTo>
                  <a:pt x="34291" y="60008"/>
                </a:moveTo>
                <a:cubicBezTo>
                  <a:pt x="29575" y="60008"/>
                  <a:pt x="25718" y="63864"/>
                  <a:pt x="25718" y="68580"/>
                </a:cubicBezTo>
                <a:lnTo>
                  <a:pt x="25718" y="240030"/>
                </a:lnTo>
                <a:cubicBezTo>
                  <a:pt x="25718" y="244746"/>
                  <a:pt x="29575" y="248602"/>
                  <a:pt x="34291" y="248602"/>
                </a:cubicBezTo>
                <a:lnTo>
                  <a:pt x="171451" y="248602"/>
                </a:lnTo>
                <a:cubicBezTo>
                  <a:pt x="176167" y="248602"/>
                  <a:pt x="180025" y="244746"/>
                  <a:pt x="180025" y="240030"/>
                </a:cubicBezTo>
                <a:lnTo>
                  <a:pt x="180025" y="68580"/>
                </a:lnTo>
                <a:cubicBezTo>
                  <a:pt x="180025" y="63864"/>
                  <a:pt x="176167" y="60007"/>
                  <a:pt x="171451" y="60007"/>
                </a:cubicBezTo>
                <a:lnTo>
                  <a:pt x="162878" y="60007"/>
                </a:lnTo>
                <a:lnTo>
                  <a:pt x="162878" y="72868"/>
                </a:lnTo>
                <a:cubicBezTo>
                  <a:pt x="162878" y="79994"/>
                  <a:pt x="157146" y="85728"/>
                  <a:pt x="150019" y="85728"/>
                </a:cubicBezTo>
                <a:lnTo>
                  <a:pt x="102870" y="85728"/>
                </a:lnTo>
                <a:lnTo>
                  <a:pt x="55721" y="85728"/>
                </a:lnTo>
                <a:cubicBezTo>
                  <a:pt x="48594" y="85728"/>
                  <a:pt x="42862" y="79994"/>
                  <a:pt x="42862" y="72870"/>
                </a:cubicBezTo>
                <a:lnTo>
                  <a:pt x="42862" y="60013"/>
                </a:lnTo>
                <a:lnTo>
                  <a:pt x="34291" y="60008"/>
                </a:lnTo>
                <a:moveTo>
                  <a:pt x="102870" y="55723"/>
                </a:moveTo>
                <a:cubicBezTo>
                  <a:pt x="109972" y="55723"/>
                  <a:pt x="115729" y="49965"/>
                  <a:pt x="115729" y="42865"/>
                </a:cubicBezTo>
                <a:cubicBezTo>
                  <a:pt x="115729" y="35763"/>
                  <a:pt x="109972" y="30008"/>
                  <a:pt x="102870" y="30008"/>
                </a:cubicBezTo>
                <a:cubicBezTo>
                  <a:pt x="95768" y="30008"/>
                  <a:pt x="90011" y="35766"/>
                  <a:pt x="90011" y="42868"/>
                </a:cubicBezTo>
                <a:cubicBezTo>
                  <a:pt x="90011" y="49970"/>
                  <a:pt x="95768" y="55728"/>
                  <a:pt x="102870" y="55728"/>
                </a:cubicBezTo>
                <a:lnTo>
                  <a:pt x="102870" y="5572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9347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Quizzes and games are conducted bi-weekly.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are designed to reinforce learning in an interactive way.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99347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Quizzes and Games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993475" y="1622698"/>
            <a:ext cx="274320" cy="164592"/>
          </a:xfrm>
          <a:custGeom>
            <a:avLst/>
            <a:gdLst/>
            <a:ahLst/>
            <a:cxnLst/>
            <a:rect l="l" t="t" r="r" b="b"/>
            <a:pathLst>
              <a:path w="274320" h="164592">
                <a:moveTo>
                  <a:pt x="82296" y="20574"/>
                </a:moveTo>
                <a:cubicBezTo>
                  <a:pt x="48220" y="20574"/>
                  <a:pt x="20574" y="48221"/>
                  <a:pt x="20574" y="82296"/>
                </a:cubicBezTo>
                <a:cubicBezTo>
                  <a:pt x="20574" y="116371"/>
                  <a:pt x="48220" y="144018"/>
                  <a:pt x="82296" y="144018"/>
                </a:cubicBezTo>
                <a:lnTo>
                  <a:pt x="192024" y="144018"/>
                </a:lnTo>
                <a:cubicBezTo>
                  <a:pt x="226100" y="144018"/>
                  <a:pt x="253746" y="116371"/>
                  <a:pt x="253746" y="82296"/>
                </a:cubicBezTo>
                <a:cubicBezTo>
                  <a:pt x="253746" y="48221"/>
                  <a:pt x="226100" y="20574"/>
                  <a:pt x="192024" y="20574"/>
                </a:cubicBezTo>
                <a:lnTo>
                  <a:pt x="82296" y="20574"/>
                </a:lnTo>
                <a:moveTo>
                  <a:pt x="0" y="82296"/>
                </a:moveTo>
                <a:cubicBezTo>
                  <a:pt x="0" y="36862"/>
                  <a:pt x="36863" y="0"/>
                  <a:pt x="82296" y="0"/>
                </a:cubicBezTo>
                <a:lnTo>
                  <a:pt x="192024" y="0"/>
                </a:lnTo>
                <a:cubicBezTo>
                  <a:pt x="237460" y="0"/>
                  <a:pt x="274320" y="36862"/>
                  <a:pt x="274320" y="82296"/>
                </a:cubicBezTo>
                <a:cubicBezTo>
                  <a:pt x="274320" y="127730"/>
                  <a:pt x="237460" y="164592"/>
                  <a:pt x="192024" y="164592"/>
                </a:cubicBezTo>
                <a:lnTo>
                  <a:pt x="82296" y="164592"/>
                </a:lnTo>
                <a:cubicBezTo>
                  <a:pt x="36860" y="164592"/>
                  <a:pt x="0" y="127730"/>
                  <a:pt x="0" y="82296"/>
                </a:cubicBezTo>
                <a:moveTo>
                  <a:pt x="99441" y="58294"/>
                </a:moveTo>
                <a:lnTo>
                  <a:pt x="99441" y="72009"/>
                </a:lnTo>
                <a:lnTo>
                  <a:pt x="113157" y="72009"/>
                </a:lnTo>
                <a:cubicBezTo>
                  <a:pt x="118857" y="72009"/>
                  <a:pt x="123444" y="76595"/>
                  <a:pt x="123444" y="82296"/>
                </a:cubicBezTo>
                <a:cubicBezTo>
                  <a:pt x="123444" y="87997"/>
                  <a:pt x="118857" y="92583"/>
                  <a:pt x="113157" y="92583"/>
                </a:cubicBezTo>
                <a:lnTo>
                  <a:pt x="99441" y="92583"/>
                </a:lnTo>
                <a:lnTo>
                  <a:pt x="99441" y="106298"/>
                </a:lnTo>
                <a:cubicBezTo>
                  <a:pt x="99441" y="112000"/>
                  <a:pt x="94854" y="116585"/>
                  <a:pt x="89154" y="116585"/>
                </a:cubicBezTo>
                <a:cubicBezTo>
                  <a:pt x="83454" y="116585"/>
                  <a:pt x="78867" y="112000"/>
                  <a:pt x="78867" y="106298"/>
                </a:cubicBezTo>
                <a:lnTo>
                  <a:pt x="78867" y="92583"/>
                </a:lnTo>
                <a:lnTo>
                  <a:pt x="65151" y="92583"/>
                </a:lnTo>
                <a:cubicBezTo>
                  <a:pt x="59451" y="92583"/>
                  <a:pt x="54864" y="87997"/>
                  <a:pt x="54864" y="82296"/>
                </a:cubicBezTo>
                <a:cubicBezTo>
                  <a:pt x="54864" y="76595"/>
                  <a:pt x="59451" y="72009"/>
                  <a:pt x="65151" y="72009"/>
                </a:cubicBezTo>
                <a:lnTo>
                  <a:pt x="78867" y="72009"/>
                </a:lnTo>
                <a:lnTo>
                  <a:pt x="78867" y="58294"/>
                </a:lnTo>
                <a:cubicBezTo>
                  <a:pt x="78867" y="52592"/>
                  <a:pt x="83454" y="48007"/>
                  <a:pt x="89154" y="48007"/>
                </a:cubicBezTo>
                <a:cubicBezTo>
                  <a:pt x="94854" y="48007"/>
                  <a:pt x="99441" y="52592"/>
                  <a:pt x="99441" y="58294"/>
                </a:cubicBezTo>
                <a:lnTo>
                  <a:pt x="99441" y="58294"/>
                </a:lnTo>
                <a:moveTo>
                  <a:pt x="171450" y="89155"/>
                </a:moveTo>
                <a:cubicBezTo>
                  <a:pt x="179024" y="89155"/>
                  <a:pt x="185166" y="95296"/>
                  <a:pt x="185166" y="102870"/>
                </a:cubicBezTo>
                <a:cubicBezTo>
                  <a:pt x="185166" y="110445"/>
                  <a:pt x="179024" y="116585"/>
                  <a:pt x="171450" y="116585"/>
                </a:cubicBezTo>
                <a:cubicBezTo>
                  <a:pt x="163876" y="116585"/>
                  <a:pt x="157734" y="110444"/>
                  <a:pt x="157734" y="102870"/>
                </a:cubicBezTo>
                <a:cubicBezTo>
                  <a:pt x="157734" y="95295"/>
                  <a:pt x="163876" y="89155"/>
                  <a:pt x="171450" y="89155"/>
                </a:cubicBezTo>
                <a:moveTo>
                  <a:pt x="185166" y="61722"/>
                </a:moveTo>
                <a:cubicBezTo>
                  <a:pt x="185166" y="54147"/>
                  <a:pt x="191308" y="48007"/>
                  <a:pt x="198882" y="48007"/>
                </a:cubicBezTo>
                <a:cubicBezTo>
                  <a:pt x="206456" y="48007"/>
                  <a:pt x="212598" y="54148"/>
                  <a:pt x="212598" y="61722"/>
                </a:cubicBezTo>
                <a:cubicBezTo>
                  <a:pt x="212598" y="69297"/>
                  <a:pt x="206456" y="75437"/>
                  <a:pt x="198882" y="75437"/>
                </a:cubicBezTo>
                <a:cubicBezTo>
                  <a:pt x="191308" y="75437"/>
                  <a:pt x="185166" y="69296"/>
                  <a:pt x="185166" y="61722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83295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Class discussions are held weekly.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provide an opportunity for students to engage and share ideas.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83295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Class Discussions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3832955" y="1584983"/>
            <a:ext cx="274320" cy="240023"/>
          </a:xfrm>
          <a:custGeom>
            <a:avLst/>
            <a:gdLst/>
            <a:ahLst/>
            <a:cxnLst/>
            <a:rect l="l" t="t" r="r" b="b"/>
            <a:pathLst>
              <a:path w="274320" h="240023">
                <a:moveTo>
                  <a:pt x="66276" y="192457"/>
                </a:moveTo>
                <a:cubicBezTo>
                  <a:pt x="73186" y="187422"/>
                  <a:pt x="82131" y="186138"/>
                  <a:pt x="90166" y="189030"/>
                </a:cubicBezTo>
                <a:cubicBezTo>
                  <a:pt x="104360" y="194171"/>
                  <a:pt x="120270" y="197119"/>
                  <a:pt x="137196" y="197119"/>
                </a:cubicBezTo>
                <a:cubicBezTo>
                  <a:pt x="203990" y="197119"/>
                  <a:pt x="248611" y="153999"/>
                  <a:pt x="248611" y="111416"/>
                </a:cubicBezTo>
                <a:cubicBezTo>
                  <a:pt x="248611" y="68831"/>
                  <a:pt x="203993" y="25714"/>
                  <a:pt x="137196" y="25714"/>
                </a:cubicBezTo>
                <a:cubicBezTo>
                  <a:pt x="70401" y="25714"/>
                  <a:pt x="25781" y="68834"/>
                  <a:pt x="25781" y="111416"/>
                </a:cubicBezTo>
                <a:cubicBezTo>
                  <a:pt x="25781" y="128556"/>
                  <a:pt x="32422" y="145055"/>
                  <a:pt x="44903" y="159195"/>
                </a:cubicBezTo>
                <a:cubicBezTo>
                  <a:pt x="49509" y="164391"/>
                  <a:pt x="51759" y="171247"/>
                  <a:pt x="51224" y="178210"/>
                </a:cubicBezTo>
                <a:cubicBezTo>
                  <a:pt x="50475" y="187904"/>
                  <a:pt x="48171" y="196797"/>
                  <a:pt x="45172" y="204670"/>
                </a:cubicBezTo>
                <a:cubicBezTo>
                  <a:pt x="54277" y="200438"/>
                  <a:pt x="61832" y="195724"/>
                  <a:pt x="66276" y="192510"/>
                </a:cubicBezTo>
                <a:lnTo>
                  <a:pt x="66276" y="192457"/>
                </a:lnTo>
                <a:moveTo>
                  <a:pt x="11425" y="214204"/>
                </a:moveTo>
                <a:cubicBezTo>
                  <a:pt x="12388" y="212756"/>
                  <a:pt x="13299" y="211311"/>
                  <a:pt x="14158" y="209864"/>
                </a:cubicBezTo>
                <a:cubicBezTo>
                  <a:pt x="19515" y="200971"/>
                  <a:pt x="24604" y="189294"/>
                  <a:pt x="25621" y="176172"/>
                </a:cubicBezTo>
                <a:cubicBezTo>
                  <a:pt x="9552" y="157906"/>
                  <a:pt x="71" y="135570"/>
                  <a:pt x="71" y="111411"/>
                </a:cubicBezTo>
                <a:cubicBezTo>
                  <a:pt x="71" y="49865"/>
                  <a:pt x="61456" y="-2"/>
                  <a:pt x="137196" y="-2"/>
                </a:cubicBezTo>
                <a:cubicBezTo>
                  <a:pt x="212935" y="-2"/>
                  <a:pt x="274320" y="49867"/>
                  <a:pt x="274320" y="111411"/>
                </a:cubicBezTo>
                <a:cubicBezTo>
                  <a:pt x="274320" y="172958"/>
                  <a:pt x="212935" y="222825"/>
                  <a:pt x="137196" y="222825"/>
                </a:cubicBezTo>
                <a:cubicBezTo>
                  <a:pt x="117324" y="222825"/>
                  <a:pt x="98467" y="219398"/>
                  <a:pt x="81435" y="213236"/>
                </a:cubicBezTo>
                <a:cubicBezTo>
                  <a:pt x="75059" y="217897"/>
                  <a:pt x="64668" y="224270"/>
                  <a:pt x="52349" y="229627"/>
                </a:cubicBezTo>
                <a:cubicBezTo>
                  <a:pt x="44262" y="233163"/>
                  <a:pt x="35047" y="236377"/>
                  <a:pt x="25512" y="238251"/>
                </a:cubicBezTo>
                <a:cubicBezTo>
                  <a:pt x="25084" y="238359"/>
                  <a:pt x="24656" y="238412"/>
                  <a:pt x="24225" y="238520"/>
                </a:cubicBezTo>
                <a:cubicBezTo>
                  <a:pt x="21869" y="238950"/>
                  <a:pt x="19565" y="239324"/>
                  <a:pt x="17156" y="239538"/>
                </a:cubicBezTo>
                <a:cubicBezTo>
                  <a:pt x="17049" y="239538"/>
                  <a:pt x="16887" y="239591"/>
                  <a:pt x="16780" y="239591"/>
                </a:cubicBezTo>
                <a:cubicBezTo>
                  <a:pt x="14048" y="239859"/>
                  <a:pt x="11316" y="240020"/>
                  <a:pt x="8584" y="240020"/>
                </a:cubicBezTo>
                <a:cubicBezTo>
                  <a:pt x="5102" y="240020"/>
                  <a:pt x="1994" y="237932"/>
                  <a:pt x="656" y="234718"/>
                </a:cubicBezTo>
                <a:cubicBezTo>
                  <a:pt x="-683" y="231504"/>
                  <a:pt x="66" y="227861"/>
                  <a:pt x="2477" y="225398"/>
                </a:cubicBezTo>
                <a:cubicBezTo>
                  <a:pt x="4674" y="223149"/>
                  <a:pt x="6655" y="220737"/>
                  <a:pt x="8529" y="218166"/>
                </a:cubicBezTo>
                <a:cubicBezTo>
                  <a:pt x="9439" y="216935"/>
                  <a:pt x="10295" y="215701"/>
                  <a:pt x="11099" y="214470"/>
                </a:cubicBezTo>
                <a:lnTo>
                  <a:pt x="11261" y="214201"/>
                </a:lnTo>
                <a:lnTo>
                  <a:pt x="11425" y="21420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7912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Thermal Energy and Its Applications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3604355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1078239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Optimizing Energy Systems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Designing efficient thermal energy systems is essential for sustainable development.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Mastery of these concepts enables innovation in energy technologies.</a:t>
            </a:r>
            <a:endParaRPr lang="en-US" sz="1252" dirty="0"/>
          </a:p>
        </p:txBody>
      </p:sp>
      <p:sp>
        <p:nvSpPr>
          <p:cNvPr id="11" name="Text 9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82"/>
              </a:spcBef>
              <a:buNone/>
            </a:pPr>
            <a:r>
              <a:rPr lang="en-US" sz="123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be able to apply thermal energy concepts to real-world scenarios and technologies.</a:t>
            </a:r>
            <a:endParaRPr lang="en-US" sz="1234" dirty="0"/>
          </a:p>
          <a:p>
            <a:pPr algn="l" marL="0" indent="0">
              <a:lnSpc>
                <a:spcPct val="90000"/>
              </a:lnSpc>
              <a:spcBef>
                <a:spcPts val="882"/>
              </a:spcBef>
              <a:buNone/>
            </a:pPr>
            <a:r>
              <a:rPr lang="en-US" sz="123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knowledge bridges the gap between theoretical understanding and practical implementation.</a:t>
            </a:r>
            <a:endParaRPr lang="en-US" sz="1234" dirty="0"/>
          </a:p>
        </p:txBody>
      </p:sp>
      <p:sp>
        <p:nvSpPr>
          <p:cNvPr id="13" name="Text 11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Thermal Energy in Daily Life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59"/>
              </a:spcBef>
              <a:buNone/>
            </a:pPr>
            <a:r>
              <a:rPr lang="en-US" sz="120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Thermal energy is a fundamental concept in physics that has numerous applications in our daily lives.</a:t>
            </a:r>
            <a:endParaRPr lang="en-US" sz="1202" dirty="0"/>
          </a:p>
          <a:p>
            <a:pPr algn="l" marL="0" indent="0">
              <a:lnSpc>
                <a:spcPct val="90000"/>
              </a:lnSpc>
              <a:spcBef>
                <a:spcPts val="859"/>
              </a:spcBef>
              <a:buNone/>
            </a:pPr>
            <a:r>
              <a:rPr lang="en-US" sz="120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thermal energy is crucial for designing and optimizing thermal energy systems.</a:t>
            </a:r>
            <a:endParaRPr lang="en-US" sz="1202" dirty="0"/>
          </a:p>
        </p:txBody>
      </p:sp>
      <p:sp>
        <p:nvSpPr>
          <p:cNvPr id="15" name="Text 13"/>
          <p:cNvSpPr/>
          <p:nvPr/>
        </p:nvSpPr>
        <p:spPr>
          <a:xfrm>
            <a:off x="910975" y="4999701"/>
            <a:ext cx="228600" cy="228539"/>
          </a:xfrm>
          <a:custGeom>
            <a:avLst/>
            <a:gdLst/>
            <a:ahLst/>
            <a:cxnLst/>
            <a:rect l="l" t="t" r="r" b="b"/>
            <a:pathLst>
              <a:path w="228600" h="228539">
                <a:moveTo>
                  <a:pt x="165115" y="28661"/>
                </a:moveTo>
                <a:cubicBezTo>
                  <a:pt x="169715" y="24017"/>
                  <a:pt x="176008" y="21428"/>
                  <a:pt x="182526" y="21428"/>
                </a:cubicBezTo>
                <a:cubicBezTo>
                  <a:pt x="196141" y="21428"/>
                  <a:pt x="207169" y="32455"/>
                  <a:pt x="207169" y="46071"/>
                </a:cubicBezTo>
                <a:cubicBezTo>
                  <a:pt x="207169" y="52589"/>
                  <a:pt x="204579" y="58883"/>
                  <a:pt x="199936" y="63481"/>
                </a:cubicBezTo>
                <a:lnTo>
                  <a:pt x="100200" y="163261"/>
                </a:lnTo>
                <a:cubicBezTo>
                  <a:pt x="99530" y="163931"/>
                  <a:pt x="98636" y="164287"/>
                  <a:pt x="97656" y="164287"/>
                </a:cubicBezTo>
                <a:lnTo>
                  <a:pt x="64307" y="164287"/>
                </a:lnTo>
                <a:lnTo>
                  <a:pt x="64307" y="130939"/>
                </a:lnTo>
                <a:cubicBezTo>
                  <a:pt x="64307" y="130002"/>
                  <a:pt x="64664" y="129065"/>
                  <a:pt x="65334" y="128395"/>
                </a:cubicBezTo>
                <a:lnTo>
                  <a:pt x="77523" y="116207"/>
                </a:lnTo>
                <a:lnTo>
                  <a:pt x="91362" y="130048"/>
                </a:lnTo>
                <a:cubicBezTo>
                  <a:pt x="94131" y="132815"/>
                  <a:pt x="98684" y="132815"/>
                  <a:pt x="101453" y="130048"/>
                </a:cubicBezTo>
                <a:cubicBezTo>
                  <a:pt x="104221" y="127280"/>
                  <a:pt x="104221" y="122725"/>
                  <a:pt x="101453" y="119958"/>
                </a:cubicBezTo>
                <a:lnTo>
                  <a:pt x="87613" y="106117"/>
                </a:lnTo>
                <a:lnTo>
                  <a:pt x="106096" y="87635"/>
                </a:lnTo>
                <a:lnTo>
                  <a:pt x="119935" y="101476"/>
                </a:lnTo>
                <a:cubicBezTo>
                  <a:pt x="122703" y="104243"/>
                  <a:pt x="127257" y="104243"/>
                  <a:pt x="130025" y="101476"/>
                </a:cubicBezTo>
                <a:cubicBezTo>
                  <a:pt x="132794" y="98708"/>
                  <a:pt x="132794" y="94153"/>
                  <a:pt x="130025" y="91386"/>
                </a:cubicBezTo>
                <a:lnTo>
                  <a:pt x="116186" y="77545"/>
                </a:lnTo>
                <a:lnTo>
                  <a:pt x="134668" y="59063"/>
                </a:lnTo>
                <a:lnTo>
                  <a:pt x="148508" y="72904"/>
                </a:lnTo>
                <a:cubicBezTo>
                  <a:pt x="151276" y="75671"/>
                  <a:pt x="155830" y="75671"/>
                  <a:pt x="158598" y="72904"/>
                </a:cubicBezTo>
                <a:cubicBezTo>
                  <a:pt x="161366" y="70136"/>
                  <a:pt x="161366" y="65581"/>
                  <a:pt x="158598" y="62814"/>
                </a:cubicBezTo>
                <a:lnTo>
                  <a:pt x="144759" y="48973"/>
                </a:lnTo>
                <a:lnTo>
                  <a:pt x="165072" y="28661"/>
                </a:lnTo>
                <a:lnTo>
                  <a:pt x="165115" y="28661"/>
                </a:lnTo>
                <a:moveTo>
                  <a:pt x="42881" y="130941"/>
                </a:moveTo>
                <a:lnTo>
                  <a:pt x="42881" y="170586"/>
                </a:lnTo>
                <a:lnTo>
                  <a:pt x="3148" y="210274"/>
                </a:lnTo>
                <a:cubicBezTo>
                  <a:pt x="-1049" y="214470"/>
                  <a:pt x="-1049" y="221257"/>
                  <a:pt x="3148" y="225408"/>
                </a:cubicBezTo>
                <a:cubicBezTo>
                  <a:pt x="7345" y="229560"/>
                  <a:pt x="14130" y="229604"/>
                  <a:pt x="18281" y="225408"/>
                </a:cubicBezTo>
                <a:lnTo>
                  <a:pt x="58014" y="185674"/>
                </a:lnTo>
                <a:lnTo>
                  <a:pt x="97658" y="185674"/>
                </a:lnTo>
                <a:cubicBezTo>
                  <a:pt x="104310" y="185674"/>
                  <a:pt x="110649" y="183039"/>
                  <a:pt x="115338" y="178352"/>
                </a:cubicBezTo>
                <a:lnTo>
                  <a:pt x="215117" y="78661"/>
                </a:lnTo>
                <a:cubicBezTo>
                  <a:pt x="223779" y="69999"/>
                  <a:pt x="228600" y="58302"/>
                  <a:pt x="228600" y="46071"/>
                </a:cubicBezTo>
                <a:cubicBezTo>
                  <a:pt x="228600" y="20623"/>
                  <a:pt x="207973" y="-2"/>
                  <a:pt x="182528" y="-2"/>
                </a:cubicBezTo>
                <a:cubicBezTo>
                  <a:pt x="170296" y="-2"/>
                  <a:pt x="158598" y="4863"/>
                  <a:pt x="149939" y="13479"/>
                </a:cubicBezTo>
                <a:lnTo>
                  <a:pt x="50203" y="113259"/>
                </a:lnTo>
                <a:cubicBezTo>
                  <a:pt x="45514" y="117947"/>
                  <a:pt x="42881" y="124286"/>
                  <a:pt x="42881" y="130939"/>
                </a:cubicBezTo>
                <a:lnTo>
                  <a:pt x="42881" y="13094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10975" y="3448509"/>
            <a:ext cx="228600" cy="186783"/>
          </a:xfrm>
          <a:custGeom>
            <a:avLst/>
            <a:gdLst/>
            <a:ahLst/>
            <a:cxnLst/>
            <a:rect l="l" t="t" r="r" b="b"/>
            <a:pathLst>
              <a:path w="228600" h="186783">
                <a:moveTo>
                  <a:pt x="39331" y="17511"/>
                </a:moveTo>
                <a:cubicBezTo>
                  <a:pt x="37945" y="17511"/>
                  <a:pt x="36741" y="18495"/>
                  <a:pt x="36448" y="19883"/>
                </a:cubicBezTo>
                <a:lnTo>
                  <a:pt x="29114" y="58370"/>
                </a:lnTo>
                <a:lnTo>
                  <a:pt x="71652" y="58370"/>
                </a:lnTo>
                <a:lnTo>
                  <a:pt x="75737" y="17511"/>
                </a:lnTo>
                <a:lnTo>
                  <a:pt x="39331" y="17511"/>
                </a:lnTo>
                <a:moveTo>
                  <a:pt x="69904" y="75881"/>
                </a:moveTo>
                <a:lnTo>
                  <a:pt x="25798" y="75881"/>
                </a:lnTo>
                <a:lnTo>
                  <a:pt x="17552" y="119112"/>
                </a:lnTo>
                <a:cubicBezTo>
                  <a:pt x="17223" y="120899"/>
                  <a:pt x="18574" y="122577"/>
                  <a:pt x="20435" y="122577"/>
                </a:cubicBezTo>
                <a:lnTo>
                  <a:pt x="65233" y="122577"/>
                </a:lnTo>
                <a:lnTo>
                  <a:pt x="69904" y="75881"/>
                </a:lnTo>
                <a:moveTo>
                  <a:pt x="87488" y="75881"/>
                </a:moveTo>
                <a:lnTo>
                  <a:pt x="82817" y="122577"/>
                </a:lnTo>
                <a:lnTo>
                  <a:pt x="145783" y="122577"/>
                </a:lnTo>
                <a:lnTo>
                  <a:pt x="141112" y="75881"/>
                </a:lnTo>
                <a:lnTo>
                  <a:pt x="87488" y="75881"/>
                </a:lnTo>
                <a:moveTo>
                  <a:pt x="139361" y="58370"/>
                </a:moveTo>
                <a:lnTo>
                  <a:pt x="135276" y="17511"/>
                </a:lnTo>
                <a:lnTo>
                  <a:pt x="93324" y="17511"/>
                </a:lnTo>
                <a:lnTo>
                  <a:pt x="89239" y="58370"/>
                </a:lnTo>
                <a:lnTo>
                  <a:pt x="139361" y="58370"/>
                </a:lnTo>
                <a:moveTo>
                  <a:pt x="158696" y="75881"/>
                </a:moveTo>
                <a:lnTo>
                  <a:pt x="163367" y="122577"/>
                </a:lnTo>
                <a:lnTo>
                  <a:pt x="208165" y="122577"/>
                </a:lnTo>
                <a:cubicBezTo>
                  <a:pt x="209990" y="122577"/>
                  <a:pt x="211375" y="120899"/>
                  <a:pt x="211048" y="119112"/>
                </a:cubicBezTo>
                <a:lnTo>
                  <a:pt x="202802" y="75881"/>
                </a:lnTo>
                <a:lnTo>
                  <a:pt x="158696" y="75881"/>
                </a:lnTo>
                <a:moveTo>
                  <a:pt x="199483" y="58370"/>
                </a:moveTo>
                <a:lnTo>
                  <a:pt x="192150" y="19883"/>
                </a:lnTo>
                <a:cubicBezTo>
                  <a:pt x="191894" y="18497"/>
                  <a:pt x="190691" y="17511"/>
                  <a:pt x="189267" y="17511"/>
                </a:cubicBezTo>
                <a:lnTo>
                  <a:pt x="152858" y="17511"/>
                </a:lnTo>
                <a:lnTo>
                  <a:pt x="156943" y="58370"/>
                </a:lnTo>
                <a:lnTo>
                  <a:pt x="199483" y="58370"/>
                </a:lnTo>
                <a:moveTo>
                  <a:pt x="19266" y="16599"/>
                </a:moveTo>
                <a:cubicBezTo>
                  <a:pt x="21091" y="6969"/>
                  <a:pt x="29517" y="0"/>
                  <a:pt x="39331" y="0"/>
                </a:cubicBezTo>
                <a:lnTo>
                  <a:pt x="189267" y="0"/>
                </a:lnTo>
                <a:cubicBezTo>
                  <a:pt x="199081" y="0"/>
                  <a:pt x="207507" y="6967"/>
                  <a:pt x="209331" y="16599"/>
                </a:cubicBezTo>
                <a:lnTo>
                  <a:pt x="228230" y="115828"/>
                </a:lnTo>
                <a:cubicBezTo>
                  <a:pt x="230637" y="128414"/>
                  <a:pt x="220969" y="140088"/>
                  <a:pt x="208165" y="140088"/>
                </a:cubicBezTo>
                <a:lnTo>
                  <a:pt x="123055" y="140088"/>
                </a:lnTo>
                <a:lnTo>
                  <a:pt x="123055" y="169272"/>
                </a:lnTo>
                <a:lnTo>
                  <a:pt x="152241" y="169272"/>
                </a:lnTo>
                <a:cubicBezTo>
                  <a:pt x="157092" y="169272"/>
                  <a:pt x="160996" y="173176"/>
                  <a:pt x="160996" y="178029"/>
                </a:cubicBezTo>
                <a:cubicBezTo>
                  <a:pt x="160996" y="182881"/>
                  <a:pt x="157092" y="186785"/>
                  <a:pt x="152241" y="186785"/>
                </a:cubicBezTo>
                <a:lnTo>
                  <a:pt x="76359" y="186785"/>
                </a:lnTo>
                <a:cubicBezTo>
                  <a:pt x="71508" y="186785"/>
                  <a:pt x="67604" y="182882"/>
                  <a:pt x="67604" y="178031"/>
                </a:cubicBezTo>
                <a:cubicBezTo>
                  <a:pt x="67604" y="173178"/>
                  <a:pt x="71508" y="169276"/>
                  <a:pt x="76359" y="169276"/>
                </a:cubicBezTo>
                <a:lnTo>
                  <a:pt x="105545" y="169276"/>
                </a:lnTo>
                <a:lnTo>
                  <a:pt x="105545" y="140091"/>
                </a:lnTo>
                <a:lnTo>
                  <a:pt x="20435" y="140091"/>
                </a:lnTo>
                <a:cubicBezTo>
                  <a:pt x="7631" y="140091"/>
                  <a:pt x="-2037" y="128417"/>
                  <a:pt x="370" y="115832"/>
                </a:cubicBezTo>
                <a:lnTo>
                  <a:pt x="19266" y="1659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910975" y="1867542"/>
            <a:ext cx="228600" cy="182880"/>
          </a:xfrm>
          <a:custGeom>
            <a:avLst/>
            <a:gdLst/>
            <a:ahLst/>
            <a:cxnLst/>
            <a:rect l="l" t="t" r="r" b="b"/>
            <a:pathLst>
              <a:path w="228600" h="182880">
                <a:moveTo>
                  <a:pt x="17145" y="17145"/>
                </a:moveTo>
                <a:lnTo>
                  <a:pt x="211455" y="17145"/>
                </a:lnTo>
                <a:lnTo>
                  <a:pt x="211455" y="28575"/>
                </a:lnTo>
                <a:lnTo>
                  <a:pt x="17145" y="28575"/>
                </a:lnTo>
                <a:lnTo>
                  <a:pt x="17145" y="17145"/>
                </a:lnTo>
                <a:moveTo>
                  <a:pt x="11430" y="0"/>
                </a:moveTo>
                <a:cubicBezTo>
                  <a:pt x="5107" y="0"/>
                  <a:pt x="0" y="5108"/>
                  <a:pt x="0" y="11430"/>
                </a:cubicBezTo>
                <a:lnTo>
                  <a:pt x="0" y="34290"/>
                </a:lnTo>
                <a:cubicBezTo>
                  <a:pt x="0" y="40612"/>
                  <a:pt x="5107" y="45720"/>
                  <a:pt x="11430" y="45720"/>
                </a:cubicBezTo>
                <a:lnTo>
                  <a:pt x="11430" y="174308"/>
                </a:lnTo>
                <a:cubicBezTo>
                  <a:pt x="11430" y="179060"/>
                  <a:pt x="15252" y="182882"/>
                  <a:pt x="20003" y="182882"/>
                </a:cubicBezTo>
                <a:lnTo>
                  <a:pt x="48578" y="182882"/>
                </a:lnTo>
                <a:cubicBezTo>
                  <a:pt x="53328" y="182882"/>
                  <a:pt x="57150" y="179060"/>
                  <a:pt x="57150" y="174310"/>
                </a:cubicBezTo>
                <a:lnTo>
                  <a:pt x="57150" y="131449"/>
                </a:lnTo>
                <a:cubicBezTo>
                  <a:pt x="57150" y="99873"/>
                  <a:pt x="82726" y="74299"/>
                  <a:pt x="114300" y="74299"/>
                </a:cubicBezTo>
                <a:cubicBezTo>
                  <a:pt x="145877" y="74299"/>
                  <a:pt x="171450" y="99873"/>
                  <a:pt x="171450" y="131449"/>
                </a:cubicBezTo>
                <a:lnTo>
                  <a:pt x="171450" y="174312"/>
                </a:lnTo>
                <a:cubicBezTo>
                  <a:pt x="171450" y="179064"/>
                  <a:pt x="175272" y="182886"/>
                  <a:pt x="180023" y="182886"/>
                </a:cubicBezTo>
                <a:lnTo>
                  <a:pt x="208598" y="182886"/>
                </a:lnTo>
                <a:cubicBezTo>
                  <a:pt x="213348" y="182886"/>
                  <a:pt x="217170" y="179064"/>
                  <a:pt x="217170" y="174314"/>
                </a:cubicBezTo>
                <a:lnTo>
                  <a:pt x="217170" y="45728"/>
                </a:lnTo>
                <a:cubicBezTo>
                  <a:pt x="223493" y="45728"/>
                  <a:pt x="228600" y="40620"/>
                  <a:pt x="228600" y="34298"/>
                </a:cubicBezTo>
                <a:lnTo>
                  <a:pt x="228600" y="11438"/>
                </a:lnTo>
                <a:cubicBezTo>
                  <a:pt x="228600" y="5115"/>
                  <a:pt x="223493" y="8"/>
                  <a:pt x="217170" y="8"/>
                </a:cubicBezTo>
                <a:lnTo>
                  <a:pt x="11430" y="0"/>
                </a:lnTo>
                <a:moveTo>
                  <a:pt x="28575" y="165735"/>
                </a:moveTo>
                <a:lnTo>
                  <a:pt x="28575" y="45720"/>
                </a:lnTo>
                <a:lnTo>
                  <a:pt x="200025" y="45720"/>
                </a:lnTo>
                <a:lnTo>
                  <a:pt x="200025" y="165735"/>
                </a:lnTo>
                <a:lnTo>
                  <a:pt x="188595" y="165735"/>
                </a:lnTo>
                <a:lnTo>
                  <a:pt x="188595" y="131445"/>
                </a:lnTo>
                <a:cubicBezTo>
                  <a:pt x="188595" y="90405"/>
                  <a:pt x="155341" y="57150"/>
                  <a:pt x="114300" y="57150"/>
                </a:cubicBezTo>
                <a:cubicBezTo>
                  <a:pt x="73259" y="57150"/>
                  <a:pt x="40005" y="90405"/>
                  <a:pt x="40005" y="131445"/>
                </a:cubicBezTo>
                <a:lnTo>
                  <a:pt x="40005" y="165735"/>
                </a:lnTo>
                <a:lnTo>
                  <a:pt x="28575" y="165735"/>
                </a:lnTo>
                <a:moveTo>
                  <a:pt x="120731" y="106943"/>
                </a:moveTo>
                <a:lnTo>
                  <a:pt x="115980" y="101943"/>
                </a:lnTo>
                <a:cubicBezTo>
                  <a:pt x="115480" y="101407"/>
                  <a:pt x="114979" y="100836"/>
                  <a:pt x="114481" y="100264"/>
                </a:cubicBezTo>
                <a:lnTo>
                  <a:pt x="114481" y="100264"/>
                </a:lnTo>
                <a:cubicBezTo>
                  <a:pt x="112231" y="97693"/>
                  <a:pt x="109801" y="94942"/>
                  <a:pt x="106301" y="94871"/>
                </a:cubicBezTo>
                <a:cubicBezTo>
                  <a:pt x="104479" y="94834"/>
                  <a:pt x="102657" y="95443"/>
                  <a:pt x="101229" y="96764"/>
                </a:cubicBezTo>
                <a:cubicBezTo>
                  <a:pt x="95372" y="102051"/>
                  <a:pt x="88727" y="108980"/>
                  <a:pt x="83512" y="116802"/>
                </a:cubicBezTo>
                <a:cubicBezTo>
                  <a:pt x="78332" y="124589"/>
                  <a:pt x="74297" y="133590"/>
                  <a:pt x="74297" y="142911"/>
                </a:cubicBezTo>
                <a:cubicBezTo>
                  <a:pt x="74297" y="165056"/>
                  <a:pt x="91906" y="182880"/>
                  <a:pt x="114302" y="182880"/>
                </a:cubicBezTo>
                <a:cubicBezTo>
                  <a:pt x="136483" y="182880"/>
                  <a:pt x="154307" y="165091"/>
                  <a:pt x="154307" y="142911"/>
                </a:cubicBezTo>
                <a:cubicBezTo>
                  <a:pt x="154307" y="135410"/>
                  <a:pt x="151557" y="127696"/>
                  <a:pt x="147772" y="120873"/>
                </a:cubicBezTo>
                <a:cubicBezTo>
                  <a:pt x="143949" y="114051"/>
                  <a:pt x="138950" y="107800"/>
                  <a:pt x="134019" y="103228"/>
                </a:cubicBezTo>
                <a:cubicBezTo>
                  <a:pt x="132627" y="101943"/>
                  <a:pt x="130839" y="101264"/>
                  <a:pt x="129054" y="101264"/>
                </a:cubicBezTo>
                <a:cubicBezTo>
                  <a:pt x="127161" y="101264"/>
                  <a:pt x="125161" y="101979"/>
                  <a:pt x="123839" y="103479"/>
                </a:cubicBezTo>
                <a:lnTo>
                  <a:pt x="120767" y="106944"/>
                </a:lnTo>
                <a:lnTo>
                  <a:pt x="120731" y="106943"/>
                </a:lnTo>
                <a:moveTo>
                  <a:pt x="130302" y="154912"/>
                </a:moveTo>
                <a:cubicBezTo>
                  <a:pt x="130302" y="163734"/>
                  <a:pt x="123122" y="170914"/>
                  <a:pt x="114300" y="170914"/>
                </a:cubicBezTo>
                <a:cubicBezTo>
                  <a:pt x="105478" y="170914"/>
                  <a:pt x="98298" y="163734"/>
                  <a:pt x="98298" y="154912"/>
                </a:cubicBezTo>
                <a:cubicBezTo>
                  <a:pt x="98298" y="145768"/>
                  <a:pt x="107549" y="136661"/>
                  <a:pt x="111977" y="132802"/>
                </a:cubicBezTo>
                <a:cubicBezTo>
                  <a:pt x="113335" y="131622"/>
                  <a:pt x="115265" y="131622"/>
                  <a:pt x="116586" y="132802"/>
                </a:cubicBezTo>
                <a:cubicBezTo>
                  <a:pt x="121014" y="136659"/>
                  <a:pt x="130265" y="145768"/>
                  <a:pt x="130265" y="154912"/>
                </a:cubicBezTo>
                <a:lnTo>
                  <a:pt x="130302" y="15491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0" y="6200512"/>
            <a:ext cx="121920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48640" y="548639"/>
            <a:ext cx="804671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Thermal Energy and Its Applications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9170689" y="0"/>
            <a:ext cx="2472671" cy="621792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Thermal Energy and Its Applications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857" r="-92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Tips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Hands-On Activities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3"/>
              </a:spcBef>
              <a:buNone/>
            </a:pPr>
            <a:r>
              <a:rPr lang="en-US" sz="108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students with hands-on activities to explore thermal energy concepts in a practical and interactive way.</a:t>
            </a:r>
            <a:endParaRPr lang="en-US" sz="1083" dirty="0"/>
          </a:p>
          <a:p>
            <a:pPr algn="l" marL="0" indent="0">
              <a:lnSpc>
                <a:spcPct val="90000"/>
              </a:lnSpc>
              <a:spcBef>
                <a:spcPts val="773"/>
              </a:spcBef>
              <a:buNone/>
            </a:pPr>
            <a:r>
              <a:rPr lang="en-US" sz="108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method encourages active learning and engagement.</a:t>
            </a:r>
            <a:endParaRPr lang="en-US" sz="1083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Aids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diagrams, charts, and graphs to help students visualize complex concepts.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make abstract ideas more tangible and easier to understand.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Differentiated Instruction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students with different learning pathways and activities.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caters to diverse learning needs and styles.</a:t>
            </a:r>
            <a:endParaRPr lang="en-US" sz="1252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540" r="-11054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of thermal energy forms and their applications.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includes the study of how thermal energy is utilized in various industries and technologies.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Thermal Energy Forms and Applications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Ability to apply thermal energy concepts to real-world scenarios.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involves practical knowledge and skills to address everyday challenges using thermal energy.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 of Thermal Energy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Development of critical thinking and problem-solving skills.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are essential for analyzing and addressing complex issues related to thermal energy.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Critical Thinking and Problem-Solving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of the importance of thermal energy in environmental sustainability and energy efficiency.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highlights the role of thermal energy in reducing environmental impact and promoting sustainable practices.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Environmental Sustainability and Energy Efficiency</a:t>
            </a:r>
            <a:endParaRPr lang="en-US" sz="1206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Thermal Energy and Its Applications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Thermal Energy and Its Applications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2130" b="-15213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adjustments can be made to improve student engagement and understanding?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inquiry aims to identify areas for pedagogical improvement.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33"/>
              </a:spcBef>
              <a:buNone/>
            </a:pPr>
            <a:r>
              <a:rPr lang="en-US" sz="1333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Engagement and Understanding</a:t>
            </a:r>
            <a:endParaRPr lang="en-US" sz="1333" dirty="0"/>
          </a:p>
        </p:txBody>
      </p:sp>
      <p:sp>
        <p:nvSpPr>
          <p:cNvPr id="16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71"/>
              </a:spcBef>
              <a:buNone/>
            </a:pPr>
            <a:r>
              <a:rPr lang="en-US" sz="136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well did students apply thermal energy concepts to real-world scenarios?</a:t>
            </a:r>
            <a:endParaRPr lang="en-US" sz="1360" dirty="0"/>
          </a:p>
          <a:p>
            <a:pPr algn="ctr" marL="0" indent="0">
              <a:lnSpc>
                <a:spcPct val="90000"/>
              </a:lnSpc>
              <a:spcBef>
                <a:spcPts val="971"/>
              </a:spcBef>
              <a:buNone/>
            </a:pPr>
            <a:r>
              <a:rPr lang="en-US" sz="136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reflection focuses on the practical understanding and relevance of the lesson.</a:t>
            </a:r>
            <a:endParaRPr lang="en-US" sz="1360" dirty="0"/>
          </a:p>
        </p:txBody>
      </p:sp>
      <p:sp>
        <p:nvSpPr>
          <p:cNvPr id="17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74"/>
              </a:spcBef>
              <a:buNone/>
            </a:pPr>
            <a:r>
              <a:rPr lang="en-US" sz="1558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 of Concepts</a:t>
            </a:r>
            <a:endParaRPr lang="en-US" sz="1558" dirty="0"/>
          </a:p>
        </p:txBody>
      </p:sp>
      <p:sp>
        <p:nvSpPr>
          <p:cNvPr id="18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effectively did the lesson cater to mixed-ability groups?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question helps assess inclusivity and adaptability in teaching methods.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Evaluating Lesson Effectiveness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0"/>
            <a:ext cx="2472671" cy="621792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21920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693538" y="548639"/>
            <a:ext cx="749198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Thermal Energy and Its Applications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693538" y="165781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693538" y="32407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693538" y="48128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327527" y="479432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4: Thermal Energy and Environmental Impact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327527" y="5250845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26"/>
              </a:spcBef>
              <a:buNone/>
            </a:pPr>
            <a:r>
              <a:rPr lang="en-US" sz="1296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Lesson 4 examines the relationship between thermal energy and environmental sustainability.</a:t>
            </a:r>
            <a:endParaRPr lang="en-US" sz="1296" dirty="0"/>
          </a:p>
          <a:p>
            <a:pPr algn="l" marL="0" indent="0">
              <a:lnSpc>
                <a:spcPct val="90000"/>
              </a:lnSpc>
              <a:spcBef>
                <a:spcPts val="926"/>
              </a:spcBef>
              <a:buNone/>
            </a:pPr>
            <a:r>
              <a:rPr lang="en-US" sz="1296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discusses the implications of thermal energy use on ecological balance and climate change.</a:t>
            </a:r>
            <a:endParaRPr lang="en-US" sz="1296" dirty="0"/>
          </a:p>
        </p:txBody>
      </p:sp>
      <p:sp>
        <p:nvSpPr>
          <p:cNvPr id="14" name="Text 12"/>
          <p:cNvSpPr/>
          <p:nvPr/>
        </p:nvSpPr>
        <p:spPr>
          <a:xfrm>
            <a:off x="4327527" y="322225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3: Designing Energy-Efficient Systems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327527" y="3678776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Lesson 3 emphasizes the creation of systems that optimize thermal energy usage.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explores strategies and designs for improving energy efficiency in various contexts.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327527" y="163934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2: Exploring Thermal Energy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327527" y="2095857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Lesson 2 focuses on understanding how thermal energy manifests in everyday life.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provides insights into practical applications and phenomena related to thermal energy.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3830698" y="4961377"/>
            <a:ext cx="182880" cy="160047"/>
          </a:xfrm>
          <a:custGeom>
            <a:avLst/>
            <a:gdLst/>
            <a:ahLst/>
            <a:cxnLst/>
            <a:rect l="l" t="t" r="r" b="b"/>
            <a:pathLst>
              <a:path w="182880" h="160047">
                <a:moveTo>
                  <a:pt x="53436" y="72322"/>
                </a:moveTo>
                <a:cubicBezTo>
                  <a:pt x="60901" y="69929"/>
                  <a:pt x="68867" y="68607"/>
                  <a:pt x="77153" y="68607"/>
                </a:cubicBezTo>
                <a:lnTo>
                  <a:pt x="105728" y="68607"/>
                </a:lnTo>
                <a:cubicBezTo>
                  <a:pt x="110480" y="68607"/>
                  <a:pt x="114302" y="72429"/>
                  <a:pt x="114302" y="77179"/>
                </a:cubicBezTo>
                <a:cubicBezTo>
                  <a:pt x="114302" y="81930"/>
                  <a:pt x="110480" y="85752"/>
                  <a:pt x="105730" y="85752"/>
                </a:cubicBezTo>
                <a:lnTo>
                  <a:pt x="77155" y="85752"/>
                </a:lnTo>
                <a:cubicBezTo>
                  <a:pt x="68083" y="85752"/>
                  <a:pt x="59474" y="87752"/>
                  <a:pt x="51795" y="91360"/>
                </a:cubicBezTo>
                <a:cubicBezTo>
                  <a:pt x="54546" y="113969"/>
                  <a:pt x="73798" y="131472"/>
                  <a:pt x="97122" y="131472"/>
                </a:cubicBezTo>
                <a:cubicBezTo>
                  <a:pt x="97122" y="131472"/>
                  <a:pt x="97122" y="131472"/>
                  <a:pt x="97159" y="131472"/>
                </a:cubicBezTo>
                <a:lnTo>
                  <a:pt x="97444" y="131472"/>
                </a:lnTo>
                <a:cubicBezTo>
                  <a:pt x="97444" y="131472"/>
                  <a:pt x="97444" y="131472"/>
                  <a:pt x="97481" y="131472"/>
                </a:cubicBezTo>
                <a:cubicBezTo>
                  <a:pt x="132235" y="131293"/>
                  <a:pt x="165739" y="95646"/>
                  <a:pt x="165739" y="44533"/>
                </a:cubicBezTo>
                <a:cubicBezTo>
                  <a:pt x="165739" y="39961"/>
                  <a:pt x="165454" y="35497"/>
                  <a:pt x="164918" y="31139"/>
                </a:cubicBezTo>
                <a:cubicBezTo>
                  <a:pt x="156096" y="36782"/>
                  <a:pt x="145595" y="40033"/>
                  <a:pt x="134307" y="40033"/>
                </a:cubicBezTo>
                <a:lnTo>
                  <a:pt x="97161" y="40033"/>
                </a:lnTo>
                <a:cubicBezTo>
                  <a:pt x="76587" y="40033"/>
                  <a:pt x="59191" y="53641"/>
                  <a:pt x="53441" y="72322"/>
                </a:cubicBezTo>
                <a:lnTo>
                  <a:pt x="53436" y="72322"/>
                </a:lnTo>
                <a:moveTo>
                  <a:pt x="34433" y="81501"/>
                </a:moveTo>
                <a:cubicBezTo>
                  <a:pt x="36611" y="48782"/>
                  <a:pt x="63865" y="22887"/>
                  <a:pt x="97155" y="22887"/>
                </a:cubicBezTo>
                <a:lnTo>
                  <a:pt x="134303" y="22887"/>
                </a:lnTo>
                <a:cubicBezTo>
                  <a:pt x="144554" y="22887"/>
                  <a:pt x="153877" y="19030"/>
                  <a:pt x="160949" y="12706"/>
                </a:cubicBezTo>
                <a:cubicBezTo>
                  <a:pt x="161200" y="12492"/>
                  <a:pt x="161448" y="12242"/>
                  <a:pt x="161699" y="12028"/>
                </a:cubicBezTo>
                <a:cubicBezTo>
                  <a:pt x="164056" y="9812"/>
                  <a:pt x="166163" y="7313"/>
                  <a:pt x="167913" y="4563"/>
                </a:cubicBezTo>
                <a:cubicBezTo>
                  <a:pt x="168486" y="3670"/>
                  <a:pt x="169056" y="2742"/>
                  <a:pt x="169555" y="1777"/>
                </a:cubicBezTo>
                <a:cubicBezTo>
                  <a:pt x="170806" y="-546"/>
                  <a:pt x="174413" y="-653"/>
                  <a:pt x="175342" y="1812"/>
                </a:cubicBezTo>
                <a:cubicBezTo>
                  <a:pt x="175806" y="3062"/>
                  <a:pt x="176234" y="4312"/>
                  <a:pt x="176664" y="5598"/>
                </a:cubicBezTo>
                <a:cubicBezTo>
                  <a:pt x="177699" y="8777"/>
                  <a:pt x="178628" y="11992"/>
                  <a:pt x="179449" y="15313"/>
                </a:cubicBezTo>
                <a:cubicBezTo>
                  <a:pt x="179629" y="15992"/>
                  <a:pt x="179771" y="16670"/>
                  <a:pt x="179914" y="17314"/>
                </a:cubicBezTo>
                <a:cubicBezTo>
                  <a:pt x="181843" y="25993"/>
                  <a:pt x="182878" y="35102"/>
                  <a:pt x="182878" y="44531"/>
                </a:cubicBezTo>
                <a:cubicBezTo>
                  <a:pt x="182878" y="101860"/>
                  <a:pt x="144695" y="148365"/>
                  <a:pt x="97510" y="148616"/>
                </a:cubicBezTo>
                <a:lnTo>
                  <a:pt x="97153" y="148616"/>
                </a:lnTo>
                <a:cubicBezTo>
                  <a:pt x="67971" y="148616"/>
                  <a:pt x="43432" y="128721"/>
                  <a:pt x="36360" y="101753"/>
                </a:cubicBezTo>
                <a:cubicBezTo>
                  <a:pt x="24537" y="112720"/>
                  <a:pt x="17143" y="128364"/>
                  <a:pt x="17143" y="145758"/>
                </a:cubicBezTo>
                <a:lnTo>
                  <a:pt x="17143" y="151473"/>
                </a:lnTo>
                <a:cubicBezTo>
                  <a:pt x="17143" y="156224"/>
                  <a:pt x="13321" y="160045"/>
                  <a:pt x="8572" y="160045"/>
                </a:cubicBezTo>
                <a:cubicBezTo>
                  <a:pt x="3821" y="160045"/>
                  <a:pt x="0" y="156224"/>
                  <a:pt x="0" y="151473"/>
                </a:cubicBezTo>
                <a:lnTo>
                  <a:pt x="0" y="145758"/>
                </a:lnTo>
                <a:cubicBezTo>
                  <a:pt x="0" y="118933"/>
                  <a:pt x="13680" y="95322"/>
                  <a:pt x="34433" y="81499"/>
                </a:cubicBezTo>
                <a:lnTo>
                  <a:pt x="34433" y="8150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830698" y="3377916"/>
            <a:ext cx="182880" cy="182831"/>
          </a:xfrm>
          <a:custGeom>
            <a:avLst/>
            <a:gdLst/>
            <a:ahLst/>
            <a:cxnLst/>
            <a:rect l="l" t="t" r="r" b="b"/>
            <a:pathLst>
              <a:path w="182880" h="182831">
                <a:moveTo>
                  <a:pt x="132092" y="22929"/>
                </a:moveTo>
                <a:cubicBezTo>
                  <a:pt x="135772" y="19214"/>
                  <a:pt x="140807" y="17142"/>
                  <a:pt x="146021" y="17142"/>
                </a:cubicBezTo>
                <a:cubicBezTo>
                  <a:pt x="156913" y="17142"/>
                  <a:pt x="165735" y="25964"/>
                  <a:pt x="165735" y="36857"/>
                </a:cubicBezTo>
                <a:cubicBezTo>
                  <a:pt x="165735" y="42071"/>
                  <a:pt x="163663" y="47106"/>
                  <a:pt x="159949" y="50785"/>
                </a:cubicBezTo>
                <a:lnTo>
                  <a:pt x="80160" y="130609"/>
                </a:lnTo>
                <a:cubicBezTo>
                  <a:pt x="79624" y="131145"/>
                  <a:pt x="78909" y="131430"/>
                  <a:pt x="78124" y="131430"/>
                </a:cubicBezTo>
                <a:lnTo>
                  <a:pt x="51446" y="131430"/>
                </a:lnTo>
                <a:lnTo>
                  <a:pt x="51446" y="104751"/>
                </a:lnTo>
                <a:cubicBezTo>
                  <a:pt x="51446" y="104001"/>
                  <a:pt x="51731" y="103252"/>
                  <a:pt x="52267" y="102716"/>
                </a:cubicBezTo>
                <a:lnTo>
                  <a:pt x="62018" y="92966"/>
                </a:lnTo>
                <a:lnTo>
                  <a:pt x="73090" y="104038"/>
                </a:lnTo>
                <a:cubicBezTo>
                  <a:pt x="75304" y="106252"/>
                  <a:pt x="78947" y="106252"/>
                  <a:pt x="81162" y="104038"/>
                </a:cubicBezTo>
                <a:cubicBezTo>
                  <a:pt x="83377" y="101824"/>
                  <a:pt x="83377" y="98180"/>
                  <a:pt x="81162" y="95966"/>
                </a:cubicBezTo>
                <a:lnTo>
                  <a:pt x="70090" y="84894"/>
                </a:lnTo>
                <a:lnTo>
                  <a:pt x="84876" y="70108"/>
                </a:lnTo>
                <a:lnTo>
                  <a:pt x="95948" y="81181"/>
                </a:lnTo>
                <a:cubicBezTo>
                  <a:pt x="98163" y="83395"/>
                  <a:pt x="101806" y="83395"/>
                  <a:pt x="104020" y="81181"/>
                </a:cubicBezTo>
                <a:cubicBezTo>
                  <a:pt x="106235" y="78966"/>
                  <a:pt x="106235" y="75323"/>
                  <a:pt x="104020" y="73109"/>
                </a:cubicBezTo>
                <a:lnTo>
                  <a:pt x="92949" y="62036"/>
                </a:lnTo>
                <a:lnTo>
                  <a:pt x="107735" y="47251"/>
                </a:lnTo>
                <a:lnTo>
                  <a:pt x="118806" y="58323"/>
                </a:lnTo>
                <a:cubicBezTo>
                  <a:pt x="121021" y="60537"/>
                  <a:pt x="124664" y="60537"/>
                  <a:pt x="126878" y="58323"/>
                </a:cubicBezTo>
                <a:cubicBezTo>
                  <a:pt x="129093" y="56109"/>
                  <a:pt x="129093" y="52465"/>
                  <a:pt x="126878" y="50251"/>
                </a:cubicBezTo>
                <a:lnTo>
                  <a:pt x="115807" y="39179"/>
                </a:lnTo>
                <a:lnTo>
                  <a:pt x="132058" y="22929"/>
                </a:lnTo>
                <a:lnTo>
                  <a:pt x="132092" y="22929"/>
                </a:lnTo>
                <a:moveTo>
                  <a:pt x="34305" y="104753"/>
                </a:moveTo>
                <a:lnTo>
                  <a:pt x="34305" y="136469"/>
                </a:lnTo>
                <a:lnTo>
                  <a:pt x="2518" y="168219"/>
                </a:lnTo>
                <a:cubicBezTo>
                  <a:pt x="-839" y="171576"/>
                  <a:pt x="-839" y="177006"/>
                  <a:pt x="2518" y="180326"/>
                </a:cubicBezTo>
                <a:cubicBezTo>
                  <a:pt x="5876" y="183648"/>
                  <a:pt x="11304" y="183683"/>
                  <a:pt x="14625" y="180326"/>
                </a:cubicBezTo>
                <a:lnTo>
                  <a:pt x="46411" y="148539"/>
                </a:lnTo>
                <a:lnTo>
                  <a:pt x="78126" y="148539"/>
                </a:lnTo>
                <a:cubicBezTo>
                  <a:pt x="83448" y="148539"/>
                  <a:pt x="88519" y="146431"/>
                  <a:pt x="92270" y="142681"/>
                </a:cubicBezTo>
                <a:lnTo>
                  <a:pt x="172094" y="62929"/>
                </a:lnTo>
                <a:cubicBezTo>
                  <a:pt x="179023" y="55999"/>
                  <a:pt x="182880" y="46642"/>
                  <a:pt x="182880" y="36857"/>
                </a:cubicBezTo>
                <a:cubicBezTo>
                  <a:pt x="182880" y="16499"/>
                  <a:pt x="166379" y="-2"/>
                  <a:pt x="146022" y="-2"/>
                </a:cubicBezTo>
                <a:cubicBezTo>
                  <a:pt x="136237" y="-2"/>
                  <a:pt x="126879" y="3891"/>
                  <a:pt x="119951" y="10783"/>
                </a:cubicBezTo>
                <a:lnTo>
                  <a:pt x="40162" y="90607"/>
                </a:lnTo>
                <a:cubicBezTo>
                  <a:pt x="36412" y="94357"/>
                  <a:pt x="34305" y="99429"/>
                  <a:pt x="34305" y="104751"/>
                </a:cubicBezTo>
                <a:lnTo>
                  <a:pt x="34305" y="10475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3842128" y="1794972"/>
            <a:ext cx="160020" cy="182880"/>
          </a:xfrm>
          <a:custGeom>
            <a:avLst/>
            <a:gdLst/>
            <a:ahLst/>
            <a:cxnLst/>
            <a:rect l="l" t="t" r="r" b="b"/>
            <a:pathLst>
              <a:path w="160020" h="182880">
                <a:moveTo>
                  <a:pt x="31897" y="55828"/>
                </a:moveTo>
                <a:cubicBezTo>
                  <a:pt x="40362" y="41077"/>
                  <a:pt x="51149" y="27503"/>
                  <a:pt x="60900" y="18001"/>
                </a:cubicBezTo>
                <a:cubicBezTo>
                  <a:pt x="67580" y="24680"/>
                  <a:pt x="75509" y="34861"/>
                  <a:pt x="82367" y="43611"/>
                </a:cubicBezTo>
                <a:cubicBezTo>
                  <a:pt x="83724" y="45325"/>
                  <a:pt x="85011" y="47004"/>
                  <a:pt x="86260" y="48577"/>
                </a:cubicBezTo>
                <a:cubicBezTo>
                  <a:pt x="87904" y="50649"/>
                  <a:pt x="90440" y="51863"/>
                  <a:pt x="93082" y="51826"/>
                </a:cubicBezTo>
                <a:cubicBezTo>
                  <a:pt x="95725" y="51790"/>
                  <a:pt x="98225" y="50541"/>
                  <a:pt x="99833" y="48434"/>
                </a:cubicBezTo>
                <a:cubicBezTo>
                  <a:pt x="101013" y="46898"/>
                  <a:pt x="102584" y="44577"/>
                  <a:pt x="104227" y="42220"/>
                </a:cubicBezTo>
                <a:cubicBezTo>
                  <a:pt x="105155" y="40863"/>
                  <a:pt x="106120" y="39506"/>
                  <a:pt x="107013" y="38220"/>
                </a:cubicBezTo>
                <a:cubicBezTo>
                  <a:pt x="109014" y="35398"/>
                  <a:pt x="110764" y="33041"/>
                  <a:pt x="112156" y="31399"/>
                </a:cubicBezTo>
                <a:cubicBezTo>
                  <a:pt x="119300" y="38827"/>
                  <a:pt x="126801" y="50330"/>
                  <a:pt x="132658" y="62975"/>
                </a:cubicBezTo>
                <a:cubicBezTo>
                  <a:pt x="138981" y="76619"/>
                  <a:pt x="142874" y="90478"/>
                  <a:pt x="142874" y="100944"/>
                </a:cubicBezTo>
                <a:cubicBezTo>
                  <a:pt x="142874" y="137734"/>
                  <a:pt x="114728" y="165739"/>
                  <a:pt x="80008" y="165739"/>
                </a:cubicBezTo>
                <a:cubicBezTo>
                  <a:pt x="44897" y="165739"/>
                  <a:pt x="17143" y="137736"/>
                  <a:pt x="17143" y="100944"/>
                </a:cubicBezTo>
                <a:cubicBezTo>
                  <a:pt x="17143" y="87550"/>
                  <a:pt x="22929" y="71511"/>
                  <a:pt x="31895" y="55868"/>
                </a:cubicBezTo>
                <a:lnTo>
                  <a:pt x="31897" y="55828"/>
                </a:lnTo>
                <a:moveTo>
                  <a:pt x="71259" y="4144"/>
                </a:moveTo>
                <a:cubicBezTo>
                  <a:pt x="65472" y="-1357"/>
                  <a:pt x="56436" y="-1392"/>
                  <a:pt x="50650" y="4107"/>
                </a:cubicBezTo>
                <a:cubicBezTo>
                  <a:pt x="39219" y="14859"/>
                  <a:pt x="26719" y="30396"/>
                  <a:pt x="17039" y="47328"/>
                </a:cubicBezTo>
                <a:cubicBezTo>
                  <a:pt x="7395" y="64116"/>
                  <a:pt x="2" y="83225"/>
                  <a:pt x="2" y="100941"/>
                </a:cubicBezTo>
                <a:cubicBezTo>
                  <a:pt x="2" y="146769"/>
                  <a:pt x="35041" y="182880"/>
                  <a:pt x="80012" y="182880"/>
                </a:cubicBezTo>
                <a:cubicBezTo>
                  <a:pt x="124516" y="182880"/>
                  <a:pt x="160022" y="146840"/>
                  <a:pt x="160022" y="100941"/>
                </a:cubicBezTo>
                <a:cubicBezTo>
                  <a:pt x="160022" y="86974"/>
                  <a:pt x="155056" y="70508"/>
                  <a:pt x="148199" y="55756"/>
                </a:cubicBezTo>
                <a:cubicBezTo>
                  <a:pt x="141341" y="40934"/>
                  <a:pt x="132090" y="26754"/>
                  <a:pt x="122518" y="17502"/>
                </a:cubicBezTo>
                <a:cubicBezTo>
                  <a:pt x="116696" y="11858"/>
                  <a:pt x="107516" y="11858"/>
                  <a:pt x="101694" y="17465"/>
                </a:cubicBezTo>
                <a:cubicBezTo>
                  <a:pt x="98873" y="20179"/>
                  <a:pt x="95622" y="24608"/>
                  <a:pt x="93015" y="28288"/>
                </a:cubicBezTo>
                <a:lnTo>
                  <a:pt x="92621" y="28858"/>
                </a:lnTo>
                <a:cubicBezTo>
                  <a:pt x="85942" y="20358"/>
                  <a:pt x="78013" y="10534"/>
                  <a:pt x="71262" y="4140"/>
                </a:cubicBezTo>
                <a:lnTo>
                  <a:pt x="71259" y="4144"/>
                </a:lnTo>
                <a:moveTo>
                  <a:pt x="80616" y="148590"/>
                </a:moveTo>
                <a:cubicBezTo>
                  <a:pt x="89653" y="148590"/>
                  <a:pt x="97654" y="146090"/>
                  <a:pt x="105191" y="141088"/>
                </a:cubicBezTo>
                <a:cubicBezTo>
                  <a:pt x="120228" y="130587"/>
                  <a:pt x="124265" y="109584"/>
                  <a:pt x="115227" y="93082"/>
                </a:cubicBezTo>
                <a:cubicBezTo>
                  <a:pt x="113621" y="89867"/>
                  <a:pt x="109513" y="89653"/>
                  <a:pt x="107191" y="92367"/>
                </a:cubicBezTo>
                <a:lnTo>
                  <a:pt x="98190" y="102834"/>
                </a:lnTo>
                <a:cubicBezTo>
                  <a:pt x="95833" y="105547"/>
                  <a:pt x="91583" y="105476"/>
                  <a:pt x="89368" y="102654"/>
                </a:cubicBezTo>
                <a:cubicBezTo>
                  <a:pt x="83475" y="95153"/>
                  <a:pt x="72937" y="81758"/>
                  <a:pt x="66936" y="74151"/>
                </a:cubicBezTo>
                <a:cubicBezTo>
                  <a:pt x="64687" y="71294"/>
                  <a:pt x="60400" y="71257"/>
                  <a:pt x="58115" y="74114"/>
                </a:cubicBezTo>
                <a:cubicBezTo>
                  <a:pt x="46041" y="89295"/>
                  <a:pt x="39970" y="98867"/>
                  <a:pt x="39970" y="109618"/>
                </a:cubicBezTo>
                <a:cubicBezTo>
                  <a:pt x="40005" y="134086"/>
                  <a:pt x="58079" y="148588"/>
                  <a:pt x="80618" y="148588"/>
                </a:cubicBezTo>
                <a:lnTo>
                  <a:pt x="80616" y="14859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2025-07-14T20:23:45Z</dcterms:created>
  <dcterms:modified xsi:type="dcterms:W3CDTF">2025-07-14T20:23:45Z</dcterms:modified>
</cp:coreProperties>
</file>