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80e109dcae87df0fd6030dc028eb2ac75af518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fd49499b783713824191f8bf91e075d9e4d5f0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757c377c85b6973fb3627e5ed3eaa89d6038fe5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5acd63fe25bb0b6a09a7f663e5220ab8e6d41f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0597c8b44703601b19c10de26fbbc46aa85472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09187a22325aa801f4ac2e3e5ec1c490879c65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c9dceaf4fdd1e264c8c6be083fd4691cc848c0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c698d8c3bb039fe38ec4829302e8c999660735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931c3ec1e701801e90e2f7997061c336b5d8b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6727a442c30e7b434969cd30798615601291da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00de0ab5708afe7d5fee8a1b4cbf0c7d257ca2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c89feae71093898c9c7c90f4e1b2d72998587f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755726879cf8fc20fecaa7e3f98f1dad26e5d9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4dd9bd3ce7e7db624179c6d39d62761958f0ee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841fc9c3270980a0f39dd907b69dbc58292003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Geospatial Technology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Exploring Mapping, Spatial Analysis, and Real-World Applications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Geospatial Technology?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Types of Maps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GIS Software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Spatial Analysis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Real-World Applications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Case Study: Urban Planning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Group Activity: Mapping a Local Park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Independent Practice: Geospatial Technology Pr…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and Misconceptions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FAQs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Vocabulary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lesson will introduce you to the fundamental concepts of geospatial technology, including mapping, spatial analysis, and geographic information systems (GIS).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Concepts in Geospatial Technology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has numerous applications in various fields, including urban planning, emergency response, and environmental conservation.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Geospatial Technology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Geospatial technology combines geography, computer science, and spatial analysis to understand and interpret geographic data.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Overview of Geospatial Technology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Geospatial Technology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107769" y="48988"/>
                </a:moveTo>
                <a:lnTo>
                  <a:pt x="107769" y="107769"/>
                </a:lnTo>
                <a:lnTo>
                  <a:pt x="48988" y="107769"/>
                </a:lnTo>
                <a:lnTo>
                  <a:pt x="48988" y="48988"/>
                </a:lnTo>
                <a:lnTo>
                  <a:pt x="107769" y="48988"/>
                </a:lnTo>
                <a:moveTo>
                  <a:pt x="48988" y="0"/>
                </a:moveTo>
                <a:cubicBezTo>
                  <a:pt x="21924" y="0"/>
                  <a:pt x="0" y="21924"/>
                  <a:pt x="0" y="48988"/>
                </a:cubicBezTo>
                <a:lnTo>
                  <a:pt x="0" y="107769"/>
                </a:lnTo>
                <a:cubicBezTo>
                  <a:pt x="0" y="134834"/>
                  <a:pt x="21924" y="156757"/>
                  <a:pt x="48988" y="156757"/>
                </a:cubicBezTo>
                <a:lnTo>
                  <a:pt x="107769" y="156757"/>
                </a:lnTo>
                <a:cubicBezTo>
                  <a:pt x="134834" y="156757"/>
                  <a:pt x="156757" y="134834"/>
                  <a:pt x="156757" y="107769"/>
                </a:cubicBezTo>
                <a:lnTo>
                  <a:pt x="156757" y="48988"/>
                </a:lnTo>
                <a:cubicBezTo>
                  <a:pt x="156757" y="21924"/>
                  <a:pt x="134834" y="0"/>
                  <a:pt x="107769" y="0"/>
                </a:cubicBezTo>
                <a:lnTo>
                  <a:pt x="48988" y="0"/>
                </a:lnTo>
                <a:moveTo>
                  <a:pt x="107769" y="244929"/>
                </a:moveTo>
                <a:lnTo>
                  <a:pt x="107769" y="303711"/>
                </a:lnTo>
                <a:lnTo>
                  <a:pt x="48988" y="303711"/>
                </a:lnTo>
                <a:lnTo>
                  <a:pt x="48988" y="244929"/>
                </a:lnTo>
                <a:lnTo>
                  <a:pt x="107769" y="244929"/>
                </a:lnTo>
                <a:moveTo>
                  <a:pt x="48988" y="195941"/>
                </a:moveTo>
                <a:cubicBezTo>
                  <a:pt x="21924" y="195941"/>
                  <a:pt x="0" y="217865"/>
                  <a:pt x="0" y="244929"/>
                </a:cubicBezTo>
                <a:lnTo>
                  <a:pt x="0" y="303711"/>
                </a:lnTo>
                <a:cubicBezTo>
                  <a:pt x="0" y="330775"/>
                  <a:pt x="21924" y="352699"/>
                  <a:pt x="48988" y="352699"/>
                </a:cubicBezTo>
                <a:lnTo>
                  <a:pt x="107769" y="352699"/>
                </a:lnTo>
                <a:cubicBezTo>
                  <a:pt x="134834" y="352699"/>
                  <a:pt x="156757" y="330775"/>
                  <a:pt x="156757" y="303711"/>
                </a:cubicBezTo>
                <a:lnTo>
                  <a:pt x="156757" y="244929"/>
                </a:lnTo>
                <a:cubicBezTo>
                  <a:pt x="156757" y="217865"/>
                  <a:pt x="134834" y="195941"/>
                  <a:pt x="107769" y="195941"/>
                </a:cubicBezTo>
                <a:lnTo>
                  <a:pt x="48988" y="195941"/>
                </a:lnTo>
                <a:moveTo>
                  <a:pt x="48988" y="440871"/>
                </a:moveTo>
                <a:lnTo>
                  <a:pt x="107769" y="440871"/>
                </a:lnTo>
                <a:lnTo>
                  <a:pt x="107769" y="499652"/>
                </a:lnTo>
                <a:lnTo>
                  <a:pt x="48988" y="499652"/>
                </a:lnTo>
                <a:lnTo>
                  <a:pt x="48988" y="440871"/>
                </a:lnTo>
                <a:moveTo>
                  <a:pt x="0" y="440871"/>
                </a:moveTo>
                <a:lnTo>
                  <a:pt x="0" y="499652"/>
                </a:lnTo>
                <a:cubicBezTo>
                  <a:pt x="0" y="526716"/>
                  <a:pt x="21924" y="548640"/>
                  <a:pt x="48988" y="548640"/>
                </a:cubicBezTo>
                <a:lnTo>
                  <a:pt x="107769" y="548640"/>
                </a:lnTo>
                <a:cubicBezTo>
                  <a:pt x="134834" y="548640"/>
                  <a:pt x="156757" y="526716"/>
                  <a:pt x="156757" y="499652"/>
                </a:cubicBezTo>
                <a:lnTo>
                  <a:pt x="156757" y="440871"/>
                </a:lnTo>
                <a:cubicBezTo>
                  <a:pt x="156757" y="413806"/>
                  <a:pt x="134834" y="391883"/>
                  <a:pt x="107769" y="391883"/>
                </a:cubicBezTo>
                <a:lnTo>
                  <a:pt x="48988" y="391883"/>
                </a:lnTo>
                <a:cubicBezTo>
                  <a:pt x="21924" y="391883"/>
                  <a:pt x="0" y="413806"/>
                  <a:pt x="0" y="440871"/>
                </a:cubicBezTo>
                <a:lnTo>
                  <a:pt x="0" y="440871"/>
                </a:lnTo>
                <a:moveTo>
                  <a:pt x="303711" y="48988"/>
                </a:moveTo>
                <a:lnTo>
                  <a:pt x="303711" y="107769"/>
                </a:lnTo>
                <a:lnTo>
                  <a:pt x="244929" y="107769"/>
                </a:lnTo>
                <a:lnTo>
                  <a:pt x="244929" y="48988"/>
                </a:lnTo>
                <a:lnTo>
                  <a:pt x="303711" y="48988"/>
                </a:lnTo>
                <a:moveTo>
                  <a:pt x="244929" y="0"/>
                </a:moveTo>
                <a:cubicBezTo>
                  <a:pt x="217865" y="0"/>
                  <a:pt x="195941" y="21924"/>
                  <a:pt x="195941" y="48988"/>
                </a:cubicBezTo>
                <a:lnTo>
                  <a:pt x="195941" y="107769"/>
                </a:lnTo>
                <a:cubicBezTo>
                  <a:pt x="195941" y="134834"/>
                  <a:pt x="217865" y="156757"/>
                  <a:pt x="244929" y="156757"/>
                </a:cubicBezTo>
                <a:lnTo>
                  <a:pt x="303711" y="156757"/>
                </a:lnTo>
                <a:cubicBezTo>
                  <a:pt x="330775" y="156757"/>
                  <a:pt x="352699" y="134834"/>
                  <a:pt x="352699" y="107769"/>
                </a:cubicBezTo>
                <a:lnTo>
                  <a:pt x="352699" y="48988"/>
                </a:lnTo>
                <a:cubicBezTo>
                  <a:pt x="352699" y="21924"/>
                  <a:pt x="330775" y="0"/>
                  <a:pt x="303711" y="0"/>
                </a:cubicBezTo>
                <a:lnTo>
                  <a:pt x="244929" y="0"/>
                </a:lnTo>
                <a:moveTo>
                  <a:pt x="244929" y="244929"/>
                </a:moveTo>
                <a:lnTo>
                  <a:pt x="303711" y="244929"/>
                </a:lnTo>
                <a:lnTo>
                  <a:pt x="303711" y="303711"/>
                </a:lnTo>
                <a:lnTo>
                  <a:pt x="244929" y="303711"/>
                </a:lnTo>
                <a:lnTo>
                  <a:pt x="244929" y="244929"/>
                </a:lnTo>
                <a:moveTo>
                  <a:pt x="195941" y="244929"/>
                </a:moveTo>
                <a:lnTo>
                  <a:pt x="195941" y="303711"/>
                </a:lnTo>
                <a:cubicBezTo>
                  <a:pt x="195941" y="330775"/>
                  <a:pt x="217865" y="352699"/>
                  <a:pt x="244929" y="352699"/>
                </a:cubicBezTo>
                <a:lnTo>
                  <a:pt x="303711" y="352699"/>
                </a:lnTo>
                <a:cubicBezTo>
                  <a:pt x="330775" y="352699"/>
                  <a:pt x="352699" y="330775"/>
                  <a:pt x="352699" y="303711"/>
                </a:cubicBezTo>
                <a:lnTo>
                  <a:pt x="352699" y="244929"/>
                </a:lnTo>
                <a:cubicBezTo>
                  <a:pt x="352699" y="217865"/>
                  <a:pt x="330775" y="195941"/>
                  <a:pt x="303711" y="195941"/>
                </a:cubicBezTo>
                <a:lnTo>
                  <a:pt x="244929" y="195941"/>
                </a:lnTo>
                <a:cubicBezTo>
                  <a:pt x="217865" y="195941"/>
                  <a:pt x="195941" y="217865"/>
                  <a:pt x="195941" y="244929"/>
                </a:cubicBezTo>
                <a:lnTo>
                  <a:pt x="195941" y="244929"/>
                </a:lnTo>
                <a:moveTo>
                  <a:pt x="303711" y="440871"/>
                </a:moveTo>
                <a:lnTo>
                  <a:pt x="303711" y="499652"/>
                </a:lnTo>
                <a:lnTo>
                  <a:pt x="244929" y="499652"/>
                </a:lnTo>
                <a:lnTo>
                  <a:pt x="244929" y="440871"/>
                </a:lnTo>
                <a:lnTo>
                  <a:pt x="303711" y="440871"/>
                </a:lnTo>
                <a:moveTo>
                  <a:pt x="244929" y="391888"/>
                </a:moveTo>
                <a:cubicBezTo>
                  <a:pt x="217865" y="391888"/>
                  <a:pt x="195941" y="413812"/>
                  <a:pt x="195941" y="440876"/>
                </a:cubicBezTo>
                <a:lnTo>
                  <a:pt x="195941" y="499657"/>
                </a:lnTo>
                <a:cubicBezTo>
                  <a:pt x="195941" y="526722"/>
                  <a:pt x="217865" y="548645"/>
                  <a:pt x="244929" y="548645"/>
                </a:cubicBezTo>
                <a:lnTo>
                  <a:pt x="303711" y="548645"/>
                </a:lnTo>
                <a:cubicBezTo>
                  <a:pt x="330775" y="548645"/>
                  <a:pt x="352699" y="526722"/>
                  <a:pt x="352699" y="499657"/>
                </a:cubicBezTo>
                <a:lnTo>
                  <a:pt x="352699" y="440876"/>
                </a:lnTo>
                <a:cubicBezTo>
                  <a:pt x="352699" y="413812"/>
                  <a:pt x="330775" y="391888"/>
                  <a:pt x="303711" y="391888"/>
                </a:cubicBezTo>
                <a:lnTo>
                  <a:pt x="244929" y="391888"/>
                </a:lnTo>
                <a:moveTo>
                  <a:pt x="440871" y="48988"/>
                </a:moveTo>
                <a:lnTo>
                  <a:pt x="499652" y="48988"/>
                </a:lnTo>
                <a:lnTo>
                  <a:pt x="499652" y="107769"/>
                </a:lnTo>
                <a:lnTo>
                  <a:pt x="440871" y="107769"/>
                </a:lnTo>
                <a:lnTo>
                  <a:pt x="440871" y="48988"/>
                </a:lnTo>
                <a:moveTo>
                  <a:pt x="391888" y="48988"/>
                </a:moveTo>
                <a:lnTo>
                  <a:pt x="391888" y="107769"/>
                </a:lnTo>
                <a:cubicBezTo>
                  <a:pt x="391888" y="134834"/>
                  <a:pt x="413812" y="156757"/>
                  <a:pt x="440876" y="156757"/>
                </a:cubicBezTo>
                <a:lnTo>
                  <a:pt x="499657" y="156757"/>
                </a:lnTo>
                <a:cubicBezTo>
                  <a:pt x="526722" y="156757"/>
                  <a:pt x="548645" y="134834"/>
                  <a:pt x="548645" y="107769"/>
                </a:cubicBezTo>
                <a:lnTo>
                  <a:pt x="548645" y="48988"/>
                </a:lnTo>
                <a:cubicBezTo>
                  <a:pt x="548645" y="21924"/>
                  <a:pt x="526722" y="0"/>
                  <a:pt x="499657" y="0"/>
                </a:cubicBezTo>
                <a:lnTo>
                  <a:pt x="440876" y="0"/>
                </a:lnTo>
                <a:cubicBezTo>
                  <a:pt x="413812" y="0"/>
                  <a:pt x="391888" y="21924"/>
                  <a:pt x="391888" y="48988"/>
                </a:cubicBezTo>
                <a:lnTo>
                  <a:pt x="391888" y="48988"/>
                </a:lnTo>
                <a:moveTo>
                  <a:pt x="499652" y="244929"/>
                </a:moveTo>
                <a:lnTo>
                  <a:pt x="499652" y="303711"/>
                </a:lnTo>
                <a:lnTo>
                  <a:pt x="440871" y="303711"/>
                </a:lnTo>
                <a:lnTo>
                  <a:pt x="440871" y="244929"/>
                </a:lnTo>
                <a:lnTo>
                  <a:pt x="499652" y="244929"/>
                </a:lnTo>
                <a:moveTo>
                  <a:pt x="440871" y="195941"/>
                </a:moveTo>
                <a:cubicBezTo>
                  <a:pt x="413806" y="195941"/>
                  <a:pt x="391883" y="217865"/>
                  <a:pt x="391883" y="244929"/>
                </a:cubicBezTo>
                <a:lnTo>
                  <a:pt x="391883" y="303711"/>
                </a:lnTo>
                <a:cubicBezTo>
                  <a:pt x="391883" y="330775"/>
                  <a:pt x="413806" y="352699"/>
                  <a:pt x="440871" y="352699"/>
                </a:cubicBezTo>
                <a:lnTo>
                  <a:pt x="499652" y="352699"/>
                </a:lnTo>
                <a:cubicBezTo>
                  <a:pt x="526716" y="352699"/>
                  <a:pt x="548640" y="330775"/>
                  <a:pt x="548640" y="303711"/>
                </a:cubicBezTo>
                <a:lnTo>
                  <a:pt x="548640" y="244929"/>
                </a:lnTo>
                <a:cubicBezTo>
                  <a:pt x="548640" y="217865"/>
                  <a:pt x="526716" y="195941"/>
                  <a:pt x="499652" y="195941"/>
                </a:cubicBezTo>
                <a:lnTo>
                  <a:pt x="440871" y="195941"/>
                </a:lnTo>
                <a:moveTo>
                  <a:pt x="440871" y="440871"/>
                </a:moveTo>
                <a:lnTo>
                  <a:pt x="499652" y="440871"/>
                </a:lnTo>
                <a:lnTo>
                  <a:pt x="499652" y="499652"/>
                </a:lnTo>
                <a:lnTo>
                  <a:pt x="440871" y="499652"/>
                </a:lnTo>
                <a:lnTo>
                  <a:pt x="440871" y="440871"/>
                </a:lnTo>
                <a:moveTo>
                  <a:pt x="391888" y="440871"/>
                </a:moveTo>
                <a:lnTo>
                  <a:pt x="391888" y="499652"/>
                </a:lnTo>
                <a:cubicBezTo>
                  <a:pt x="391888" y="526716"/>
                  <a:pt x="413812" y="548640"/>
                  <a:pt x="440876" y="548640"/>
                </a:cubicBezTo>
                <a:lnTo>
                  <a:pt x="499657" y="548640"/>
                </a:lnTo>
                <a:cubicBezTo>
                  <a:pt x="526722" y="548640"/>
                  <a:pt x="548645" y="526716"/>
                  <a:pt x="548645" y="499652"/>
                </a:cubicBezTo>
                <a:lnTo>
                  <a:pt x="548645" y="440871"/>
                </a:lnTo>
                <a:cubicBezTo>
                  <a:pt x="548645" y="413806"/>
                  <a:pt x="526722" y="391883"/>
                  <a:pt x="499657" y="391883"/>
                </a:cubicBezTo>
                <a:lnTo>
                  <a:pt x="440876" y="391883"/>
                </a:lnTo>
                <a:cubicBezTo>
                  <a:pt x="413812" y="391883"/>
                  <a:pt x="391888" y="413806"/>
                  <a:pt x="391888" y="44087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524376" y="3139054"/>
            <a:ext cx="308610" cy="548640"/>
          </a:xfrm>
          <a:custGeom>
            <a:avLst/>
            <a:gdLst/>
            <a:ahLst/>
            <a:cxnLst/>
            <a:rect l="l" t="t" r="r" b="b"/>
            <a:pathLst>
              <a:path w="308610" h="548640">
                <a:moveTo>
                  <a:pt x="51436" y="154305"/>
                </a:moveTo>
                <a:cubicBezTo>
                  <a:pt x="51436" y="97493"/>
                  <a:pt x="97493" y="51435"/>
                  <a:pt x="154305" y="51435"/>
                </a:cubicBezTo>
                <a:cubicBezTo>
                  <a:pt x="211117" y="51435"/>
                  <a:pt x="257174" y="97493"/>
                  <a:pt x="257174" y="154305"/>
                </a:cubicBezTo>
                <a:cubicBezTo>
                  <a:pt x="257174" y="211117"/>
                  <a:pt x="211117" y="257175"/>
                  <a:pt x="154305" y="257175"/>
                </a:cubicBezTo>
                <a:cubicBezTo>
                  <a:pt x="97493" y="257175"/>
                  <a:pt x="51436" y="211117"/>
                  <a:pt x="51436" y="154305"/>
                </a:cubicBezTo>
                <a:lnTo>
                  <a:pt x="51436" y="154305"/>
                </a:lnTo>
                <a:moveTo>
                  <a:pt x="180021" y="306465"/>
                </a:moveTo>
                <a:cubicBezTo>
                  <a:pt x="252995" y="294247"/>
                  <a:pt x="308610" y="230703"/>
                  <a:pt x="308610" y="154305"/>
                </a:cubicBezTo>
                <a:cubicBezTo>
                  <a:pt x="308610" y="69118"/>
                  <a:pt x="239494" y="0"/>
                  <a:pt x="154305" y="0"/>
                </a:cubicBezTo>
                <a:cubicBezTo>
                  <a:pt x="69116" y="0"/>
                  <a:pt x="0" y="69118"/>
                  <a:pt x="0" y="154305"/>
                </a:cubicBezTo>
                <a:cubicBezTo>
                  <a:pt x="0" y="230813"/>
                  <a:pt x="55615" y="294252"/>
                  <a:pt x="128589" y="306465"/>
                </a:cubicBezTo>
                <a:lnTo>
                  <a:pt x="128589" y="522920"/>
                </a:lnTo>
                <a:cubicBezTo>
                  <a:pt x="128589" y="537173"/>
                  <a:pt x="140053" y="548640"/>
                  <a:pt x="154305" y="548640"/>
                </a:cubicBezTo>
                <a:cubicBezTo>
                  <a:pt x="168557" y="548640"/>
                  <a:pt x="180021" y="537173"/>
                  <a:pt x="180021" y="522925"/>
                </a:cubicBezTo>
                <a:lnTo>
                  <a:pt x="180021" y="30646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Geospatial technology is the use of computer hardware, software, and data to analyze and interpret geographic data.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Geospatial Technology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the use of geographic information systems (GIS), global positioning systems (GPS), and remote sensing technologies.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Components of Geospatial Technology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Geospatial technology is used to solve real-world problems, such as navigating, tracking climate change, and responding to emergencies.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in Problem Solving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has numerous applications in various fields, including urban planning, emergency response, and environmental conservation.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Fields of Application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Geospatial Technology?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59511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45838" y="2595170"/>
            <a:ext cx="548640" cy="548533"/>
          </a:xfrm>
          <a:custGeom>
            <a:avLst/>
            <a:gdLst/>
            <a:ahLst/>
            <a:cxnLst/>
            <a:rect l="l" t="t" r="r" b="b"/>
            <a:pathLst>
              <a:path w="548640" h="548533">
                <a:moveTo>
                  <a:pt x="258223" y="7553"/>
                </a:moveTo>
                <a:cubicBezTo>
                  <a:pt x="248150" y="-2518"/>
                  <a:pt x="231866" y="-2518"/>
                  <a:pt x="221903" y="7553"/>
                </a:cubicBezTo>
                <a:lnTo>
                  <a:pt x="101795" y="127556"/>
                </a:lnTo>
                <a:cubicBezTo>
                  <a:pt x="91722" y="137627"/>
                  <a:pt x="91722" y="153913"/>
                  <a:pt x="101795" y="163880"/>
                </a:cubicBezTo>
                <a:lnTo>
                  <a:pt x="164049" y="226133"/>
                </a:lnTo>
                <a:cubicBezTo>
                  <a:pt x="109514" y="215634"/>
                  <a:pt x="51013" y="229561"/>
                  <a:pt x="6331" y="268671"/>
                </a:cubicBezTo>
                <a:cubicBezTo>
                  <a:pt x="2260" y="272210"/>
                  <a:pt x="11" y="277245"/>
                  <a:pt x="11" y="282599"/>
                </a:cubicBezTo>
                <a:lnTo>
                  <a:pt x="11" y="283136"/>
                </a:lnTo>
                <a:cubicBezTo>
                  <a:pt x="11" y="288386"/>
                  <a:pt x="2047" y="293421"/>
                  <a:pt x="5799" y="297064"/>
                </a:cubicBezTo>
                <a:lnTo>
                  <a:pt x="110376" y="401850"/>
                </a:lnTo>
                <a:lnTo>
                  <a:pt x="58946" y="453280"/>
                </a:lnTo>
                <a:cubicBezTo>
                  <a:pt x="48873" y="463351"/>
                  <a:pt x="48873" y="479637"/>
                  <a:pt x="58946" y="489604"/>
                </a:cubicBezTo>
                <a:cubicBezTo>
                  <a:pt x="69019" y="499571"/>
                  <a:pt x="85303" y="499675"/>
                  <a:pt x="95266" y="489604"/>
                </a:cubicBezTo>
                <a:lnTo>
                  <a:pt x="146695" y="438174"/>
                </a:lnTo>
                <a:lnTo>
                  <a:pt x="251272" y="542746"/>
                </a:lnTo>
                <a:cubicBezTo>
                  <a:pt x="255024" y="546498"/>
                  <a:pt x="259951" y="548533"/>
                  <a:pt x="265202" y="548533"/>
                </a:cubicBezTo>
                <a:lnTo>
                  <a:pt x="265739" y="548533"/>
                </a:lnTo>
                <a:cubicBezTo>
                  <a:pt x="271094" y="548533"/>
                  <a:pt x="276240" y="546174"/>
                  <a:pt x="279669" y="542214"/>
                </a:cubicBezTo>
                <a:cubicBezTo>
                  <a:pt x="318776" y="497536"/>
                  <a:pt x="332816" y="439035"/>
                  <a:pt x="322205" y="384494"/>
                </a:cubicBezTo>
                <a:lnTo>
                  <a:pt x="384674" y="446852"/>
                </a:lnTo>
                <a:cubicBezTo>
                  <a:pt x="394747" y="456923"/>
                  <a:pt x="411030" y="456923"/>
                  <a:pt x="420994" y="446852"/>
                </a:cubicBezTo>
                <a:lnTo>
                  <a:pt x="541102" y="326849"/>
                </a:lnTo>
                <a:cubicBezTo>
                  <a:pt x="551175" y="316778"/>
                  <a:pt x="551175" y="300492"/>
                  <a:pt x="541102" y="290525"/>
                </a:cubicBezTo>
                <a:lnTo>
                  <a:pt x="468242" y="217664"/>
                </a:lnTo>
                <a:lnTo>
                  <a:pt x="496102" y="189699"/>
                </a:lnTo>
                <a:cubicBezTo>
                  <a:pt x="507783" y="178021"/>
                  <a:pt x="514317" y="162273"/>
                  <a:pt x="514317" y="145767"/>
                </a:cubicBezTo>
                <a:cubicBezTo>
                  <a:pt x="514317" y="129268"/>
                  <a:pt x="507783" y="113519"/>
                  <a:pt x="496102" y="101835"/>
                </a:cubicBezTo>
                <a:lnTo>
                  <a:pt x="446818" y="52550"/>
                </a:lnTo>
                <a:cubicBezTo>
                  <a:pt x="435138" y="40872"/>
                  <a:pt x="419386" y="34333"/>
                  <a:pt x="402888" y="34333"/>
                </a:cubicBezTo>
                <a:cubicBezTo>
                  <a:pt x="386385" y="34333"/>
                  <a:pt x="370639" y="40872"/>
                  <a:pt x="358959" y="52550"/>
                </a:cubicBezTo>
                <a:lnTo>
                  <a:pt x="331099" y="80410"/>
                </a:lnTo>
                <a:lnTo>
                  <a:pt x="258223" y="7553"/>
                </a:lnTo>
                <a:moveTo>
                  <a:pt x="295295" y="317743"/>
                </a:moveTo>
                <a:cubicBezTo>
                  <a:pt x="288437" y="307348"/>
                  <a:pt x="280509" y="297601"/>
                  <a:pt x="271401" y="288490"/>
                </a:cubicBezTo>
                <a:lnTo>
                  <a:pt x="260044" y="277130"/>
                </a:lnTo>
                <a:cubicBezTo>
                  <a:pt x="250937" y="268024"/>
                  <a:pt x="241188" y="260092"/>
                  <a:pt x="230791" y="253236"/>
                </a:cubicBezTo>
                <a:lnTo>
                  <a:pt x="395366" y="88873"/>
                </a:lnTo>
                <a:cubicBezTo>
                  <a:pt x="397402" y="86838"/>
                  <a:pt x="400079" y="85769"/>
                  <a:pt x="402866" y="85769"/>
                </a:cubicBezTo>
                <a:cubicBezTo>
                  <a:pt x="405653" y="85769"/>
                  <a:pt x="408441" y="86838"/>
                  <a:pt x="410366" y="88873"/>
                </a:cubicBezTo>
                <a:lnTo>
                  <a:pt x="459760" y="138269"/>
                </a:lnTo>
                <a:cubicBezTo>
                  <a:pt x="461796" y="140304"/>
                  <a:pt x="462866" y="142981"/>
                  <a:pt x="462866" y="145767"/>
                </a:cubicBezTo>
                <a:cubicBezTo>
                  <a:pt x="462866" y="148554"/>
                  <a:pt x="461796" y="151340"/>
                  <a:pt x="459760" y="153266"/>
                </a:cubicBezTo>
                <a:lnTo>
                  <a:pt x="295289" y="317842"/>
                </a:lnTo>
                <a:lnTo>
                  <a:pt x="295295" y="317743"/>
                </a:lnTo>
                <a:moveTo>
                  <a:pt x="294653" y="116843"/>
                </a:moveTo>
                <a:lnTo>
                  <a:pt x="211078" y="200417"/>
                </a:lnTo>
                <a:lnTo>
                  <a:pt x="156434" y="145773"/>
                </a:lnTo>
                <a:lnTo>
                  <a:pt x="240008" y="62094"/>
                </a:lnTo>
                <a:lnTo>
                  <a:pt x="294653" y="116739"/>
                </a:lnTo>
                <a:lnTo>
                  <a:pt x="294653" y="116843"/>
                </a:lnTo>
                <a:moveTo>
                  <a:pt x="402866" y="392316"/>
                </a:moveTo>
                <a:lnTo>
                  <a:pt x="348222" y="337671"/>
                </a:lnTo>
                <a:lnTo>
                  <a:pt x="431796" y="253993"/>
                </a:lnTo>
                <a:lnTo>
                  <a:pt x="486441" y="308638"/>
                </a:lnTo>
                <a:lnTo>
                  <a:pt x="402866" y="392316"/>
                </a:lnTo>
                <a:moveTo>
                  <a:pt x="235076" y="324918"/>
                </a:moveTo>
                <a:cubicBezTo>
                  <a:pt x="276646" y="366491"/>
                  <a:pt x="285540" y="428848"/>
                  <a:pt x="260577" y="479314"/>
                </a:cubicBezTo>
                <a:lnTo>
                  <a:pt x="69321" y="288057"/>
                </a:lnTo>
                <a:cubicBezTo>
                  <a:pt x="119785" y="263197"/>
                  <a:pt x="182143" y="272094"/>
                  <a:pt x="223719" y="313558"/>
                </a:cubicBezTo>
                <a:lnTo>
                  <a:pt x="235076" y="32491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60159" y="259511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moveTo>
                  <a:pt x="328646" y="348364"/>
                </a:moveTo>
                <a:lnTo>
                  <a:pt x="174018" y="407837"/>
                </a:lnTo>
                <a:cubicBezTo>
                  <a:pt x="153230" y="415875"/>
                  <a:pt x="132760" y="395405"/>
                  <a:pt x="140798" y="374617"/>
                </a:cubicBezTo>
                <a:lnTo>
                  <a:pt x="200270" y="219988"/>
                </a:lnTo>
                <a:cubicBezTo>
                  <a:pt x="203809" y="210881"/>
                  <a:pt x="210881" y="203809"/>
                  <a:pt x="219988" y="200270"/>
                </a:cubicBezTo>
                <a:lnTo>
                  <a:pt x="374617" y="140798"/>
                </a:lnTo>
                <a:cubicBezTo>
                  <a:pt x="395405" y="132760"/>
                  <a:pt x="415875" y="153230"/>
                  <a:pt x="407837" y="174018"/>
                </a:cubicBezTo>
                <a:lnTo>
                  <a:pt x="348364" y="328646"/>
                </a:lnTo>
                <a:cubicBezTo>
                  <a:pt x="344935" y="337754"/>
                  <a:pt x="337754" y="344826"/>
                  <a:pt x="328646" y="348364"/>
                </a:cubicBezTo>
                <a:lnTo>
                  <a:pt x="328646" y="348364"/>
                </a:lnTo>
                <a:moveTo>
                  <a:pt x="308610" y="274320"/>
                </a:moveTo>
                <a:cubicBezTo>
                  <a:pt x="308610" y="255381"/>
                  <a:pt x="293259" y="240030"/>
                  <a:pt x="274320" y="240030"/>
                </a:cubicBezTo>
                <a:cubicBezTo>
                  <a:pt x="255381" y="240030"/>
                  <a:pt x="240030" y="255381"/>
                  <a:pt x="240030" y="274320"/>
                </a:cubicBezTo>
                <a:cubicBezTo>
                  <a:pt x="240030" y="293259"/>
                  <a:pt x="255381" y="308610"/>
                  <a:pt x="274320" y="308610"/>
                </a:cubicBezTo>
                <a:cubicBezTo>
                  <a:pt x="293259" y="308610"/>
                  <a:pt x="308610" y="293259"/>
                  <a:pt x="308610" y="274320"/>
                </a:cubicBezTo>
                <a:lnTo>
                  <a:pt x="308610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294494" y="2595116"/>
            <a:ext cx="308610" cy="548640"/>
          </a:xfrm>
          <a:custGeom>
            <a:avLst/>
            <a:gdLst/>
            <a:ahLst/>
            <a:cxnLst/>
            <a:rect l="l" t="t" r="r" b="b"/>
            <a:pathLst>
              <a:path w="308610" h="548640">
                <a:moveTo>
                  <a:pt x="51436" y="154305"/>
                </a:moveTo>
                <a:cubicBezTo>
                  <a:pt x="51436" y="97493"/>
                  <a:pt x="97493" y="51435"/>
                  <a:pt x="154305" y="51435"/>
                </a:cubicBezTo>
                <a:cubicBezTo>
                  <a:pt x="211117" y="51435"/>
                  <a:pt x="257174" y="97493"/>
                  <a:pt x="257174" y="154305"/>
                </a:cubicBezTo>
                <a:cubicBezTo>
                  <a:pt x="257174" y="211117"/>
                  <a:pt x="211117" y="257175"/>
                  <a:pt x="154305" y="257175"/>
                </a:cubicBezTo>
                <a:cubicBezTo>
                  <a:pt x="97493" y="257175"/>
                  <a:pt x="51436" y="211117"/>
                  <a:pt x="51436" y="154305"/>
                </a:cubicBezTo>
                <a:lnTo>
                  <a:pt x="51436" y="154305"/>
                </a:lnTo>
                <a:moveTo>
                  <a:pt x="180021" y="306465"/>
                </a:moveTo>
                <a:cubicBezTo>
                  <a:pt x="252995" y="294247"/>
                  <a:pt x="308610" y="230703"/>
                  <a:pt x="308610" y="154305"/>
                </a:cubicBezTo>
                <a:cubicBezTo>
                  <a:pt x="308610" y="69118"/>
                  <a:pt x="239494" y="0"/>
                  <a:pt x="154305" y="0"/>
                </a:cubicBezTo>
                <a:cubicBezTo>
                  <a:pt x="69116" y="0"/>
                  <a:pt x="0" y="69118"/>
                  <a:pt x="0" y="154305"/>
                </a:cubicBezTo>
                <a:cubicBezTo>
                  <a:pt x="0" y="230813"/>
                  <a:pt x="55615" y="294252"/>
                  <a:pt x="128589" y="306465"/>
                </a:cubicBezTo>
                <a:lnTo>
                  <a:pt x="128589" y="522920"/>
                </a:lnTo>
                <a:cubicBezTo>
                  <a:pt x="128589" y="537173"/>
                  <a:pt x="140053" y="548640"/>
                  <a:pt x="154305" y="548640"/>
                </a:cubicBezTo>
                <a:cubicBezTo>
                  <a:pt x="168557" y="548640"/>
                  <a:pt x="180021" y="537173"/>
                  <a:pt x="180021" y="522925"/>
                </a:cubicBezTo>
                <a:lnTo>
                  <a:pt x="180021" y="30646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480" r="-914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Show the physical features of an area, such as mountains, rivers, and valleys.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Topographic Maps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Show the distribution of a particular feature or phenomenon, such as population density or climate.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Thematic Maps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Allow users to interact with the data, such as zooming in and out, and clicking on features for more information.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Maps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Google Maps, Apple Maps, and National Geographic Maps.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Maps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70143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65176" y="224084"/>
                </a:moveTo>
                <a:cubicBezTo>
                  <a:pt x="265176" y="226599"/>
                  <a:pt x="263175" y="228598"/>
                  <a:pt x="260662" y="228598"/>
                </a:cubicBezTo>
                <a:lnTo>
                  <a:pt x="31949" y="228598"/>
                </a:lnTo>
                <a:cubicBezTo>
                  <a:pt x="29436" y="228598"/>
                  <a:pt x="27436" y="226599"/>
                  <a:pt x="27436" y="224084"/>
                </a:cubicBezTo>
                <a:cubicBezTo>
                  <a:pt x="27436" y="223227"/>
                  <a:pt x="27662" y="222428"/>
                  <a:pt x="28123" y="221685"/>
                </a:cubicBezTo>
                <a:lnTo>
                  <a:pt x="146311" y="33320"/>
                </a:lnTo>
                <a:lnTo>
                  <a:pt x="264499" y="221685"/>
                </a:lnTo>
                <a:cubicBezTo>
                  <a:pt x="264956" y="222428"/>
                  <a:pt x="265187" y="223229"/>
                  <a:pt x="265187" y="224087"/>
                </a:cubicBezTo>
                <a:lnTo>
                  <a:pt x="265176" y="224084"/>
                </a:lnTo>
                <a:moveTo>
                  <a:pt x="0" y="224084"/>
                </a:moveTo>
                <a:cubicBezTo>
                  <a:pt x="0" y="241743"/>
                  <a:pt x="14287" y="256032"/>
                  <a:pt x="31946" y="256032"/>
                </a:cubicBezTo>
                <a:lnTo>
                  <a:pt x="260659" y="256032"/>
                </a:lnTo>
                <a:lnTo>
                  <a:pt x="330841" y="256032"/>
                </a:lnTo>
                <a:cubicBezTo>
                  <a:pt x="350157" y="256032"/>
                  <a:pt x="365760" y="240373"/>
                  <a:pt x="365760" y="221114"/>
                </a:cubicBezTo>
                <a:cubicBezTo>
                  <a:pt x="365760" y="214714"/>
                  <a:pt x="363990" y="208428"/>
                  <a:pt x="360672" y="202941"/>
                </a:cubicBezTo>
                <a:lnTo>
                  <a:pt x="285234" y="79326"/>
                </a:lnTo>
                <a:cubicBezTo>
                  <a:pt x="282890" y="75496"/>
                  <a:pt x="278775" y="73154"/>
                  <a:pt x="274320" y="73154"/>
                </a:cubicBezTo>
                <a:cubicBezTo>
                  <a:pt x="269861" y="73154"/>
                  <a:pt x="265747" y="75496"/>
                  <a:pt x="263406" y="79268"/>
                </a:cubicBezTo>
                <a:lnTo>
                  <a:pt x="235860" y="124416"/>
                </a:lnTo>
                <a:lnTo>
                  <a:pt x="163908" y="9716"/>
                </a:lnTo>
                <a:cubicBezTo>
                  <a:pt x="160137" y="3659"/>
                  <a:pt x="153451" y="0"/>
                  <a:pt x="146304" y="0"/>
                </a:cubicBezTo>
                <a:cubicBezTo>
                  <a:pt x="139161" y="0"/>
                  <a:pt x="132530" y="3659"/>
                  <a:pt x="128700" y="9716"/>
                </a:cubicBezTo>
                <a:lnTo>
                  <a:pt x="4912" y="207112"/>
                </a:lnTo>
                <a:cubicBezTo>
                  <a:pt x="1712" y="212199"/>
                  <a:pt x="-4" y="218086"/>
                  <a:pt x="-4" y="224084"/>
                </a:cubicBezTo>
                <a:lnTo>
                  <a:pt x="0" y="22408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1322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6029" y="115514"/>
                </a:moveTo>
                <a:cubicBezTo>
                  <a:pt x="213600" y="107515"/>
                  <a:pt x="198739" y="102870"/>
                  <a:pt x="182880" y="102870"/>
                </a:cubicBezTo>
                <a:cubicBezTo>
                  <a:pt x="138660" y="102870"/>
                  <a:pt x="102870" y="138660"/>
                  <a:pt x="102870" y="182880"/>
                </a:cubicBezTo>
                <a:cubicBezTo>
                  <a:pt x="102870" y="227100"/>
                  <a:pt x="138660" y="262890"/>
                  <a:pt x="182880" y="262890"/>
                </a:cubicBezTo>
                <a:cubicBezTo>
                  <a:pt x="227100" y="262890"/>
                  <a:pt x="262890" y="227100"/>
                  <a:pt x="262890" y="182880"/>
                </a:cubicBezTo>
                <a:lnTo>
                  <a:pt x="297180" y="182880"/>
                </a:lnTo>
                <a:cubicBezTo>
                  <a:pt x="297180" y="238743"/>
                  <a:pt x="257104" y="285249"/>
                  <a:pt x="204098" y="295179"/>
                </a:cubicBezTo>
                <a:cubicBezTo>
                  <a:pt x="198882" y="289393"/>
                  <a:pt x="191311" y="285750"/>
                  <a:pt x="182880" y="285750"/>
                </a:cubicBezTo>
                <a:cubicBezTo>
                  <a:pt x="174449" y="285750"/>
                  <a:pt x="166878" y="289393"/>
                  <a:pt x="161662" y="295179"/>
                </a:cubicBezTo>
                <a:cubicBezTo>
                  <a:pt x="115584" y="286536"/>
                  <a:pt x="79224" y="250173"/>
                  <a:pt x="70581" y="204098"/>
                </a:cubicBezTo>
                <a:cubicBezTo>
                  <a:pt x="76367" y="198882"/>
                  <a:pt x="80010" y="191311"/>
                  <a:pt x="80010" y="182880"/>
                </a:cubicBezTo>
                <a:cubicBezTo>
                  <a:pt x="80010" y="174449"/>
                  <a:pt x="76367" y="166878"/>
                  <a:pt x="70581" y="161662"/>
                </a:cubicBezTo>
                <a:cubicBezTo>
                  <a:pt x="80511" y="108656"/>
                  <a:pt x="127017" y="68580"/>
                  <a:pt x="182880" y="68580"/>
                </a:cubicBezTo>
                <a:cubicBezTo>
                  <a:pt x="208242" y="68580"/>
                  <a:pt x="231672" y="76868"/>
                  <a:pt x="250674" y="90869"/>
                </a:cubicBezTo>
                <a:lnTo>
                  <a:pt x="275106" y="66437"/>
                </a:lnTo>
                <a:cubicBezTo>
                  <a:pt x="249818" y="46291"/>
                  <a:pt x="217741" y="34290"/>
                  <a:pt x="182880" y="34290"/>
                </a:cubicBezTo>
                <a:cubicBezTo>
                  <a:pt x="109084" y="34290"/>
                  <a:pt x="47790" y="88155"/>
                  <a:pt x="36218" y="158663"/>
                </a:cubicBezTo>
                <a:cubicBezTo>
                  <a:pt x="28215" y="163736"/>
                  <a:pt x="22860" y="172664"/>
                  <a:pt x="22860" y="182880"/>
                </a:cubicBezTo>
                <a:cubicBezTo>
                  <a:pt x="22860" y="193096"/>
                  <a:pt x="28218" y="202024"/>
                  <a:pt x="36218" y="207097"/>
                </a:cubicBezTo>
                <a:cubicBezTo>
                  <a:pt x="46506" y="269748"/>
                  <a:pt x="95939" y="319254"/>
                  <a:pt x="158663" y="329542"/>
                </a:cubicBezTo>
                <a:cubicBezTo>
                  <a:pt x="163736" y="337615"/>
                  <a:pt x="172664" y="342900"/>
                  <a:pt x="182880" y="342900"/>
                </a:cubicBezTo>
                <a:cubicBezTo>
                  <a:pt x="193096" y="342900"/>
                  <a:pt x="202024" y="337542"/>
                  <a:pt x="207097" y="329542"/>
                </a:cubicBezTo>
                <a:cubicBezTo>
                  <a:pt x="277605" y="317970"/>
                  <a:pt x="331470" y="256676"/>
                  <a:pt x="331470" y="182880"/>
                </a:cubicBezTo>
                <a:lnTo>
                  <a:pt x="365760" y="182880"/>
                </a:lnTo>
                <a:cubicBezTo>
                  <a:pt x="365760" y="283892"/>
                  <a:pt x="283892" y="365760"/>
                  <a:pt x="182880" y="365760"/>
                </a:cubicBezTo>
                <a:cubicBezTo>
                  <a:pt x="81868" y="365760"/>
                  <a:pt x="0" y="283892"/>
                  <a:pt x="0" y="182880"/>
                </a:cubicBezTo>
                <a:cubicBezTo>
                  <a:pt x="0" y="81868"/>
                  <a:pt x="81868" y="0"/>
                  <a:pt x="182880" y="0"/>
                </a:cubicBezTo>
                <a:cubicBezTo>
                  <a:pt x="227243" y="0"/>
                  <a:pt x="267820" y="15786"/>
                  <a:pt x="299539" y="42004"/>
                </a:cubicBezTo>
                <a:lnTo>
                  <a:pt x="330757" y="10713"/>
                </a:lnTo>
                <a:cubicBezTo>
                  <a:pt x="337472" y="3998"/>
                  <a:pt x="348332" y="3998"/>
                  <a:pt x="354974" y="10713"/>
                </a:cubicBezTo>
                <a:cubicBezTo>
                  <a:pt x="361616" y="17428"/>
                  <a:pt x="361689" y="28288"/>
                  <a:pt x="354974" y="34930"/>
                </a:cubicBezTo>
                <a:lnTo>
                  <a:pt x="224957" y="164947"/>
                </a:lnTo>
                <a:cubicBezTo>
                  <a:pt x="227316" y="170448"/>
                  <a:pt x="228600" y="176450"/>
                  <a:pt x="228600" y="182807"/>
                </a:cubicBezTo>
                <a:cubicBezTo>
                  <a:pt x="228600" y="208026"/>
                  <a:pt x="208099" y="228527"/>
                  <a:pt x="182880" y="228527"/>
                </a:cubicBezTo>
                <a:cubicBezTo>
                  <a:pt x="157661" y="228527"/>
                  <a:pt x="137160" y="208026"/>
                  <a:pt x="137160" y="182807"/>
                </a:cubicBezTo>
                <a:cubicBezTo>
                  <a:pt x="137160" y="157588"/>
                  <a:pt x="157661" y="137087"/>
                  <a:pt x="182880" y="137087"/>
                </a:cubicBezTo>
                <a:cubicBezTo>
                  <a:pt x="189237" y="137087"/>
                  <a:pt x="195239" y="138374"/>
                  <a:pt x="200740" y="140730"/>
                </a:cubicBezTo>
                <a:lnTo>
                  <a:pt x="226029" y="115441"/>
                </a:lnTo>
                <a:lnTo>
                  <a:pt x="226029" y="11551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14001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Maps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45671" r="-4567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GIS software is used to create, edit, and analyze geographic data.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Purpose of GIS Software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GIS software: ArcGIS, QGIS, and Google Earth.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GIS Software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GIS software is used to perform spatial analysis, such as buffering, overlay, and network analysis.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Spatial Analysis Capabilities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GIS software is used in various fields, including urban planning, emergency response, and environmental conservation.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GIS Software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126228" y="2145388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26" y="214333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82966" y="4197761"/>
            <a:ext cx="320081" cy="365760"/>
          </a:xfrm>
          <a:custGeom>
            <a:avLst/>
            <a:gdLst/>
            <a:ahLst/>
            <a:cxnLst/>
            <a:rect l="l" t="t" r="r" b="b"/>
            <a:pathLst>
              <a:path w="320081" h="365760">
                <a:moveTo>
                  <a:pt x="172741" y="5644"/>
                </a:moveTo>
                <a:cubicBezTo>
                  <a:pt x="169528" y="2070"/>
                  <a:pt x="164883" y="0"/>
                  <a:pt x="160024" y="0"/>
                </a:cubicBezTo>
                <a:cubicBezTo>
                  <a:pt x="155166" y="0"/>
                  <a:pt x="150524" y="2070"/>
                  <a:pt x="147308" y="5644"/>
                </a:cubicBezTo>
                <a:lnTo>
                  <a:pt x="44437" y="119944"/>
                </a:lnTo>
                <a:cubicBezTo>
                  <a:pt x="39936" y="124944"/>
                  <a:pt x="38794" y="132230"/>
                  <a:pt x="41508" y="138374"/>
                </a:cubicBezTo>
                <a:cubicBezTo>
                  <a:pt x="44222" y="144519"/>
                  <a:pt x="50368" y="148590"/>
                  <a:pt x="57154" y="148590"/>
                </a:cubicBezTo>
                <a:lnTo>
                  <a:pt x="65585" y="148590"/>
                </a:lnTo>
                <a:lnTo>
                  <a:pt x="21292" y="200312"/>
                </a:lnTo>
                <a:cubicBezTo>
                  <a:pt x="16936" y="205385"/>
                  <a:pt x="15934" y="212528"/>
                  <a:pt x="18722" y="218600"/>
                </a:cubicBezTo>
                <a:cubicBezTo>
                  <a:pt x="21506" y="224672"/>
                  <a:pt x="27581" y="228600"/>
                  <a:pt x="34294" y="228600"/>
                </a:cubicBezTo>
                <a:lnTo>
                  <a:pt x="51437" y="228600"/>
                </a:lnTo>
                <a:lnTo>
                  <a:pt x="3431" y="292608"/>
                </a:lnTo>
                <a:cubicBezTo>
                  <a:pt x="-499" y="297824"/>
                  <a:pt x="-1069" y="304751"/>
                  <a:pt x="1789" y="310538"/>
                </a:cubicBezTo>
                <a:cubicBezTo>
                  <a:pt x="4648" y="316324"/>
                  <a:pt x="10649" y="320040"/>
                  <a:pt x="17147" y="320040"/>
                </a:cubicBezTo>
                <a:lnTo>
                  <a:pt x="114301" y="320040"/>
                </a:lnTo>
                <a:lnTo>
                  <a:pt x="142875" y="320040"/>
                </a:lnTo>
                <a:lnTo>
                  <a:pt x="142875" y="348617"/>
                </a:lnTo>
                <a:cubicBezTo>
                  <a:pt x="142875" y="358119"/>
                  <a:pt x="150518" y="365764"/>
                  <a:pt x="160018" y="365764"/>
                </a:cubicBezTo>
                <a:cubicBezTo>
                  <a:pt x="169518" y="365764"/>
                  <a:pt x="177162" y="358119"/>
                  <a:pt x="177162" y="348620"/>
                </a:cubicBezTo>
                <a:lnTo>
                  <a:pt x="177162" y="320047"/>
                </a:lnTo>
                <a:lnTo>
                  <a:pt x="205735" y="320047"/>
                </a:lnTo>
                <a:lnTo>
                  <a:pt x="302889" y="320047"/>
                </a:lnTo>
                <a:cubicBezTo>
                  <a:pt x="309390" y="320047"/>
                  <a:pt x="315318" y="316404"/>
                  <a:pt x="318247" y="310545"/>
                </a:cubicBezTo>
                <a:cubicBezTo>
                  <a:pt x="321176" y="304685"/>
                  <a:pt x="320532" y="297758"/>
                  <a:pt x="316605" y="292615"/>
                </a:cubicBezTo>
                <a:lnTo>
                  <a:pt x="268599" y="228607"/>
                </a:lnTo>
                <a:lnTo>
                  <a:pt x="285743" y="228607"/>
                </a:lnTo>
                <a:cubicBezTo>
                  <a:pt x="292458" y="228607"/>
                  <a:pt x="298530" y="224679"/>
                  <a:pt x="301315" y="218607"/>
                </a:cubicBezTo>
                <a:cubicBezTo>
                  <a:pt x="304099" y="212536"/>
                  <a:pt x="303101" y="205392"/>
                  <a:pt x="298744" y="200319"/>
                </a:cubicBezTo>
                <a:lnTo>
                  <a:pt x="254452" y="148597"/>
                </a:lnTo>
                <a:lnTo>
                  <a:pt x="262883" y="148597"/>
                </a:lnTo>
                <a:cubicBezTo>
                  <a:pt x="269668" y="148597"/>
                  <a:pt x="275814" y="144596"/>
                  <a:pt x="278528" y="138455"/>
                </a:cubicBezTo>
                <a:cubicBezTo>
                  <a:pt x="281242" y="132310"/>
                  <a:pt x="280170" y="125024"/>
                  <a:pt x="275599" y="120024"/>
                </a:cubicBezTo>
                <a:lnTo>
                  <a:pt x="172729" y="5724"/>
                </a:lnTo>
                <a:lnTo>
                  <a:pt x="172741" y="5644"/>
                </a:lnTo>
                <a:moveTo>
                  <a:pt x="177171" y="285750"/>
                </a:moveTo>
                <a:lnTo>
                  <a:pt x="177171" y="154307"/>
                </a:lnTo>
                <a:cubicBezTo>
                  <a:pt x="177171" y="144804"/>
                  <a:pt x="169528" y="137164"/>
                  <a:pt x="160028" y="137164"/>
                </a:cubicBezTo>
                <a:cubicBezTo>
                  <a:pt x="150528" y="137164"/>
                  <a:pt x="142884" y="144808"/>
                  <a:pt x="142884" y="154310"/>
                </a:cubicBezTo>
                <a:lnTo>
                  <a:pt x="142884" y="285757"/>
                </a:lnTo>
                <a:lnTo>
                  <a:pt x="114310" y="285757"/>
                </a:lnTo>
                <a:lnTo>
                  <a:pt x="51447" y="285757"/>
                </a:lnTo>
                <a:lnTo>
                  <a:pt x="99452" y="221749"/>
                </a:lnTo>
                <a:cubicBezTo>
                  <a:pt x="103383" y="216534"/>
                  <a:pt x="103953" y="209606"/>
                  <a:pt x="101094" y="203820"/>
                </a:cubicBezTo>
                <a:cubicBezTo>
                  <a:pt x="98236" y="198033"/>
                  <a:pt x="92234" y="194317"/>
                  <a:pt x="85737" y="194317"/>
                </a:cubicBezTo>
                <a:lnTo>
                  <a:pt x="71592" y="194317"/>
                </a:lnTo>
                <a:lnTo>
                  <a:pt x="115885" y="142595"/>
                </a:lnTo>
                <a:cubicBezTo>
                  <a:pt x="120242" y="137522"/>
                  <a:pt x="121243" y="130379"/>
                  <a:pt x="118455" y="124307"/>
                </a:cubicBezTo>
                <a:cubicBezTo>
                  <a:pt x="115671" y="118236"/>
                  <a:pt x="109596" y="114307"/>
                  <a:pt x="102884" y="114307"/>
                </a:cubicBezTo>
                <a:lnTo>
                  <a:pt x="95669" y="114307"/>
                </a:lnTo>
                <a:lnTo>
                  <a:pt x="160034" y="42798"/>
                </a:lnTo>
                <a:lnTo>
                  <a:pt x="224399" y="114307"/>
                </a:lnTo>
                <a:lnTo>
                  <a:pt x="217184" y="114307"/>
                </a:lnTo>
                <a:cubicBezTo>
                  <a:pt x="210469" y="114307"/>
                  <a:pt x="204397" y="118236"/>
                  <a:pt x="201612" y="124307"/>
                </a:cubicBezTo>
                <a:cubicBezTo>
                  <a:pt x="198828" y="130379"/>
                  <a:pt x="199826" y="137522"/>
                  <a:pt x="204183" y="142595"/>
                </a:cubicBezTo>
                <a:lnTo>
                  <a:pt x="248475" y="194317"/>
                </a:lnTo>
                <a:lnTo>
                  <a:pt x="234331" y="194317"/>
                </a:lnTo>
                <a:cubicBezTo>
                  <a:pt x="227830" y="194317"/>
                  <a:pt x="221902" y="197960"/>
                  <a:pt x="218974" y="203820"/>
                </a:cubicBezTo>
                <a:cubicBezTo>
                  <a:pt x="216045" y="209679"/>
                  <a:pt x="216688" y="216607"/>
                  <a:pt x="220616" y="221749"/>
                </a:cubicBezTo>
                <a:lnTo>
                  <a:pt x="268621" y="285757"/>
                </a:lnTo>
                <a:lnTo>
                  <a:pt x="205757" y="285757"/>
                </a:lnTo>
                <a:lnTo>
                  <a:pt x="177171" y="2857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46216" y="0"/>
            <a:ext cx="413691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GIS Software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4418149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Spatial analysis is the process of analyzing and interpreting geographic data to understand patterns, relationships, and trends.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19" y="38039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Spatial Analysis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Spatial analysis involves the use of various techniques, such as buffering, overlay, and network analysis.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545840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Techniques in Spatial Analysis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Spatial analysis is used to solve real-world problems, such as tracking the spread of disease, analyzing traffic patterns, and optimizing emergency response.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36016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Spatial Analysis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Examples of spatial analysis: analyzing the distribution of population, tracking the movement of wildlife, and identifying areas of high crime rates.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7448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Examples of Spatial Analysis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Spatial Analysis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91" b="-2029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31532" y="3064398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45839" y="3110118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285750" y="34290"/>
                </a:moveTo>
                <a:lnTo>
                  <a:pt x="285750" y="102870"/>
                </a:lnTo>
                <a:lnTo>
                  <a:pt x="171450" y="102870"/>
                </a:lnTo>
                <a:lnTo>
                  <a:pt x="171450" y="34290"/>
                </a:lnTo>
                <a:lnTo>
                  <a:pt x="285750" y="34290"/>
                </a:lnTo>
                <a:moveTo>
                  <a:pt x="171450" y="0"/>
                </a:moveTo>
                <a:cubicBezTo>
                  <a:pt x="152517" y="0"/>
                  <a:pt x="137160" y="15358"/>
                  <a:pt x="137160" y="34290"/>
                </a:cubicBezTo>
                <a:lnTo>
                  <a:pt x="137160" y="102870"/>
                </a:lnTo>
                <a:cubicBezTo>
                  <a:pt x="137160" y="121802"/>
                  <a:pt x="152517" y="137160"/>
                  <a:pt x="171450" y="137160"/>
                </a:cubicBezTo>
                <a:lnTo>
                  <a:pt x="211455" y="137160"/>
                </a:lnTo>
                <a:lnTo>
                  <a:pt x="211455" y="165737"/>
                </a:lnTo>
                <a:lnTo>
                  <a:pt x="17145" y="165737"/>
                </a:lnTo>
                <a:cubicBezTo>
                  <a:pt x="7644" y="165737"/>
                  <a:pt x="0" y="173381"/>
                  <a:pt x="0" y="182884"/>
                </a:cubicBezTo>
                <a:cubicBezTo>
                  <a:pt x="0" y="192386"/>
                  <a:pt x="7644" y="200030"/>
                  <a:pt x="17145" y="200030"/>
                </a:cubicBezTo>
                <a:lnTo>
                  <a:pt x="97155" y="200030"/>
                </a:lnTo>
                <a:lnTo>
                  <a:pt x="97155" y="228607"/>
                </a:lnTo>
                <a:lnTo>
                  <a:pt x="57150" y="228607"/>
                </a:lnTo>
                <a:cubicBezTo>
                  <a:pt x="38217" y="228607"/>
                  <a:pt x="22860" y="243966"/>
                  <a:pt x="22860" y="262897"/>
                </a:cubicBezTo>
                <a:lnTo>
                  <a:pt x="22860" y="331477"/>
                </a:lnTo>
                <a:cubicBezTo>
                  <a:pt x="22860" y="350409"/>
                  <a:pt x="38217" y="365767"/>
                  <a:pt x="57150" y="365767"/>
                </a:cubicBezTo>
                <a:lnTo>
                  <a:pt x="171450" y="365767"/>
                </a:lnTo>
                <a:cubicBezTo>
                  <a:pt x="190383" y="365767"/>
                  <a:pt x="205740" y="350409"/>
                  <a:pt x="205740" y="331477"/>
                </a:cubicBezTo>
                <a:lnTo>
                  <a:pt x="205740" y="262897"/>
                </a:lnTo>
                <a:cubicBezTo>
                  <a:pt x="205740" y="243966"/>
                  <a:pt x="190383" y="228607"/>
                  <a:pt x="171450" y="228607"/>
                </a:cubicBezTo>
                <a:lnTo>
                  <a:pt x="131445" y="228607"/>
                </a:lnTo>
                <a:lnTo>
                  <a:pt x="131445" y="200034"/>
                </a:lnTo>
                <a:lnTo>
                  <a:pt x="325755" y="200034"/>
                </a:lnTo>
                <a:lnTo>
                  <a:pt x="325755" y="228611"/>
                </a:lnTo>
                <a:lnTo>
                  <a:pt x="285750" y="228611"/>
                </a:lnTo>
                <a:cubicBezTo>
                  <a:pt x="266817" y="228611"/>
                  <a:pt x="251460" y="243969"/>
                  <a:pt x="251460" y="262901"/>
                </a:cubicBezTo>
                <a:lnTo>
                  <a:pt x="251460" y="331481"/>
                </a:lnTo>
                <a:cubicBezTo>
                  <a:pt x="251460" y="350413"/>
                  <a:pt x="266817" y="365771"/>
                  <a:pt x="285750" y="365771"/>
                </a:cubicBezTo>
                <a:lnTo>
                  <a:pt x="400050" y="365771"/>
                </a:lnTo>
                <a:cubicBezTo>
                  <a:pt x="418983" y="365771"/>
                  <a:pt x="434340" y="350413"/>
                  <a:pt x="434340" y="331481"/>
                </a:cubicBezTo>
                <a:lnTo>
                  <a:pt x="434340" y="262901"/>
                </a:lnTo>
                <a:cubicBezTo>
                  <a:pt x="434340" y="243969"/>
                  <a:pt x="418983" y="228611"/>
                  <a:pt x="400050" y="228611"/>
                </a:cubicBezTo>
                <a:lnTo>
                  <a:pt x="360045" y="228611"/>
                </a:lnTo>
                <a:lnTo>
                  <a:pt x="360045" y="200038"/>
                </a:lnTo>
                <a:lnTo>
                  <a:pt x="440055" y="200038"/>
                </a:lnTo>
                <a:cubicBezTo>
                  <a:pt x="449556" y="200038"/>
                  <a:pt x="457200" y="192393"/>
                  <a:pt x="457200" y="182894"/>
                </a:cubicBezTo>
                <a:cubicBezTo>
                  <a:pt x="457200" y="173392"/>
                  <a:pt x="449556" y="165751"/>
                  <a:pt x="440055" y="165751"/>
                </a:cubicBezTo>
                <a:lnTo>
                  <a:pt x="245745" y="165751"/>
                </a:lnTo>
                <a:lnTo>
                  <a:pt x="245745" y="137178"/>
                </a:lnTo>
                <a:lnTo>
                  <a:pt x="285750" y="137178"/>
                </a:lnTo>
                <a:cubicBezTo>
                  <a:pt x="304683" y="137178"/>
                  <a:pt x="320040" y="121820"/>
                  <a:pt x="320040" y="102888"/>
                </a:cubicBezTo>
                <a:lnTo>
                  <a:pt x="320040" y="34308"/>
                </a:lnTo>
                <a:cubicBezTo>
                  <a:pt x="320040" y="15376"/>
                  <a:pt x="304683" y="18"/>
                  <a:pt x="285750" y="18"/>
                </a:cubicBezTo>
                <a:lnTo>
                  <a:pt x="171450" y="0"/>
                </a:lnTo>
                <a:moveTo>
                  <a:pt x="57150" y="262890"/>
                </a:moveTo>
                <a:lnTo>
                  <a:pt x="171450" y="262890"/>
                </a:lnTo>
                <a:lnTo>
                  <a:pt x="171450" y="331470"/>
                </a:lnTo>
                <a:lnTo>
                  <a:pt x="57150" y="331470"/>
                </a:lnTo>
                <a:lnTo>
                  <a:pt x="57150" y="262890"/>
                </a:lnTo>
                <a:moveTo>
                  <a:pt x="400050" y="262890"/>
                </a:moveTo>
                <a:lnTo>
                  <a:pt x="400050" y="331470"/>
                </a:lnTo>
                <a:lnTo>
                  <a:pt x="285750" y="331470"/>
                </a:lnTo>
                <a:lnTo>
                  <a:pt x="285750" y="262890"/>
                </a:lnTo>
                <a:lnTo>
                  <a:pt x="400050" y="2628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421944" y="3064398"/>
            <a:ext cx="343790" cy="457200"/>
          </a:xfrm>
          <a:custGeom>
            <a:avLst/>
            <a:gdLst/>
            <a:ahLst/>
            <a:cxnLst/>
            <a:rect l="l" t="t" r="r" b="b"/>
            <a:pathLst>
              <a:path w="343790" h="457200">
                <a:moveTo>
                  <a:pt x="300816" y="171893"/>
                </a:moveTo>
                <a:cubicBezTo>
                  <a:pt x="300816" y="100717"/>
                  <a:pt x="243070" y="42972"/>
                  <a:pt x="171895" y="42972"/>
                </a:cubicBezTo>
                <a:cubicBezTo>
                  <a:pt x="100720" y="42972"/>
                  <a:pt x="42974" y="100717"/>
                  <a:pt x="42974" y="171893"/>
                </a:cubicBezTo>
                <a:cubicBezTo>
                  <a:pt x="42974" y="182994"/>
                  <a:pt x="47003" y="200185"/>
                  <a:pt x="56670" y="223104"/>
                </a:cubicBezTo>
                <a:cubicBezTo>
                  <a:pt x="66069" y="245306"/>
                  <a:pt x="79412" y="269839"/>
                  <a:pt x="94721" y="294638"/>
                </a:cubicBezTo>
                <a:cubicBezTo>
                  <a:pt x="120237" y="336001"/>
                  <a:pt x="149782" y="375928"/>
                  <a:pt x="171895" y="404398"/>
                </a:cubicBezTo>
                <a:cubicBezTo>
                  <a:pt x="194097" y="375928"/>
                  <a:pt x="223642" y="335996"/>
                  <a:pt x="249069" y="294638"/>
                </a:cubicBezTo>
                <a:cubicBezTo>
                  <a:pt x="264378" y="269839"/>
                  <a:pt x="277717" y="245306"/>
                  <a:pt x="287119" y="223104"/>
                </a:cubicBezTo>
                <a:cubicBezTo>
                  <a:pt x="296790" y="200185"/>
                  <a:pt x="300816" y="182994"/>
                  <a:pt x="300816" y="171893"/>
                </a:cubicBezTo>
                <a:moveTo>
                  <a:pt x="343790" y="171893"/>
                </a:moveTo>
                <a:cubicBezTo>
                  <a:pt x="343790" y="250143"/>
                  <a:pt x="239040" y="389448"/>
                  <a:pt x="193114" y="446927"/>
                </a:cubicBezTo>
                <a:cubicBezTo>
                  <a:pt x="182102" y="460624"/>
                  <a:pt x="161688" y="460624"/>
                  <a:pt x="150676" y="446927"/>
                </a:cubicBezTo>
                <a:cubicBezTo>
                  <a:pt x="104749" y="389448"/>
                  <a:pt x="0" y="250143"/>
                  <a:pt x="0" y="171893"/>
                </a:cubicBezTo>
                <a:cubicBezTo>
                  <a:pt x="0" y="76992"/>
                  <a:pt x="76995" y="0"/>
                  <a:pt x="171895" y="0"/>
                </a:cubicBezTo>
                <a:cubicBezTo>
                  <a:pt x="266794" y="0"/>
                  <a:pt x="343790" y="76992"/>
                  <a:pt x="343790" y="171893"/>
                </a:cubicBezTo>
                <a:lnTo>
                  <a:pt x="343790" y="171893"/>
                </a:lnTo>
                <a:moveTo>
                  <a:pt x="200543" y="171893"/>
                </a:moveTo>
                <a:cubicBezTo>
                  <a:pt x="200543" y="156070"/>
                  <a:pt x="187716" y="143245"/>
                  <a:pt x="171895" y="143245"/>
                </a:cubicBezTo>
                <a:cubicBezTo>
                  <a:pt x="156074" y="143245"/>
                  <a:pt x="143247" y="156070"/>
                  <a:pt x="143247" y="171893"/>
                </a:cubicBezTo>
                <a:cubicBezTo>
                  <a:pt x="143247" y="187717"/>
                  <a:pt x="156074" y="200542"/>
                  <a:pt x="171895" y="200542"/>
                </a:cubicBezTo>
                <a:cubicBezTo>
                  <a:pt x="187716" y="200542"/>
                  <a:pt x="200543" y="187717"/>
                  <a:pt x="200543" y="171893"/>
                </a:cubicBezTo>
                <a:moveTo>
                  <a:pt x="100273" y="171893"/>
                </a:moveTo>
                <a:cubicBezTo>
                  <a:pt x="100273" y="132337"/>
                  <a:pt x="132338" y="100269"/>
                  <a:pt x="171895" y="100269"/>
                </a:cubicBezTo>
                <a:cubicBezTo>
                  <a:pt x="211451" y="100269"/>
                  <a:pt x="243517" y="132337"/>
                  <a:pt x="243517" y="171893"/>
                </a:cubicBezTo>
                <a:cubicBezTo>
                  <a:pt x="243517" y="211450"/>
                  <a:pt x="211451" y="243518"/>
                  <a:pt x="171895" y="243518"/>
                </a:cubicBezTo>
                <a:cubicBezTo>
                  <a:pt x="132338" y="243518"/>
                  <a:pt x="100273" y="211450"/>
                  <a:pt x="100273" y="171893"/>
                </a:cubicBezTo>
                <a:lnTo>
                  <a:pt x="100273" y="17189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74481" y="3110118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231243" y="44721"/>
                </a:moveTo>
                <a:cubicBezTo>
                  <a:pt x="253673" y="39078"/>
                  <a:pt x="278819" y="34290"/>
                  <a:pt x="297180" y="34290"/>
                </a:cubicBezTo>
                <a:cubicBezTo>
                  <a:pt x="326610" y="34290"/>
                  <a:pt x="361330" y="41861"/>
                  <a:pt x="387550" y="54937"/>
                </a:cubicBezTo>
                <a:cubicBezTo>
                  <a:pt x="415769" y="69081"/>
                  <a:pt x="422910" y="83082"/>
                  <a:pt x="422910" y="91440"/>
                </a:cubicBezTo>
                <a:cubicBezTo>
                  <a:pt x="422910" y="98155"/>
                  <a:pt x="419266" y="106798"/>
                  <a:pt x="397266" y="115086"/>
                </a:cubicBezTo>
                <a:cubicBezTo>
                  <a:pt x="376262" y="123016"/>
                  <a:pt x="349401" y="125730"/>
                  <a:pt x="331470" y="125730"/>
                </a:cubicBezTo>
                <a:cubicBezTo>
                  <a:pt x="306681" y="125730"/>
                  <a:pt x="293253" y="118301"/>
                  <a:pt x="274178" y="107369"/>
                </a:cubicBezTo>
                <a:lnTo>
                  <a:pt x="273680" y="107084"/>
                </a:lnTo>
                <a:cubicBezTo>
                  <a:pt x="258963" y="98653"/>
                  <a:pt x="241461" y="88653"/>
                  <a:pt x="217175" y="83510"/>
                </a:cubicBezTo>
                <a:lnTo>
                  <a:pt x="217175" y="48434"/>
                </a:lnTo>
                <a:cubicBezTo>
                  <a:pt x="221459" y="47220"/>
                  <a:pt x="226245" y="46005"/>
                  <a:pt x="231247" y="44718"/>
                </a:cubicBezTo>
                <a:lnTo>
                  <a:pt x="231243" y="44721"/>
                </a:lnTo>
                <a:moveTo>
                  <a:pt x="182880" y="114300"/>
                </a:moveTo>
                <a:cubicBezTo>
                  <a:pt x="217170" y="114300"/>
                  <a:pt x="237172" y="125730"/>
                  <a:pt x="257175" y="137160"/>
                </a:cubicBezTo>
                <a:cubicBezTo>
                  <a:pt x="277178" y="148590"/>
                  <a:pt x="297180" y="160020"/>
                  <a:pt x="331470" y="160020"/>
                </a:cubicBezTo>
                <a:cubicBezTo>
                  <a:pt x="371758" y="160020"/>
                  <a:pt x="457200" y="148590"/>
                  <a:pt x="457200" y="91440"/>
                </a:cubicBezTo>
                <a:cubicBezTo>
                  <a:pt x="457200" y="34290"/>
                  <a:pt x="365760" y="0"/>
                  <a:pt x="297180" y="0"/>
                </a:cubicBezTo>
                <a:cubicBezTo>
                  <a:pt x="251675" y="0"/>
                  <a:pt x="182880" y="22860"/>
                  <a:pt x="182880" y="22860"/>
                </a:cubicBezTo>
                <a:lnTo>
                  <a:pt x="182880" y="80010"/>
                </a:lnTo>
                <a:lnTo>
                  <a:pt x="182880" y="114300"/>
                </a:lnTo>
                <a:moveTo>
                  <a:pt x="91440" y="68580"/>
                </a:moveTo>
                <a:cubicBezTo>
                  <a:pt x="91440" y="93799"/>
                  <a:pt x="111941" y="114300"/>
                  <a:pt x="137160" y="114300"/>
                </a:cubicBezTo>
                <a:lnTo>
                  <a:pt x="160020" y="114300"/>
                </a:lnTo>
                <a:lnTo>
                  <a:pt x="160020" y="22860"/>
                </a:lnTo>
                <a:lnTo>
                  <a:pt x="137160" y="22860"/>
                </a:lnTo>
                <a:cubicBezTo>
                  <a:pt x="111941" y="22860"/>
                  <a:pt x="91440" y="43361"/>
                  <a:pt x="91440" y="68580"/>
                </a:cubicBezTo>
                <a:lnTo>
                  <a:pt x="91440" y="68580"/>
                </a:lnTo>
                <a:moveTo>
                  <a:pt x="139803" y="321039"/>
                </a:moveTo>
                <a:cubicBezTo>
                  <a:pt x="134801" y="319751"/>
                  <a:pt x="130014" y="318537"/>
                  <a:pt x="125730" y="317322"/>
                </a:cubicBezTo>
                <a:lnTo>
                  <a:pt x="125730" y="282246"/>
                </a:lnTo>
                <a:cubicBezTo>
                  <a:pt x="150016" y="277030"/>
                  <a:pt x="167523" y="267030"/>
                  <a:pt x="182235" y="258673"/>
                </a:cubicBezTo>
                <a:lnTo>
                  <a:pt x="182734" y="258388"/>
                </a:lnTo>
                <a:cubicBezTo>
                  <a:pt x="201808" y="247459"/>
                  <a:pt x="215236" y="240026"/>
                  <a:pt x="240025" y="240026"/>
                </a:cubicBezTo>
                <a:cubicBezTo>
                  <a:pt x="258025" y="240026"/>
                  <a:pt x="284817" y="242671"/>
                  <a:pt x="305821" y="250670"/>
                </a:cubicBezTo>
                <a:cubicBezTo>
                  <a:pt x="327822" y="258958"/>
                  <a:pt x="331465" y="267601"/>
                  <a:pt x="331465" y="274316"/>
                </a:cubicBezTo>
                <a:cubicBezTo>
                  <a:pt x="331465" y="282674"/>
                  <a:pt x="324324" y="296675"/>
                  <a:pt x="296106" y="310819"/>
                </a:cubicBezTo>
                <a:cubicBezTo>
                  <a:pt x="269890" y="323892"/>
                  <a:pt x="235170" y="331466"/>
                  <a:pt x="205735" y="331466"/>
                </a:cubicBezTo>
                <a:cubicBezTo>
                  <a:pt x="187374" y="331466"/>
                  <a:pt x="162228" y="326679"/>
                  <a:pt x="139798" y="321035"/>
                </a:cubicBezTo>
                <a:lnTo>
                  <a:pt x="139803" y="321039"/>
                </a:lnTo>
                <a:moveTo>
                  <a:pt x="91440" y="251460"/>
                </a:moveTo>
                <a:lnTo>
                  <a:pt x="91440" y="251460"/>
                </a:lnTo>
                <a:lnTo>
                  <a:pt x="91440" y="285750"/>
                </a:lnTo>
                <a:lnTo>
                  <a:pt x="91440" y="342900"/>
                </a:lnTo>
                <a:cubicBezTo>
                  <a:pt x="91440" y="342900"/>
                  <a:pt x="160235" y="365760"/>
                  <a:pt x="205740" y="365760"/>
                </a:cubicBezTo>
                <a:cubicBezTo>
                  <a:pt x="274320" y="365760"/>
                  <a:pt x="365760" y="331470"/>
                  <a:pt x="365760" y="274320"/>
                </a:cubicBezTo>
                <a:cubicBezTo>
                  <a:pt x="365760" y="217170"/>
                  <a:pt x="280323" y="205740"/>
                  <a:pt x="240030" y="205740"/>
                </a:cubicBezTo>
                <a:cubicBezTo>
                  <a:pt x="205740" y="205740"/>
                  <a:pt x="185738" y="217170"/>
                  <a:pt x="165735" y="228600"/>
                </a:cubicBezTo>
                <a:cubicBezTo>
                  <a:pt x="145733" y="240030"/>
                  <a:pt x="125730" y="251460"/>
                  <a:pt x="91440" y="251460"/>
                </a:cubicBezTo>
                <a:lnTo>
                  <a:pt x="91440" y="251460"/>
                </a:lnTo>
                <a:moveTo>
                  <a:pt x="0" y="297180"/>
                </a:moveTo>
                <a:cubicBezTo>
                  <a:pt x="0" y="322399"/>
                  <a:pt x="20501" y="342900"/>
                  <a:pt x="45720" y="342900"/>
                </a:cubicBezTo>
                <a:lnTo>
                  <a:pt x="68580" y="342900"/>
                </a:lnTo>
                <a:lnTo>
                  <a:pt x="68580" y="251460"/>
                </a:lnTo>
                <a:lnTo>
                  <a:pt x="45720" y="251460"/>
                </a:lnTo>
                <a:cubicBezTo>
                  <a:pt x="20501" y="251460"/>
                  <a:pt x="0" y="271961"/>
                  <a:pt x="0" y="297180"/>
                </a:cubicBezTo>
                <a:lnTo>
                  <a:pt x="0" y="2971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5283200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1015366"/>
            <a:ext cx="4058195" cy="2384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29280" y="4260712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73"/>
              </a:spcBef>
              <a:buNone/>
            </a:pPr>
            <a:r>
              <a:rPr lang="en-US" sz="109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Geospatial technology is used to track the movement and behavior of wildlife, monitor and analyze environmental phenomena, and develop targeted conservation strategies.</a:t>
            </a:r>
            <a:endParaRPr lang="en-US" sz="1091" dirty="0"/>
          </a:p>
        </p:txBody>
      </p:sp>
      <p:sp>
        <p:nvSpPr>
          <p:cNvPr id="6" name="Text 4"/>
          <p:cNvSpPr/>
          <p:nvPr/>
        </p:nvSpPr>
        <p:spPr>
          <a:xfrm>
            <a:off x="6429280" y="3773331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Environmental Conservation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29280" y="2850768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73"/>
              </a:spcBef>
              <a:buNone/>
            </a:pPr>
            <a:r>
              <a:rPr lang="en-US" sz="109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Geospatial technology is used to quickly assess damage and identify areas of need.</a:t>
            </a:r>
            <a:endParaRPr lang="en-US" sz="1091" dirty="0"/>
          </a:p>
        </p:txBody>
      </p:sp>
      <p:sp>
        <p:nvSpPr>
          <p:cNvPr id="8" name="Text 6"/>
          <p:cNvSpPr/>
          <p:nvPr/>
        </p:nvSpPr>
        <p:spPr>
          <a:xfrm>
            <a:off x="6429280" y="2363387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Emergency Response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29280" y="1502746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73"/>
              </a:spcBef>
              <a:buNone/>
            </a:pPr>
            <a:r>
              <a:rPr lang="en-US" sz="109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Geospatial technology is used to analyze and visualize data on population growth, land use, and infrastructure.</a:t>
            </a:r>
            <a:endParaRPr lang="en-US" sz="1091" dirty="0"/>
          </a:p>
        </p:txBody>
      </p:sp>
      <p:sp>
        <p:nvSpPr>
          <p:cNvPr id="10" name="Text 8"/>
          <p:cNvSpPr/>
          <p:nvPr/>
        </p:nvSpPr>
        <p:spPr>
          <a:xfrm>
            <a:off x="6429280" y="1015365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Urban Planning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29280" y="5659755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73"/>
              </a:spcBef>
              <a:buNone/>
            </a:pPr>
            <a:r>
              <a:rPr lang="en-US" sz="1091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Tracking the spread of disease, analyzing traffic patterns, and optimizing emergency response.</a:t>
            </a:r>
            <a:endParaRPr lang="en-US" sz="1091" dirty="0"/>
          </a:p>
        </p:txBody>
      </p:sp>
      <p:sp>
        <p:nvSpPr>
          <p:cNvPr id="12" name="Text 10"/>
          <p:cNvSpPr/>
          <p:nvPr/>
        </p:nvSpPr>
        <p:spPr>
          <a:xfrm>
            <a:off x="6429280" y="5172374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Examples of Real-World Applications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840799" y="1015365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762303" y="2359501"/>
            <a:ext cx="457200" cy="457111"/>
          </a:xfrm>
          <a:custGeom>
            <a:avLst/>
            <a:gdLst/>
            <a:ahLst/>
            <a:cxnLst/>
            <a:rect l="l" t="t" r="r" b="b"/>
            <a:pathLst>
              <a:path w="457200" h="457111">
                <a:moveTo>
                  <a:pt x="215186" y="6294"/>
                </a:moveTo>
                <a:cubicBezTo>
                  <a:pt x="206792" y="-2098"/>
                  <a:pt x="193222" y="-2098"/>
                  <a:pt x="184919" y="6294"/>
                </a:cubicBezTo>
                <a:lnTo>
                  <a:pt x="84829" y="106297"/>
                </a:lnTo>
                <a:cubicBezTo>
                  <a:pt x="76435" y="114689"/>
                  <a:pt x="76435" y="128261"/>
                  <a:pt x="84829" y="136566"/>
                </a:cubicBezTo>
                <a:lnTo>
                  <a:pt x="136707" y="188444"/>
                </a:lnTo>
                <a:cubicBezTo>
                  <a:pt x="91262" y="179695"/>
                  <a:pt x="42510" y="191301"/>
                  <a:pt x="5276" y="223893"/>
                </a:cubicBezTo>
                <a:cubicBezTo>
                  <a:pt x="1884" y="226841"/>
                  <a:pt x="9" y="231037"/>
                  <a:pt x="9" y="235499"/>
                </a:cubicBezTo>
                <a:lnTo>
                  <a:pt x="9" y="235947"/>
                </a:lnTo>
                <a:cubicBezTo>
                  <a:pt x="9" y="240321"/>
                  <a:pt x="1705" y="244518"/>
                  <a:pt x="4833" y="247553"/>
                </a:cubicBezTo>
                <a:lnTo>
                  <a:pt x="91979" y="334875"/>
                </a:lnTo>
                <a:lnTo>
                  <a:pt x="49122" y="377733"/>
                </a:lnTo>
                <a:cubicBezTo>
                  <a:pt x="40727" y="386126"/>
                  <a:pt x="40727" y="399698"/>
                  <a:pt x="49122" y="408003"/>
                </a:cubicBezTo>
                <a:cubicBezTo>
                  <a:pt x="57516" y="416309"/>
                  <a:pt x="71085" y="416396"/>
                  <a:pt x="79388" y="408003"/>
                </a:cubicBezTo>
                <a:lnTo>
                  <a:pt x="122246" y="365145"/>
                </a:lnTo>
                <a:lnTo>
                  <a:pt x="209393" y="452288"/>
                </a:lnTo>
                <a:cubicBezTo>
                  <a:pt x="212520" y="455415"/>
                  <a:pt x="216626" y="457111"/>
                  <a:pt x="221001" y="457111"/>
                </a:cubicBezTo>
                <a:lnTo>
                  <a:pt x="221449" y="457111"/>
                </a:lnTo>
                <a:cubicBezTo>
                  <a:pt x="225912" y="457111"/>
                  <a:pt x="230200" y="455145"/>
                  <a:pt x="233058" y="451845"/>
                </a:cubicBezTo>
                <a:cubicBezTo>
                  <a:pt x="265647" y="414613"/>
                  <a:pt x="277347" y="365862"/>
                  <a:pt x="268504" y="320412"/>
                </a:cubicBezTo>
                <a:lnTo>
                  <a:pt x="320561" y="372376"/>
                </a:lnTo>
                <a:cubicBezTo>
                  <a:pt x="328955" y="380769"/>
                  <a:pt x="342525" y="380769"/>
                  <a:pt x="350828" y="372376"/>
                </a:cubicBezTo>
                <a:lnTo>
                  <a:pt x="450918" y="272374"/>
                </a:lnTo>
                <a:cubicBezTo>
                  <a:pt x="459312" y="263981"/>
                  <a:pt x="459312" y="250410"/>
                  <a:pt x="450918" y="242104"/>
                </a:cubicBezTo>
                <a:lnTo>
                  <a:pt x="390202" y="181386"/>
                </a:lnTo>
                <a:lnTo>
                  <a:pt x="413419" y="158083"/>
                </a:lnTo>
                <a:cubicBezTo>
                  <a:pt x="423152" y="148351"/>
                  <a:pt x="428598" y="135227"/>
                  <a:pt x="428598" y="121473"/>
                </a:cubicBezTo>
                <a:cubicBezTo>
                  <a:pt x="428598" y="107723"/>
                  <a:pt x="423152" y="94599"/>
                  <a:pt x="413419" y="84863"/>
                </a:cubicBezTo>
                <a:lnTo>
                  <a:pt x="372348" y="43791"/>
                </a:lnTo>
                <a:cubicBezTo>
                  <a:pt x="362614" y="34059"/>
                  <a:pt x="349488" y="28611"/>
                  <a:pt x="335740" y="28611"/>
                </a:cubicBezTo>
                <a:cubicBezTo>
                  <a:pt x="321988" y="28611"/>
                  <a:pt x="308866" y="34059"/>
                  <a:pt x="299132" y="43791"/>
                </a:cubicBezTo>
                <a:lnTo>
                  <a:pt x="275916" y="67008"/>
                </a:lnTo>
                <a:lnTo>
                  <a:pt x="215186" y="6294"/>
                </a:lnTo>
                <a:moveTo>
                  <a:pt x="246079" y="264786"/>
                </a:moveTo>
                <a:cubicBezTo>
                  <a:pt x="240364" y="256124"/>
                  <a:pt x="233757" y="248001"/>
                  <a:pt x="226168" y="240408"/>
                </a:cubicBezTo>
                <a:lnTo>
                  <a:pt x="216704" y="230941"/>
                </a:lnTo>
                <a:cubicBezTo>
                  <a:pt x="209114" y="223353"/>
                  <a:pt x="200990" y="216744"/>
                  <a:pt x="192326" y="211030"/>
                </a:cubicBezTo>
                <a:lnTo>
                  <a:pt x="329472" y="74061"/>
                </a:lnTo>
                <a:cubicBezTo>
                  <a:pt x="331168" y="72365"/>
                  <a:pt x="333399" y="71474"/>
                  <a:pt x="335722" y="71474"/>
                </a:cubicBezTo>
                <a:cubicBezTo>
                  <a:pt x="338045" y="71474"/>
                  <a:pt x="340367" y="72365"/>
                  <a:pt x="341972" y="74061"/>
                </a:cubicBezTo>
                <a:lnTo>
                  <a:pt x="383134" y="115224"/>
                </a:lnTo>
                <a:cubicBezTo>
                  <a:pt x="384830" y="116920"/>
                  <a:pt x="385721" y="119151"/>
                  <a:pt x="385721" y="121473"/>
                </a:cubicBezTo>
                <a:cubicBezTo>
                  <a:pt x="385721" y="123795"/>
                  <a:pt x="384830" y="126117"/>
                  <a:pt x="383134" y="127721"/>
                </a:cubicBezTo>
                <a:lnTo>
                  <a:pt x="246074" y="264868"/>
                </a:lnTo>
                <a:lnTo>
                  <a:pt x="246079" y="264786"/>
                </a:lnTo>
                <a:moveTo>
                  <a:pt x="245544" y="97369"/>
                </a:moveTo>
                <a:lnTo>
                  <a:pt x="175899" y="167014"/>
                </a:lnTo>
                <a:lnTo>
                  <a:pt x="130361" y="121477"/>
                </a:lnTo>
                <a:lnTo>
                  <a:pt x="200007" y="51745"/>
                </a:lnTo>
                <a:lnTo>
                  <a:pt x="245544" y="97282"/>
                </a:lnTo>
                <a:lnTo>
                  <a:pt x="245544" y="97369"/>
                </a:lnTo>
                <a:moveTo>
                  <a:pt x="335722" y="326930"/>
                </a:moveTo>
                <a:lnTo>
                  <a:pt x="290185" y="281393"/>
                </a:lnTo>
                <a:lnTo>
                  <a:pt x="359830" y="211661"/>
                </a:lnTo>
                <a:lnTo>
                  <a:pt x="405367" y="257198"/>
                </a:lnTo>
                <a:lnTo>
                  <a:pt x="335722" y="326930"/>
                </a:lnTo>
                <a:moveTo>
                  <a:pt x="195896" y="270765"/>
                </a:moveTo>
                <a:cubicBezTo>
                  <a:pt x="230539" y="305409"/>
                  <a:pt x="237950" y="357374"/>
                  <a:pt x="217147" y="399428"/>
                </a:cubicBezTo>
                <a:lnTo>
                  <a:pt x="57767" y="240047"/>
                </a:lnTo>
                <a:cubicBezTo>
                  <a:pt x="99820" y="219331"/>
                  <a:pt x="151786" y="226745"/>
                  <a:pt x="186432" y="261298"/>
                </a:cubicBezTo>
                <a:lnTo>
                  <a:pt x="195896" y="27076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762303" y="3790971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762303" y="517237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1450" y="0"/>
                </a:moveTo>
                <a:cubicBezTo>
                  <a:pt x="155645" y="0"/>
                  <a:pt x="142875" y="12770"/>
                  <a:pt x="142875" y="28575"/>
                </a:cubicBezTo>
                <a:cubicBezTo>
                  <a:pt x="127070" y="28575"/>
                  <a:pt x="114300" y="41345"/>
                  <a:pt x="114300" y="57150"/>
                </a:cubicBezTo>
                <a:lnTo>
                  <a:pt x="114300" y="257175"/>
                </a:lnTo>
                <a:cubicBezTo>
                  <a:pt x="114300" y="272980"/>
                  <a:pt x="127070" y="285750"/>
                  <a:pt x="142875" y="285750"/>
                </a:cubicBezTo>
                <a:cubicBezTo>
                  <a:pt x="142875" y="301555"/>
                  <a:pt x="155645" y="314325"/>
                  <a:pt x="171450" y="314325"/>
                </a:cubicBezTo>
                <a:lnTo>
                  <a:pt x="200025" y="314325"/>
                </a:lnTo>
                <a:cubicBezTo>
                  <a:pt x="215830" y="314325"/>
                  <a:pt x="228600" y="301555"/>
                  <a:pt x="228600" y="285750"/>
                </a:cubicBezTo>
                <a:cubicBezTo>
                  <a:pt x="244405" y="285750"/>
                  <a:pt x="257175" y="272980"/>
                  <a:pt x="257175" y="257175"/>
                </a:cubicBezTo>
                <a:lnTo>
                  <a:pt x="257175" y="57150"/>
                </a:lnTo>
                <a:cubicBezTo>
                  <a:pt x="257175" y="41345"/>
                  <a:pt x="244405" y="28575"/>
                  <a:pt x="228600" y="28575"/>
                </a:cubicBezTo>
                <a:cubicBezTo>
                  <a:pt x="228600" y="12770"/>
                  <a:pt x="215830" y="0"/>
                  <a:pt x="200025" y="0"/>
                </a:cubicBezTo>
                <a:lnTo>
                  <a:pt x="171450" y="0"/>
                </a:lnTo>
                <a:moveTo>
                  <a:pt x="157163" y="242888"/>
                </a:moveTo>
                <a:lnTo>
                  <a:pt x="157163" y="71438"/>
                </a:lnTo>
                <a:lnTo>
                  <a:pt x="214313" y="71438"/>
                </a:lnTo>
                <a:lnTo>
                  <a:pt x="214313" y="242888"/>
                </a:lnTo>
                <a:lnTo>
                  <a:pt x="157163" y="242888"/>
                </a:lnTo>
                <a:moveTo>
                  <a:pt x="21434" y="414338"/>
                </a:moveTo>
                <a:cubicBezTo>
                  <a:pt x="9555" y="414338"/>
                  <a:pt x="5" y="423893"/>
                  <a:pt x="5" y="435771"/>
                </a:cubicBezTo>
                <a:cubicBezTo>
                  <a:pt x="5" y="447649"/>
                  <a:pt x="9560" y="457205"/>
                  <a:pt x="21438" y="457205"/>
                </a:cubicBezTo>
                <a:lnTo>
                  <a:pt x="285759" y="457205"/>
                </a:lnTo>
                <a:lnTo>
                  <a:pt x="435780" y="457205"/>
                </a:lnTo>
                <a:cubicBezTo>
                  <a:pt x="447658" y="457205"/>
                  <a:pt x="457214" y="447649"/>
                  <a:pt x="457214" y="435776"/>
                </a:cubicBezTo>
                <a:cubicBezTo>
                  <a:pt x="457214" y="423898"/>
                  <a:pt x="447658" y="414347"/>
                  <a:pt x="435785" y="414347"/>
                </a:cubicBezTo>
                <a:lnTo>
                  <a:pt x="399172" y="414347"/>
                </a:lnTo>
                <a:cubicBezTo>
                  <a:pt x="434802" y="382914"/>
                  <a:pt x="457214" y="336924"/>
                  <a:pt x="457214" y="285759"/>
                </a:cubicBezTo>
                <a:cubicBezTo>
                  <a:pt x="457214" y="191105"/>
                  <a:pt x="380418" y="114309"/>
                  <a:pt x="285764" y="114309"/>
                </a:cubicBezTo>
                <a:lnTo>
                  <a:pt x="285764" y="114309"/>
                </a:lnTo>
                <a:lnTo>
                  <a:pt x="285764" y="157172"/>
                </a:lnTo>
                <a:lnTo>
                  <a:pt x="285764" y="157172"/>
                </a:lnTo>
                <a:cubicBezTo>
                  <a:pt x="356753" y="157172"/>
                  <a:pt x="414351" y="214770"/>
                  <a:pt x="414351" y="285759"/>
                </a:cubicBezTo>
                <a:cubicBezTo>
                  <a:pt x="414351" y="356749"/>
                  <a:pt x="356753" y="414347"/>
                  <a:pt x="285764" y="414347"/>
                </a:cubicBezTo>
                <a:lnTo>
                  <a:pt x="285764" y="414347"/>
                </a:lnTo>
                <a:lnTo>
                  <a:pt x="21434" y="414338"/>
                </a:lnTo>
                <a:moveTo>
                  <a:pt x="85725" y="364334"/>
                </a:moveTo>
                <a:cubicBezTo>
                  <a:pt x="85725" y="376212"/>
                  <a:pt x="95280" y="385767"/>
                  <a:pt x="107159" y="385767"/>
                </a:cubicBezTo>
                <a:lnTo>
                  <a:pt x="264321" y="385767"/>
                </a:lnTo>
                <a:cubicBezTo>
                  <a:pt x="276199" y="385767"/>
                  <a:pt x="285755" y="376212"/>
                  <a:pt x="285755" y="364338"/>
                </a:cubicBezTo>
                <a:cubicBezTo>
                  <a:pt x="285755" y="352460"/>
                  <a:pt x="276199" y="342909"/>
                  <a:pt x="264326" y="342909"/>
                </a:cubicBezTo>
                <a:lnTo>
                  <a:pt x="107163" y="342909"/>
                </a:lnTo>
                <a:cubicBezTo>
                  <a:pt x="95285" y="342909"/>
                  <a:pt x="85734" y="352465"/>
                  <a:pt x="85734" y="364343"/>
                </a:cubicBezTo>
                <a:lnTo>
                  <a:pt x="85725" y="36433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0"/>
            <a:ext cx="853240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4CEF3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-1" y="3762430"/>
            <a:ext cx="5283199" cy="3095570"/>
          </a:xfrm>
          <a:prstGeom prst="rect">
            <a:avLst/>
          </a:prstGeom>
          <a:blipFill>
            <a:blip r:embed="rId1"/>
            <a:srcRect/>
            <a:stretch>
              <a:fillRect l="0" r="0" t="-6868" b="-686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117811" r="-1178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city of New York is experiencing rapid population growth.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Needs to develop a plan to manage its infrastructure.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Case Study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city collects data on population growth, land use, and infrastructure.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Uses GIS software for data collection.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Data Collection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city analyzes the data to identify areas of high population density.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Focuses on traffic congestion and infrastructure needs.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Analysis of Data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city develops a plan to optimize its infrastructure.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Includes new public transportation systems and expansion of green spaces.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 and Plan Development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51855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59436" y="0"/>
                </a:moveTo>
                <a:cubicBezTo>
                  <a:pt x="51836" y="0"/>
                  <a:pt x="45720" y="6116"/>
                  <a:pt x="45720" y="13717"/>
                </a:cubicBezTo>
                <a:lnTo>
                  <a:pt x="45720" y="36579"/>
                </a:lnTo>
                <a:lnTo>
                  <a:pt x="41148" y="36579"/>
                </a:lnTo>
                <a:cubicBezTo>
                  <a:pt x="18401" y="36579"/>
                  <a:pt x="0" y="54981"/>
                  <a:pt x="0" y="77728"/>
                </a:cubicBezTo>
                <a:lnTo>
                  <a:pt x="0" y="251464"/>
                </a:lnTo>
                <a:cubicBezTo>
                  <a:pt x="0" y="274209"/>
                  <a:pt x="18401" y="292614"/>
                  <a:pt x="41148" y="292614"/>
                </a:cubicBezTo>
                <a:lnTo>
                  <a:pt x="137160" y="292614"/>
                </a:lnTo>
                <a:cubicBezTo>
                  <a:pt x="131447" y="284956"/>
                  <a:pt x="128016" y="275470"/>
                  <a:pt x="128016" y="265182"/>
                </a:cubicBezTo>
                <a:lnTo>
                  <a:pt x="41148" y="265182"/>
                </a:lnTo>
                <a:cubicBezTo>
                  <a:pt x="33548" y="265182"/>
                  <a:pt x="27432" y="259066"/>
                  <a:pt x="27432" y="251467"/>
                </a:cubicBezTo>
                <a:lnTo>
                  <a:pt x="27432" y="77731"/>
                </a:lnTo>
                <a:cubicBezTo>
                  <a:pt x="27432" y="70129"/>
                  <a:pt x="33548" y="64017"/>
                  <a:pt x="41148" y="64017"/>
                </a:cubicBezTo>
                <a:lnTo>
                  <a:pt x="45720" y="64017"/>
                </a:lnTo>
                <a:lnTo>
                  <a:pt x="73152" y="64017"/>
                </a:lnTo>
                <a:lnTo>
                  <a:pt x="100584" y="64017"/>
                </a:lnTo>
                <a:lnTo>
                  <a:pt x="128016" y="64017"/>
                </a:lnTo>
                <a:lnTo>
                  <a:pt x="128016" y="36585"/>
                </a:lnTo>
                <a:lnTo>
                  <a:pt x="128016" y="13726"/>
                </a:lnTo>
                <a:cubicBezTo>
                  <a:pt x="128016" y="6124"/>
                  <a:pt x="121900" y="11"/>
                  <a:pt x="114300" y="11"/>
                </a:cubicBezTo>
                <a:cubicBezTo>
                  <a:pt x="106700" y="11"/>
                  <a:pt x="100584" y="6127"/>
                  <a:pt x="100584" y="13729"/>
                </a:cubicBezTo>
                <a:lnTo>
                  <a:pt x="100584" y="36590"/>
                </a:lnTo>
                <a:lnTo>
                  <a:pt x="73152" y="36590"/>
                </a:lnTo>
                <a:lnTo>
                  <a:pt x="73152" y="13732"/>
                </a:lnTo>
                <a:cubicBezTo>
                  <a:pt x="73152" y="6130"/>
                  <a:pt x="67036" y="17"/>
                  <a:pt x="59436" y="17"/>
                </a:cubicBezTo>
                <a:lnTo>
                  <a:pt x="59436" y="0"/>
                </a:lnTo>
                <a:moveTo>
                  <a:pt x="265176" y="91440"/>
                </a:moveTo>
                <a:cubicBezTo>
                  <a:pt x="265176" y="106585"/>
                  <a:pt x="277462" y="118872"/>
                  <a:pt x="292608" y="118872"/>
                </a:cubicBezTo>
                <a:lnTo>
                  <a:pt x="329184" y="118872"/>
                </a:lnTo>
                <a:cubicBezTo>
                  <a:pt x="334213" y="118872"/>
                  <a:pt x="338328" y="122986"/>
                  <a:pt x="338328" y="128016"/>
                </a:cubicBezTo>
                <a:lnTo>
                  <a:pt x="338328" y="256032"/>
                </a:lnTo>
                <a:cubicBezTo>
                  <a:pt x="338328" y="261062"/>
                  <a:pt x="334213" y="265176"/>
                  <a:pt x="329184" y="265176"/>
                </a:cubicBezTo>
                <a:lnTo>
                  <a:pt x="256032" y="265176"/>
                </a:lnTo>
                <a:lnTo>
                  <a:pt x="182880" y="265176"/>
                </a:lnTo>
                <a:cubicBezTo>
                  <a:pt x="177851" y="265176"/>
                  <a:pt x="173736" y="261062"/>
                  <a:pt x="173736" y="256032"/>
                </a:cubicBezTo>
                <a:lnTo>
                  <a:pt x="173736" y="128016"/>
                </a:lnTo>
                <a:lnTo>
                  <a:pt x="173736" y="36576"/>
                </a:lnTo>
                <a:cubicBezTo>
                  <a:pt x="173736" y="31546"/>
                  <a:pt x="177851" y="27432"/>
                  <a:pt x="182880" y="27432"/>
                </a:cubicBezTo>
                <a:lnTo>
                  <a:pt x="256032" y="27432"/>
                </a:lnTo>
                <a:cubicBezTo>
                  <a:pt x="261061" y="27432"/>
                  <a:pt x="265176" y="31546"/>
                  <a:pt x="265176" y="36576"/>
                </a:cubicBezTo>
                <a:lnTo>
                  <a:pt x="265176" y="91440"/>
                </a:lnTo>
                <a:moveTo>
                  <a:pt x="292608" y="64008"/>
                </a:moveTo>
                <a:lnTo>
                  <a:pt x="292608" y="36576"/>
                </a:lnTo>
                <a:cubicBezTo>
                  <a:pt x="292608" y="16401"/>
                  <a:pt x="276207" y="0"/>
                  <a:pt x="256032" y="0"/>
                </a:cubicBezTo>
                <a:lnTo>
                  <a:pt x="182880" y="0"/>
                </a:lnTo>
                <a:cubicBezTo>
                  <a:pt x="162705" y="0"/>
                  <a:pt x="146304" y="16401"/>
                  <a:pt x="146304" y="36576"/>
                </a:cubicBezTo>
                <a:lnTo>
                  <a:pt x="146304" y="128016"/>
                </a:lnTo>
                <a:lnTo>
                  <a:pt x="146304" y="256032"/>
                </a:lnTo>
                <a:cubicBezTo>
                  <a:pt x="146304" y="276207"/>
                  <a:pt x="162705" y="292608"/>
                  <a:pt x="182880" y="292608"/>
                </a:cubicBezTo>
                <a:lnTo>
                  <a:pt x="256032" y="292608"/>
                </a:lnTo>
                <a:lnTo>
                  <a:pt x="329184" y="292608"/>
                </a:lnTo>
                <a:cubicBezTo>
                  <a:pt x="349359" y="292608"/>
                  <a:pt x="365760" y="276207"/>
                  <a:pt x="365760" y="256032"/>
                </a:cubicBezTo>
                <a:lnTo>
                  <a:pt x="365760" y="128016"/>
                </a:lnTo>
                <a:cubicBezTo>
                  <a:pt x="365760" y="107841"/>
                  <a:pt x="349359" y="91440"/>
                  <a:pt x="329184" y="91440"/>
                </a:cubicBezTo>
                <a:lnTo>
                  <a:pt x="320040" y="91440"/>
                </a:lnTo>
                <a:lnTo>
                  <a:pt x="292608" y="91440"/>
                </a:lnTo>
                <a:lnTo>
                  <a:pt x="292608" y="64008"/>
                </a:lnTo>
                <a:moveTo>
                  <a:pt x="201168" y="192024"/>
                </a:moveTo>
                <a:cubicBezTo>
                  <a:pt x="201168" y="197054"/>
                  <a:pt x="205283" y="201168"/>
                  <a:pt x="210312" y="201168"/>
                </a:cubicBezTo>
                <a:lnTo>
                  <a:pt x="228600" y="201168"/>
                </a:lnTo>
                <a:cubicBezTo>
                  <a:pt x="233629" y="201168"/>
                  <a:pt x="237744" y="197054"/>
                  <a:pt x="237744" y="192024"/>
                </a:cubicBezTo>
                <a:lnTo>
                  <a:pt x="237744" y="173736"/>
                </a:lnTo>
                <a:cubicBezTo>
                  <a:pt x="237744" y="168706"/>
                  <a:pt x="233629" y="164592"/>
                  <a:pt x="228600" y="164592"/>
                </a:cubicBezTo>
                <a:lnTo>
                  <a:pt x="210312" y="164592"/>
                </a:lnTo>
                <a:cubicBezTo>
                  <a:pt x="205283" y="164592"/>
                  <a:pt x="201168" y="168706"/>
                  <a:pt x="201168" y="173736"/>
                </a:cubicBezTo>
                <a:lnTo>
                  <a:pt x="201168" y="192024"/>
                </a:lnTo>
                <a:moveTo>
                  <a:pt x="210312" y="54864"/>
                </a:moveTo>
                <a:cubicBezTo>
                  <a:pt x="205283" y="54864"/>
                  <a:pt x="201168" y="58978"/>
                  <a:pt x="201168" y="64008"/>
                </a:cubicBezTo>
                <a:lnTo>
                  <a:pt x="201168" y="82296"/>
                </a:lnTo>
                <a:cubicBezTo>
                  <a:pt x="201168" y="87326"/>
                  <a:pt x="205283" y="91440"/>
                  <a:pt x="210312" y="91440"/>
                </a:cubicBezTo>
                <a:lnTo>
                  <a:pt x="228600" y="91440"/>
                </a:lnTo>
                <a:cubicBezTo>
                  <a:pt x="233629" y="91440"/>
                  <a:pt x="237744" y="87326"/>
                  <a:pt x="237744" y="82296"/>
                </a:cubicBezTo>
                <a:lnTo>
                  <a:pt x="237744" y="64008"/>
                </a:lnTo>
                <a:cubicBezTo>
                  <a:pt x="237744" y="58978"/>
                  <a:pt x="233629" y="54864"/>
                  <a:pt x="228600" y="54864"/>
                </a:cubicBezTo>
                <a:lnTo>
                  <a:pt x="210312" y="54864"/>
                </a:lnTo>
                <a:moveTo>
                  <a:pt x="201168" y="137160"/>
                </a:moveTo>
                <a:cubicBezTo>
                  <a:pt x="201168" y="142190"/>
                  <a:pt x="205283" y="146304"/>
                  <a:pt x="210312" y="146304"/>
                </a:cubicBezTo>
                <a:lnTo>
                  <a:pt x="228600" y="146304"/>
                </a:lnTo>
                <a:cubicBezTo>
                  <a:pt x="233629" y="146304"/>
                  <a:pt x="237744" y="142190"/>
                  <a:pt x="237744" y="137160"/>
                </a:cubicBezTo>
                <a:lnTo>
                  <a:pt x="237744" y="118872"/>
                </a:lnTo>
                <a:cubicBezTo>
                  <a:pt x="237744" y="113842"/>
                  <a:pt x="233629" y="109728"/>
                  <a:pt x="228600" y="109728"/>
                </a:cubicBezTo>
                <a:lnTo>
                  <a:pt x="210312" y="109728"/>
                </a:lnTo>
                <a:cubicBezTo>
                  <a:pt x="205283" y="109728"/>
                  <a:pt x="201168" y="113842"/>
                  <a:pt x="201168" y="118872"/>
                </a:cubicBezTo>
                <a:lnTo>
                  <a:pt x="201168" y="137160"/>
                </a:lnTo>
                <a:moveTo>
                  <a:pt x="283464" y="237744"/>
                </a:moveTo>
                <a:lnTo>
                  <a:pt x="301752" y="237744"/>
                </a:lnTo>
                <a:cubicBezTo>
                  <a:pt x="306781" y="237744"/>
                  <a:pt x="310896" y="233630"/>
                  <a:pt x="310896" y="228600"/>
                </a:cubicBezTo>
                <a:lnTo>
                  <a:pt x="310896" y="210312"/>
                </a:lnTo>
                <a:cubicBezTo>
                  <a:pt x="310896" y="205282"/>
                  <a:pt x="306781" y="201168"/>
                  <a:pt x="301752" y="201168"/>
                </a:cubicBezTo>
                <a:lnTo>
                  <a:pt x="283464" y="201168"/>
                </a:lnTo>
                <a:cubicBezTo>
                  <a:pt x="278435" y="201168"/>
                  <a:pt x="274320" y="205282"/>
                  <a:pt x="274320" y="210312"/>
                </a:cubicBezTo>
                <a:lnTo>
                  <a:pt x="274320" y="228600"/>
                </a:lnTo>
                <a:cubicBezTo>
                  <a:pt x="274320" y="233630"/>
                  <a:pt x="278435" y="237744"/>
                  <a:pt x="283464" y="237744"/>
                </a:cubicBezTo>
                <a:lnTo>
                  <a:pt x="283464" y="237744"/>
                </a:lnTo>
                <a:moveTo>
                  <a:pt x="274320" y="173736"/>
                </a:moveTo>
                <a:cubicBezTo>
                  <a:pt x="274320" y="178766"/>
                  <a:pt x="278435" y="182880"/>
                  <a:pt x="283464" y="182880"/>
                </a:cubicBezTo>
                <a:lnTo>
                  <a:pt x="301752" y="182880"/>
                </a:lnTo>
                <a:cubicBezTo>
                  <a:pt x="306781" y="182880"/>
                  <a:pt x="310896" y="178766"/>
                  <a:pt x="310896" y="173736"/>
                </a:cubicBezTo>
                <a:lnTo>
                  <a:pt x="310896" y="155448"/>
                </a:lnTo>
                <a:cubicBezTo>
                  <a:pt x="310896" y="150418"/>
                  <a:pt x="306781" y="146304"/>
                  <a:pt x="301752" y="146304"/>
                </a:cubicBezTo>
                <a:lnTo>
                  <a:pt x="283464" y="146304"/>
                </a:lnTo>
                <a:cubicBezTo>
                  <a:pt x="278435" y="146304"/>
                  <a:pt x="274320" y="150418"/>
                  <a:pt x="274320" y="155448"/>
                </a:cubicBezTo>
                <a:lnTo>
                  <a:pt x="274320" y="173736"/>
                </a:lnTo>
                <a:moveTo>
                  <a:pt x="64008" y="182880"/>
                </a:moveTo>
                <a:lnTo>
                  <a:pt x="82296" y="182880"/>
                </a:lnTo>
                <a:cubicBezTo>
                  <a:pt x="87325" y="182880"/>
                  <a:pt x="91440" y="178766"/>
                  <a:pt x="91440" y="173736"/>
                </a:cubicBezTo>
                <a:lnTo>
                  <a:pt x="91440" y="155448"/>
                </a:lnTo>
                <a:cubicBezTo>
                  <a:pt x="91440" y="150418"/>
                  <a:pt x="87325" y="146304"/>
                  <a:pt x="82296" y="146304"/>
                </a:cubicBezTo>
                <a:lnTo>
                  <a:pt x="64008" y="146304"/>
                </a:lnTo>
                <a:cubicBezTo>
                  <a:pt x="58979" y="146304"/>
                  <a:pt x="54864" y="150418"/>
                  <a:pt x="54864" y="155448"/>
                </a:cubicBezTo>
                <a:lnTo>
                  <a:pt x="54864" y="173736"/>
                </a:lnTo>
                <a:cubicBezTo>
                  <a:pt x="54864" y="178766"/>
                  <a:pt x="58979" y="182880"/>
                  <a:pt x="64008" y="182880"/>
                </a:cubicBezTo>
                <a:lnTo>
                  <a:pt x="64008" y="182880"/>
                </a:lnTo>
                <a:moveTo>
                  <a:pt x="54864" y="228600"/>
                </a:moveTo>
                <a:cubicBezTo>
                  <a:pt x="54864" y="233630"/>
                  <a:pt x="58979" y="237744"/>
                  <a:pt x="64008" y="237744"/>
                </a:cubicBezTo>
                <a:lnTo>
                  <a:pt x="82296" y="237744"/>
                </a:lnTo>
                <a:cubicBezTo>
                  <a:pt x="87325" y="237744"/>
                  <a:pt x="91440" y="233630"/>
                  <a:pt x="91440" y="228600"/>
                </a:cubicBezTo>
                <a:lnTo>
                  <a:pt x="91440" y="210312"/>
                </a:lnTo>
                <a:cubicBezTo>
                  <a:pt x="91440" y="205282"/>
                  <a:pt x="87325" y="201168"/>
                  <a:pt x="82296" y="201168"/>
                </a:cubicBezTo>
                <a:lnTo>
                  <a:pt x="64008" y="201168"/>
                </a:lnTo>
                <a:cubicBezTo>
                  <a:pt x="58979" y="201168"/>
                  <a:pt x="54864" y="205282"/>
                  <a:pt x="54864" y="210312"/>
                </a:cubicBezTo>
                <a:lnTo>
                  <a:pt x="54864" y="228600"/>
                </a:lnTo>
                <a:moveTo>
                  <a:pt x="64008" y="128016"/>
                </a:moveTo>
                <a:lnTo>
                  <a:pt x="82296" y="128016"/>
                </a:lnTo>
                <a:cubicBezTo>
                  <a:pt x="87325" y="128016"/>
                  <a:pt x="91440" y="123902"/>
                  <a:pt x="91440" y="118872"/>
                </a:cubicBezTo>
                <a:lnTo>
                  <a:pt x="91440" y="100584"/>
                </a:lnTo>
                <a:cubicBezTo>
                  <a:pt x="91440" y="95554"/>
                  <a:pt x="87325" y="91440"/>
                  <a:pt x="82296" y="91440"/>
                </a:cubicBezTo>
                <a:lnTo>
                  <a:pt x="64008" y="91440"/>
                </a:lnTo>
                <a:cubicBezTo>
                  <a:pt x="58979" y="91440"/>
                  <a:pt x="54864" y="95554"/>
                  <a:pt x="54864" y="100584"/>
                </a:cubicBezTo>
                <a:lnTo>
                  <a:pt x="54864" y="118872"/>
                </a:lnTo>
                <a:cubicBezTo>
                  <a:pt x="54864" y="123902"/>
                  <a:pt x="58979" y="128016"/>
                  <a:pt x="64008" y="128016"/>
                </a:cubicBezTo>
                <a:lnTo>
                  <a:pt x="64008" y="12801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25436" y="2213222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14001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62" y="4313952"/>
            <a:ext cx="365689" cy="365760"/>
          </a:xfrm>
          <a:custGeom>
            <a:avLst/>
            <a:gdLst/>
            <a:ahLst/>
            <a:cxnLst/>
            <a:rect l="l" t="t" r="r" b="b"/>
            <a:pathLst>
              <a:path w="365689" h="365760">
                <a:moveTo>
                  <a:pt x="236911" y="68565"/>
                </a:moveTo>
                <a:lnTo>
                  <a:pt x="306549" y="68565"/>
                </a:lnTo>
                <a:cubicBezTo>
                  <a:pt x="295264" y="56353"/>
                  <a:pt x="262268" y="34283"/>
                  <a:pt x="182844" y="34283"/>
                </a:cubicBezTo>
                <a:cubicBezTo>
                  <a:pt x="109849" y="34283"/>
                  <a:pt x="72710" y="55925"/>
                  <a:pt x="59640" y="68565"/>
                </a:cubicBezTo>
                <a:lnTo>
                  <a:pt x="128777" y="68565"/>
                </a:lnTo>
                <a:cubicBezTo>
                  <a:pt x="132705" y="61707"/>
                  <a:pt x="140132" y="57139"/>
                  <a:pt x="148561" y="57139"/>
                </a:cubicBezTo>
                <a:lnTo>
                  <a:pt x="217127" y="57139"/>
                </a:lnTo>
                <a:cubicBezTo>
                  <a:pt x="225557" y="57139"/>
                  <a:pt x="232984" y="61711"/>
                  <a:pt x="236911" y="68565"/>
                </a:cubicBezTo>
                <a:lnTo>
                  <a:pt x="236911" y="68565"/>
                </a:lnTo>
                <a:moveTo>
                  <a:pt x="308550" y="102852"/>
                </a:moveTo>
                <a:lnTo>
                  <a:pt x="199988" y="102852"/>
                </a:lnTo>
                <a:lnTo>
                  <a:pt x="199988" y="159991"/>
                </a:lnTo>
                <a:lnTo>
                  <a:pt x="308553" y="159991"/>
                </a:lnTo>
                <a:lnTo>
                  <a:pt x="308550" y="102852"/>
                </a:lnTo>
                <a:moveTo>
                  <a:pt x="57139" y="102852"/>
                </a:moveTo>
                <a:lnTo>
                  <a:pt x="57139" y="159991"/>
                </a:lnTo>
                <a:lnTo>
                  <a:pt x="165705" y="159991"/>
                </a:lnTo>
                <a:lnTo>
                  <a:pt x="165705" y="102852"/>
                </a:lnTo>
                <a:lnTo>
                  <a:pt x="57139" y="102852"/>
                </a:lnTo>
                <a:moveTo>
                  <a:pt x="57139" y="194273"/>
                </a:moveTo>
                <a:lnTo>
                  <a:pt x="57139" y="268556"/>
                </a:lnTo>
                <a:cubicBezTo>
                  <a:pt x="57139" y="278054"/>
                  <a:pt x="64782" y="285699"/>
                  <a:pt x="74282" y="285699"/>
                </a:cubicBezTo>
                <a:lnTo>
                  <a:pt x="237270" y="285699"/>
                </a:lnTo>
                <a:lnTo>
                  <a:pt x="291410" y="285699"/>
                </a:lnTo>
                <a:cubicBezTo>
                  <a:pt x="300911" y="285699"/>
                  <a:pt x="308553" y="278058"/>
                  <a:pt x="308553" y="268556"/>
                </a:cubicBezTo>
                <a:lnTo>
                  <a:pt x="308553" y="194273"/>
                </a:lnTo>
                <a:lnTo>
                  <a:pt x="57139" y="194273"/>
                </a:lnTo>
                <a:moveTo>
                  <a:pt x="30140" y="49996"/>
                </a:moveTo>
                <a:cubicBezTo>
                  <a:pt x="48498" y="27641"/>
                  <a:pt x="96992" y="0"/>
                  <a:pt x="182844" y="0"/>
                </a:cubicBezTo>
                <a:cubicBezTo>
                  <a:pt x="274694" y="0"/>
                  <a:pt x="318548" y="27571"/>
                  <a:pt x="335976" y="50424"/>
                </a:cubicBezTo>
                <a:cubicBezTo>
                  <a:pt x="341334" y="57424"/>
                  <a:pt x="342833" y="65350"/>
                  <a:pt x="342833" y="71780"/>
                </a:cubicBezTo>
                <a:lnTo>
                  <a:pt x="342833" y="91495"/>
                </a:lnTo>
                <a:cubicBezTo>
                  <a:pt x="355475" y="91495"/>
                  <a:pt x="365689" y="101707"/>
                  <a:pt x="365689" y="114351"/>
                </a:cubicBezTo>
                <a:lnTo>
                  <a:pt x="365689" y="160064"/>
                </a:lnTo>
                <a:cubicBezTo>
                  <a:pt x="365689" y="172705"/>
                  <a:pt x="355475" y="182920"/>
                  <a:pt x="342833" y="182920"/>
                </a:cubicBezTo>
                <a:lnTo>
                  <a:pt x="342833" y="268629"/>
                </a:lnTo>
                <a:cubicBezTo>
                  <a:pt x="342833" y="286485"/>
                  <a:pt x="333764" y="302198"/>
                  <a:pt x="319978" y="311412"/>
                </a:cubicBezTo>
                <a:lnTo>
                  <a:pt x="319978" y="348624"/>
                </a:lnTo>
                <a:cubicBezTo>
                  <a:pt x="319978" y="358123"/>
                  <a:pt x="312335" y="365767"/>
                  <a:pt x="302838" y="365767"/>
                </a:cubicBezTo>
                <a:cubicBezTo>
                  <a:pt x="293337" y="365767"/>
                  <a:pt x="285698" y="358127"/>
                  <a:pt x="285698" y="348624"/>
                </a:cubicBezTo>
                <a:lnTo>
                  <a:pt x="285698" y="320055"/>
                </a:lnTo>
                <a:lnTo>
                  <a:pt x="237273" y="320055"/>
                </a:lnTo>
                <a:lnTo>
                  <a:pt x="79998" y="319982"/>
                </a:lnTo>
                <a:lnTo>
                  <a:pt x="79998" y="348551"/>
                </a:lnTo>
                <a:cubicBezTo>
                  <a:pt x="79998" y="358050"/>
                  <a:pt x="72355" y="365694"/>
                  <a:pt x="62858" y="365694"/>
                </a:cubicBezTo>
                <a:cubicBezTo>
                  <a:pt x="53357" y="365694"/>
                  <a:pt x="45718" y="358054"/>
                  <a:pt x="45718" y="348551"/>
                </a:cubicBezTo>
                <a:lnTo>
                  <a:pt x="45718" y="311339"/>
                </a:lnTo>
                <a:cubicBezTo>
                  <a:pt x="31932" y="302125"/>
                  <a:pt x="22863" y="286412"/>
                  <a:pt x="22863" y="268556"/>
                </a:cubicBezTo>
                <a:lnTo>
                  <a:pt x="22863" y="182847"/>
                </a:lnTo>
                <a:cubicBezTo>
                  <a:pt x="10221" y="182847"/>
                  <a:pt x="7" y="172635"/>
                  <a:pt x="7" y="159991"/>
                </a:cubicBezTo>
                <a:lnTo>
                  <a:pt x="7" y="114278"/>
                </a:lnTo>
                <a:cubicBezTo>
                  <a:pt x="7" y="101637"/>
                  <a:pt x="10221" y="91422"/>
                  <a:pt x="22863" y="91422"/>
                </a:cubicBezTo>
                <a:lnTo>
                  <a:pt x="22863" y="71707"/>
                </a:lnTo>
                <a:cubicBezTo>
                  <a:pt x="22863" y="65424"/>
                  <a:pt x="24292" y="57135"/>
                  <a:pt x="30147" y="49996"/>
                </a:cubicBezTo>
                <a:lnTo>
                  <a:pt x="30140" y="49996"/>
                </a:lnTo>
                <a:moveTo>
                  <a:pt x="102850" y="217126"/>
                </a:moveTo>
                <a:cubicBezTo>
                  <a:pt x="115473" y="217126"/>
                  <a:pt x="125705" y="227360"/>
                  <a:pt x="125705" y="239982"/>
                </a:cubicBezTo>
                <a:cubicBezTo>
                  <a:pt x="125705" y="252605"/>
                  <a:pt x="115473" y="262839"/>
                  <a:pt x="102850" y="262839"/>
                </a:cubicBezTo>
                <a:cubicBezTo>
                  <a:pt x="90226" y="262839"/>
                  <a:pt x="79994" y="252605"/>
                  <a:pt x="79994" y="239982"/>
                </a:cubicBezTo>
                <a:cubicBezTo>
                  <a:pt x="79994" y="227360"/>
                  <a:pt x="90226" y="217126"/>
                  <a:pt x="102850" y="217126"/>
                </a:cubicBezTo>
                <a:moveTo>
                  <a:pt x="262839" y="217126"/>
                </a:moveTo>
                <a:cubicBezTo>
                  <a:pt x="275462" y="217126"/>
                  <a:pt x="285694" y="227360"/>
                  <a:pt x="285694" y="239982"/>
                </a:cubicBezTo>
                <a:cubicBezTo>
                  <a:pt x="285694" y="252605"/>
                  <a:pt x="275462" y="262839"/>
                  <a:pt x="262839" y="262839"/>
                </a:cubicBezTo>
                <a:cubicBezTo>
                  <a:pt x="250215" y="262839"/>
                  <a:pt x="239983" y="252605"/>
                  <a:pt x="239983" y="239982"/>
                </a:cubicBezTo>
                <a:cubicBezTo>
                  <a:pt x="239983" y="227360"/>
                  <a:pt x="250215" y="217126"/>
                  <a:pt x="262839" y="217126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Case Study: Urban Planning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562" r="-9356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work in groups to create a map of a local park using GIS software.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Activity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collect data on the park's features, such as trails, amenities, and vegetation.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Data Collection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analyze the data to identify areas of high use, potential hazards, and opportunities for improvement.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Analysis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present their findings and recommendations for improving the park.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126228" y="2145388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005846" y="2143331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197810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71556" y="4197761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46216" y="0"/>
            <a:ext cx="413691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7"/>
              </a:spcBef>
              <a:buNone/>
            </a:pPr>
            <a:r>
              <a:rPr lang="en-US" sz="3589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Group Activity: Mapping a Local Park</a:t>
            </a:r>
            <a:endParaRPr lang="en-US" sz="35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4418149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work individually to design and implement a geospatial technology project that applies the concepts and skills learned in the lesson.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19" y="38039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Project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can choose from a variety of project ideas, such as analyzing the distribution of population, tracking the movement of wildlife, or optimizing emergency response.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545840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Project Ideas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need to collect and analyze data, create a map or visualization, and write a report on their findings.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36016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Project Requirements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graded on the completeness and accuracy of their project, as well as their ability to apply geospatial technology concepts and skills.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7448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Grading Criteria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60"/>
              </a:spcBef>
              <a:buNone/>
            </a:pPr>
            <a:r>
              <a:rPr lang="en-US" sz="3096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Independent Practice: Geospatial Technology Project</a:t>
            </a:r>
            <a:endParaRPr lang="en-US" sz="3096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31532" y="3064398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45839" y="30643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79527" y="3064398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231631" y="306439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5283200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1015366"/>
            <a:ext cx="4058195" cy="2384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and Misconceptions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29280" y="4260712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01"/>
              </a:spcBef>
              <a:buNone/>
            </a:pPr>
            <a:r>
              <a:rPr lang="en-US" sz="6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Assuming that geospatial data is always accurate.</a:t>
            </a:r>
            <a:endParaRPr lang="en-US" sz="686" dirty="0"/>
          </a:p>
          <a:p>
            <a:pPr algn="l" marL="0" indent="0">
              <a:lnSpc>
                <a:spcPct val="110000"/>
              </a:lnSpc>
              <a:spcBef>
                <a:spcPts val="801"/>
              </a:spcBef>
              <a:buNone/>
            </a:pPr>
            <a:r>
              <a:rPr lang="en-US" sz="6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Thinking that spatial analysis is only used for mapping.</a:t>
            </a:r>
            <a:endParaRPr lang="en-US" sz="686" dirty="0"/>
          </a:p>
        </p:txBody>
      </p:sp>
      <p:sp>
        <p:nvSpPr>
          <p:cNvPr id="6" name="Text 4"/>
          <p:cNvSpPr/>
          <p:nvPr/>
        </p:nvSpPr>
        <p:spPr>
          <a:xfrm>
            <a:off x="6429280" y="3773331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Examples of Errors and Misconceptions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29280" y="2850768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01"/>
              </a:spcBef>
              <a:buNone/>
            </a:pPr>
            <a:r>
              <a:rPr lang="en-US" sz="6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Geospatial technology is not just about mapping.</a:t>
            </a:r>
            <a:endParaRPr lang="en-US" sz="686" dirty="0"/>
          </a:p>
          <a:p>
            <a:pPr algn="l" marL="0" indent="0">
              <a:lnSpc>
                <a:spcPct val="110000"/>
              </a:lnSpc>
              <a:spcBef>
                <a:spcPts val="801"/>
              </a:spcBef>
              <a:buNone/>
            </a:pPr>
            <a:r>
              <a:rPr lang="en-US" sz="6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also involves analyzing and interpreting geographic data.</a:t>
            </a:r>
            <a:endParaRPr lang="en-US" sz="686" dirty="0"/>
          </a:p>
        </p:txBody>
      </p:sp>
      <p:sp>
        <p:nvSpPr>
          <p:cNvPr id="8" name="Text 6"/>
          <p:cNvSpPr/>
          <p:nvPr/>
        </p:nvSpPr>
        <p:spPr>
          <a:xfrm>
            <a:off x="6429280" y="2363387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Misconceptions About Geospatial Technology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29280" y="1502746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01"/>
              </a:spcBef>
              <a:buNone/>
            </a:pPr>
            <a:r>
              <a:rPr lang="en-US" sz="6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Geospatial data is not always accurate or reliable.</a:t>
            </a:r>
            <a:endParaRPr lang="en-US" sz="686" dirty="0"/>
          </a:p>
          <a:p>
            <a:pPr algn="l" marL="0" indent="0">
              <a:lnSpc>
                <a:spcPct val="110000"/>
              </a:lnSpc>
              <a:spcBef>
                <a:spcPts val="801"/>
              </a:spcBef>
              <a:buNone/>
            </a:pPr>
            <a:r>
              <a:rPr lang="en-US" sz="6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Spatial analysis can be complex and require specialized skills.</a:t>
            </a:r>
            <a:endParaRPr lang="en-US" sz="686" dirty="0"/>
          </a:p>
        </p:txBody>
      </p:sp>
      <p:sp>
        <p:nvSpPr>
          <p:cNvPr id="10" name="Text 8"/>
          <p:cNvSpPr/>
          <p:nvPr/>
        </p:nvSpPr>
        <p:spPr>
          <a:xfrm>
            <a:off x="6429280" y="1015365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Common Errors in Geospatial Data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29280" y="5659755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01"/>
              </a:spcBef>
              <a:buNone/>
            </a:pPr>
            <a:r>
              <a:rPr lang="en-US" sz="6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Always validate geospatial data.</a:t>
            </a:r>
            <a:endParaRPr lang="en-US" sz="686" dirty="0"/>
          </a:p>
          <a:p>
            <a:pPr algn="l" marL="0" indent="0">
              <a:lnSpc>
                <a:spcPct val="110000"/>
              </a:lnSpc>
              <a:spcBef>
                <a:spcPts val="801"/>
              </a:spcBef>
              <a:buNone/>
            </a:pPr>
            <a:r>
              <a:rPr lang="en-US" sz="6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multiple sources.</a:t>
            </a:r>
            <a:endParaRPr lang="en-US" sz="686" dirty="0"/>
          </a:p>
          <a:p>
            <a:pPr algn="l" marL="0" indent="0">
              <a:lnSpc>
                <a:spcPct val="110000"/>
              </a:lnSpc>
              <a:spcBef>
                <a:spcPts val="801"/>
              </a:spcBef>
              <a:buNone/>
            </a:pPr>
            <a:r>
              <a:rPr lang="en-US" sz="68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Consider the limitations of spatial analysis.</a:t>
            </a:r>
            <a:endParaRPr lang="en-US" sz="686" dirty="0"/>
          </a:p>
        </p:txBody>
      </p:sp>
      <p:sp>
        <p:nvSpPr>
          <p:cNvPr id="12" name="Text 10"/>
          <p:cNvSpPr/>
          <p:nvPr/>
        </p:nvSpPr>
        <p:spPr>
          <a:xfrm>
            <a:off x="6429280" y="5172374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Tips to Avoid Errors and Misconceptions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840799" y="1015365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762303" y="235945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958246" y="3762430"/>
            <a:ext cx="65314" cy="457200"/>
          </a:xfrm>
          <a:custGeom>
            <a:avLst/>
            <a:gdLst/>
            <a:ahLst/>
            <a:cxnLst/>
            <a:rect l="l" t="t" r="r" b="b"/>
            <a:pathLst>
              <a:path w="65314" h="457200">
                <a:moveTo>
                  <a:pt x="57150" y="24492"/>
                </a:moveTo>
                <a:cubicBezTo>
                  <a:pt x="57150" y="10918"/>
                  <a:pt x="46230" y="0"/>
                  <a:pt x="32657" y="0"/>
                </a:cubicBezTo>
                <a:cubicBezTo>
                  <a:pt x="19084" y="0"/>
                  <a:pt x="8164" y="10918"/>
                  <a:pt x="8164" y="24492"/>
                </a:cubicBezTo>
                <a:lnTo>
                  <a:pt x="8164" y="318408"/>
                </a:lnTo>
                <a:cubicBezTo>
                  <a:pt x="8164" y="331982"/>
                  <a:pt x="19084" y="342900"/>
                  <a:pt x="32657" y="342900"/>
                </a:cubicBezTo>
                <a:cubicBezTo>
                  <a:pt x="46230" y="342900"/>
                  <a:pt x="57150" y="331982"/>
                  <a:pt x="57150" y="318408"/>
                </a:cubicBezTo>
                <a:lnTo>
                  <a:pt x="57150" y="24492"/>
                </a:lnTo>
                <a:moveTo>
                  <a:pt x="32657" y="457200"/>
                </a:moveTo>
                <a:cubicBezTo>
                  <a:pt x="50693" y="457200"/>
                  <a:pt x="65314" y="442579"/>
                  <a:pt x="65314" y="424542"/>
                </a:cubicBezTo>
                <a:cubicBezTo>
                  <a:pt x="65314" y="406506"/>
                  <a:pt x="50693" y="391884"/>
                  <a:pt x="32657" y="391884"/>
                </a:cubicBezTo>
                <a:cubicBezTo>
                  <a:pt x="14621" y="391884"/>
                  <a:pt x="0" y="406506"/>
                  <a:pt x="0" y="424542"/>
                </a:cubicBezTo>
                <a:cubicBezTo>
                  <a:pt x="0" y="442579"/>
                  <a:pt x="14621" y="457200"/>
                  <a:pt x="32657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762303" y="5172435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0"/>
            <a:ext cx="853240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4CEF3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-1" y="3762430"/>
            <a:ext cx="5283199" cy="3095570"/>
          </a:xfrm>
          <a:prstGeom prst="rect">
            <a:avLst/>
          </a:prstGeom>
          <a:blipFill>
            <a:blip r:embed="rId1"/>
            <a:srcRect/>
            <a:stretch>
              <a:fillRect l="0" r="0" t="-6868" b="-686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Geospatial technology is the use of computer hardware, software, and data to analyze and interpret geographic data.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Geospatial Technology?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Geospatial technology has numerous applications in various fields, including urban planning, emergency response, and environmental conservation.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Geospatial Technology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GIS software is used to create, edit, and analyze geographic data.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GIS Software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Spatial analysis is the process of analyzing and interpreting geographic data to understand patterns, relationships, and trends.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Spatial Analysis?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1527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25436" y="2213222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14001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FAQs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9888" r="-998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Define geospatial technology and explain its importance.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Defining Geospatial Technology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Describe the different types of maps and their uses.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Maps and Their Uses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Explain the concept of spatial analysis and its applications.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Spatial Analysis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geospatial technology concepts and skills to real-world problems.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126228" y="2145388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26" y="214333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60126" y="4197797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172149" y="5035"/>
                </a:moveTo>
                <a:cubicBezTo>
                  <a:pt x="165433" y="-1679"/>
                  <a:pt x="154577" y="-1679"/>
                  <a:pt x="147935" y="5035"/>
                </a:cubicBezTo>
                <a:lnTo>
                  <a:pt x="67863" y="85037"/>
                </a:lnTo>
                <a:cubicBezTo>
                  <a:pt x="61148" y="91751"/>
                  <a:pt x="61148" y="102609"/>
                  <a:pt x="67863" y="109253"/>
                </a:cubicBezTo>
                <a:lnTo>
                  <a:pt x="109366" y="150755"/>
                </a:lnTo>
                <a:cubicBezTo>
                  <a:pt x="73009" y="143756"/>
                  <a:pt x="34008" y="153041"/>
                  <a:pt x="4221" y="179114"/>
                </a:cubicBezTo>
                <a:cubicBezTo>
                  <a:pt x="1507" y="181473"/>
                  <a:pt x="7" y="184830"/>
                  <a:pt x="7" y="188399"/>
                </a:cubicBezTo>
                <a:lnTo>
                  <a:pt x="7" y="188757"/>
                </a:lnTo>
                <a:cubicBezTo>
                  <a:pt x="7" y="192257"/>
                  <a:pt x="1364" y="195614"/>
                  <a:pt x="3866" y="198042"/>
                </a:cubicBezTo>
                <a:lnTo>
                  <a:pt x="73583" y="267900"/>
                </a:lnTo>
                <a:lnTo>
                  <a:pt x="39297" y="302187"/>
                </a:lnTo>
                <a:cubicBezTo>
                  <a:pt x="32582" y="308901"/>
                  <a:pt x="32582" y="319758"/>
                  <a:pt x="39297" y="326403"/>
                </a:cubicBezTo>
                <a:cubicBezTo>
                  <a:pt x="46012" y="333047"/>
                  <a:pt x="56868" y="333117"/>
                  <a:pt x="63510" y="326403"/>
                </a:cubicBezTo>
                <a:lnTo>
                  <a:pt x="97797" y="292116"/>
                </a:lnTo>
                <a:lnTo>
                  <a:pt x="167514" y="361831"/>
                </a:lnTo>
                <a:cubicBezTo>
                  <a:pt x="170016" y="364332"/>
                  <a:pt x="173301" y="365689"/>
                  <a:pt x="176801" y="365689"/>
                </a:cubicBezTo>
                <a:lnTo>
                  <a:pt x="177159" y="365689"/>
                </a:lnTo>
                <a:cubicBezTo>
                  <a:pt x="180729" y="365689"/>
                  <a:pt x="184160" y="364116"/>
                  <a:pt x="186446" y="361476"/>
                </a:cubicBezTo>
                <a:cubicBezTo>
                  <a:pt x="212517" y="331691"/>
                  <a:pt x="221877" y="292690"/>
                  <a:pt x="214803" y="256329"/>
                </a:cubicBezTo>
                <a:lnTo>
                  <a:pt x="256449" y="297901"/>
                </a:lnTo>
                <a:cubicBezTo>
                  <a:pt x="263164" y="304615"/>
                  <a:pt x="274020" y="304615"/>
                  <a:pt x="280662" y="297901"/>
                </a:cubicBezTo>
                <a:lnTo>
                  <a:pt x="360734" y="217899"/>
                </a:lnTo>
                <a:cubicBezTo>
                  <a:pt x="367450" y="211185"/>
                  <a:pt x="367450" y="200328"/>
                  <a:pt x="360734" y="193683"/>
                </a:cubicBezTo>
                <a:lnTo>
                  <a:pt x="312161" y="145109"/>
                </a:lnTo>
                <a:lnTo>
                  <a:pt x="330735" y="126466"/>
                </a:lnTo>
                <a:cubicBezTo>
                  <a:pt x="338522" y="118680"/>
                  <a:pt x="342878" y="108182"/>
                  <a:pt x="342878" y="97178"/>
                </a:cubicBezTo>
                <a:cubicBezTo>
                  <a:pt x="342878" y="86178"/>
                  <a:pt x="338522" y="75679"/>
                  <a:pt x="330735" y="67890"/>
                </a:cubicBezTo>
                <a:lnTo>
                  <a:pt x="297878" y="35033"/>
                </a:lnTo>
                <a:cubicBezTo>
                  <a:pt x="290091" y="27247"/>
                  <a:pt x="279590" y="22888"/>
                  <a:pt x="268592" y="22888"/>
                </a:cubicBezTo>
                <a:cubicBezTo>
                  <a:pt x="257590" y="22888"/>
                  <a:pt x="247093" y="27247"/>
                  <a:pt x="239306" y="35033"/>
                </a:cubicBezTo>
                <a:lnTo>
                  <a:pt x="220732" y="53606"/>
                </a:lnTo>
                <a:lnTo>
                  <a:pt x="172149" y="5035"/>
                </a:lnTo>
                <a:moveTo>
                  <a:pt x="196863" y="211829"/>
                </a:moveTo>
                <a:cubicBezTo>
                  <a:pt x="192291" y="204899"/>
                  <a:pt x="187006" y="198401"/>
                  <a:pt x="180934" y="192327"/>
                </a:cubicBezTo>
                <a:lnTo>
                  <a:pt x="173363" y="184753"/>
                </a:lnTo>
                <a:cubicBezTo>
                  <a:pt x="167291" y="178683"/>
                  <a:pt x="160792" y="173395"/>
                  <a:pt x="153861" y="168824"/>
                </a:cubicBezTo>
                <a:lnTo>
                  <a:pt x="263578" y="59249"/>
                </a:lnTo>
                <a:cubicBezTo>
                  <a:pt x="264935" y="57892"/>
                  <a:pt x="266720" y="57179"/>
                  <a:pt x="268578" y="57179"/>
                </a:cubicBezTo>
                <a:cubicBezTo>
                  <a:pt x="270436" y="57179"/>
                  <a:pt x="272294" y="57892"/>
                  <a:pt x="273578" y="59249"/>
                </a:cubicBezTo>
                <a:lnTo>
                  <a:pt x="306507" y="92179"/>
                </a:lnTo>
                <a:cubicBezTo>
                  <a:pt x="307864" y="93536"/>
                  <a:pt x="308577" y="95320"/>
                  <a:pt x="308577" y="97178"/>
                </a:cubicBezTo>
                <a:cubicBezTo>
                  <a:pt x="308577" y="99036"/>
                  <a:pt x="307864" y="100893"/>
                  <a:pt x="306507" y="102177"/>
                </a:cubicBezTo>
                <a:lnTo>
                  <a:pt x="196859" y="211895"/>
                </a:lnTo>
                <a:lnTo>
                  <a:pt x="196863" y="211829"/>
                </a:lnTo>
                <a:moveTo>
                  <a:pt x="196435" y="77895"/>
                </a:moveTo>
                <a:lnTo>
                  <a:pt x="140719" y="133612"/>
                </a:lnTo>
                <a:lnTo>
                  <a:pt x="104289" y="97182"/>
                </a:lnTo>
                <a:lnTo>
                  <a:pt x="160005" y="41396"/>
                </a:lnTo>
                <a:lnTo>
                  <a:pt x="196435" y="77826"/>
                </a:lnTo>
                <a:lnTo>
                  <a:pt x="196435" y="77895"/>
                </a:lnTo>
                <a:moveTo>
                  <a:pt x="268578" y="261544"/>
                </a:moveTo>
                <a:lnTo>
                  <a:pt x="232148" y="225114"/>
                </a:lnTo>
                <a:lnTo>
                  <a:pt x="287864" y="169328"/>
                </a:lnTo>
                <a:lnTo>
                  <a:pt x="324294" y="205758"/>
                </a:lnTo>
                <a:lnTo>
                  <a:pt x="268578" y="261544"/>
                </a:lnTo>
                <a:moveTo>
                  <a:pt x="156717" y="216612"/>
                </a:moveTo>
                <a:cubicBezTo>
                  <a:pt x="184431" y="244327"/>
                  <a:pt x="190360" y="285899"/>
                  <a:pt x="173718" y="319542"/>
                </a:cubicBezTo>
                <a:lnTo>
                  <a:pt x="46214" y="192038"/>
                </a:lnTo>
                <a:cubicBezTo>
                  <a:pt x="79856" y="175465"/>
                  <a:pt x="121429" y="181396"/>
                  <a:pt x="149146" y="209039"/>
                </a:cubicBezTo>
                <a:lnTo>
                  <a:pt x="156717" y="21661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46216" y="0"/>
            <a:ext cx="413691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4418149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use of computer hardware, software, and data to analyze and interpret geographic data.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19" y="38039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Geospatial Technology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545840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information system, a computer-based system for analyzing and interpreting geographic data.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545840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6016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process of analyzing and interpreting geographic data to understand patterns, relationships, and trends.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36016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Spatial Analysis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74481" y="44036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process of creating a visual representation of geographic data.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74481" y="378943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Mapping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9" y="1015365"/>
            <a:ext cx="5364481" cy="141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04972" y="-1"/>
            <a:ext cx="5687028" cy="2696902"/>
          </a:xfrm>
          <a:prstGeom prst="rect">
            <a:avLst/>
          </a:prstGeom>
          <a:blipFill>
            <a:blip r:embed="rId1"/>
            <a:srcRect/>
            <a:stretch>
              <a:fillRect l="0" r="0" t="-20263" b="-2026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536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30643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645851" y="3064398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65239" y="3064459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74481" y="30643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16331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ArcGIS software: a GIS software package used for analyzing and interpreting geographic data.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16331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ArcGIS Software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92350" y="294457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National Geographic Map Skills Workbook: a workbook that provides interactive exercises and activities for learning map skills.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892350" y="23157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National Geographic Map Skills Workbook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16331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GPS devices: handheld devices used for navigating and collecting geographic data.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316331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GPS Devices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92350" y="5045303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Online geospatial technology tutorials: tutorials and videos that provide step-by-step instructions on using GIS software and performing spatial analysis.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892350" y="441647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Geospatial Technology Tutorials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63555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372661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19456" y="27431"/>
                </a:moveTo>
                <a:cubicBezTo>
                  <a:pt x="224485" y="27431"/>
                  <a:pt x="228600" y="31546"/>
                  <a:pt x="228600" y="36574"/>
                </a:cubicBezTo>
                <a:lnTo>
                  <a:pt x="228600" y="164590"/>
                </a:lnTo>
                <a:cubicBezTo>
                  <a:pt x="228600" y="169619"/>
                  <a:pt x="224485" y="173733"/>
                  <a:pt x="219456" y="173733"/>
                </a:cubicBezTo>
                <a:lnTo>
                  <a:pt x="160762" y="173733"/>
                </a:lnTo>
                <a:lnTo>
                  <a:pt x="150876" y="173733"/>
                </a:lnTo>
                <a:lnTo>
                  <a:pt x="105156" y="173733"/>
                </a:lnTo>
                <a:lnTo>
                  <a:pt x="95270" y="173733"/>
                </a:lnTo>
                <a:lnTo>
                  <a:pt x="36576" y="173733"/>
                </a:lnTo>
                <a:cubicBezTo>
                  <a:pt x="31547" y="173733"/>
                  <a:pt x="27432" y="169619"/>
                  <a:pt x="27432" y="164590"/>
                </a:cubicBezTo>
                <a:lnTo>
                  <a:pt x="27432" y="36574"/>
                </a:lnTo>
                <a:cubicBezTo>
                  <a:pt x="27432" y="31546"/>
                  <a:pt x="31547" y="27431"/>
                  <a:pt x="36576" y="27431"/>
                </a:cubicBezTo>
                <a:lnTo>
                  <a:pt x="219456" y="27431"/>
                </a:lnTo>
                <a:moveTo>
                  <a:pt x="36576" y="201167"/>
                </a:moveTo>
                <a:lnTo>
                  <a:pt x="86126" y="201167"/>
                </a:lnTo>
                <a:lnTo>
                  <a:pt x="76982" y="228598"/>
                </a:lnTo>
                <a:lnTo>
                  <a:pt x="50292" y="228598"/>
                </a:lnTo>
                <a:cubicBezTo>
                  <a:pt x="42692" y="228598"/>
                  <a:pt x="36576" y="234712"/>
                  <a:pt x="36576" y="242314"/>
                </a:cubicBezTo>
                <a:cubicBezTo>
                  <a:pt x="36576" y="249915"/>
                  <a:pt x="42692" y="256029"/>
                  <a:pt x="50292" y="256029"/>
                </a:cubicBezTo>
                <a:lnTo>
                  <a:pt x="67838" y="256029"/>
                </a:lnTo>
                <a:lnTo>
                  <a:pt x="86868" y="256029"/>
                </a:lnTo>
                <a:lnTo>
                  <a:pt x="169164" y="256029"/>
                </a:lnTo>
                <a:lnTo>
                  <a:pt x="188194" y="256029"/>
                </a:lnTo>
                <a:lnTo>
                  <a:pt x="205740" y="256029"/>
                </a:lnTo>
                <a:cubicBezTo>
                  <a:pt x="213340" y="256029"/>
                  <a:pt x="219456" y="249915"/>
                  <a:pt x="219456" y="242314"/>
                </a:cubicBezTo>
                <a:cubicBezTo>
                  <a:pt x="219456" y="234712"/>
                  <a:pt x="213340" y="228598"/>
                  <a:pt x="205740" y="228598"/>
                </a:cubicBezTo>
                <a:lnTo>
                  <a:pt x="179050" y="228598"/>
                </a:lnTo>
                <a:lnTo>
                  <a:pt x="169906" y="201167"/>
                </a:lnTo>
                <a:lnTo>
                  <a:pt x="219456" y="201167"/>
                </a:lnTo>
                <a:cubicBezTo>
                  <a:pt x="239631" y="201167"/>
                  <a:pt x="256032" y="184765"/>
                  <a:pt x="256032" y="164590"/>
                </a:cubicBezTo>
                <a:lnTo>
                  <a:pt x="256032" y="36574"/>
                </a:lnTo>
                <a:cubicBezTo>
                  <a:pt x="256032" y="16401"/>
                  <a:pt x="239631" y="-3"/>
                  <a:pt x="219456" y="-3"/>
                </a:cubicBezTo>
                <a:lnTo>
                  <a:pt x="36576" y="-3"/>
                </a:lnTo>
                <a:cubicBezTo>
                  <a:pt x="16401" y="-3"/>
                  <a:pt x="0" y="16399"/>
                  <a:pt x="0" y="36574"/>
                </a:cubicBezTo>
                <a:lnTo>
                  <a:pt x="0" y="164590"/>
                </a:lnTo>
                <a:cubicBezTo>
                  <a:pt x="0" y="184763"/>
                  <a:pt x="16401" y="201167"/>
                  <a:pt x="36576" y="201167"/>
                </a:cubicBezTo>
                <a:lnTo>
                  <a:pt x="36576" y="201167"/>
                </a:lnTo>
                <a:moveTo>
                  <a:pt x="105898" y="228601"/>
                </a:moveTo>
                <a:lnTo>
                  <a:pt x="115042" y="201170"/>
                </a:lnTo>
                <a:lnTo>
                  <a:pt x="140990" y="201170"/>
                </a:lnTo>
                <a:lnTo>
                  <a:pt x="150134" y="228601"/>
                </a:lnTo>
                <a:lnTo>
                  <a:pt x="105898" y="228601"/>
                </a:lnTo>
                <a:moveTo>
                  <a:pt x="301752" y="27431"/>
                </a:moveTo>
                <a:lnTo>
                  <a:pt x="338328" y="27431"/>
                </a:lnTo>
                <a:lnTo>
                  <a:pt x="338328" y="45720"/>
                </a:lnTo>
                <a:lnTo>
                  <a:pt x="301752" y="45720"/>
                </a:lnTo>
                <a:lnTo>
                  <a:pt x="301752" y="27431"/>
                </a:lnTo>
                <a:moveTo>
                  <a:pt x="301752" y="73151"/>
                </a:moveTo>
                <a:lnTo>
                  <a:pt x="338328" y="73151"/>
                </a:lnTo>
                <a:lnTo>
                  <a:pt x="338328" y="91439"/>
                </a:lnTo>
                <a:lnTo>
                  <a:pt x="301752" y="91439"/>
                </a:lnTo>
                <a:lnTo>
                  <a:pt x="301752" y="73151"/>
                </a:lnTo>
                <a:moveTo>
                  <a:pt x="338328" y="118873"/>
                </a:moveTo>
                <a:lnTo>
                  <a:pt x="338328" y="228601"/>
                </a:lnTo>
                <a:lnTo>
                  <a:pt x="301752" y="228601"/>
                </a:lnTo>
                <a:lnTo>
                  <a:pt x="301752" y="118873"/>
                </a:lnTo>
                <a:lnTo>
                  <a:pt x="338328" y="118873"/>
                </a:lnTo>
                <a:moveTo>
                  <a:pt x="274320" y="27431"/>
                </a:moveTo>
                <a:lnTo>
                  <a:pt x="274320" y="228598"/>
                </a:lnTo>
                <a:cubicBezTo>
                  <a:pt x="274320" y="243742"/>
                  <a:pt x="286606" y="256029"/>
                  <a:pt x="301752" y="256029"/>
                </a:cubicBezTo>
                <a:lnTo>
                  <a:pt x="338328" y="256029"/>
                </a:lnTo>
                <a:cubicBezTo>
                  <a:pt x="353474" y="256029"/>
                  <a:pt x="365760" y="243742"/>
                  <a:pt x="365760" y="228598"/>
                </a:cubicBezTo>
                <a:lnTo>
                  <a:pt x="365760" y="27431"/>
                </a:lnTo>
                <a:cubicBezTo>
                  <a:pt x="365760" y="12287"/>
                  <a:pt x="353474" y="0"/>
                  <a:pt x="338328" y="0"/>
                </a:cubicBezTo>
                <a:lnTo>
                  <a:pt x="301752" y="0"/>
                </a:lnTo>
                <a:cubicBezTo>
                  <a:pt x="286606" y="0"/>
                  <a:pt x="274320" y="12287"/>
                  <a:pt x="274320" y="27431"/>
                </a:cubicBezTo>
                <a:lnTo>
                  <a:pt x="274320" y="27431"/>
                </a:lnTo>
                <a:moveTo>
                  <a:pt x="320040" y="187451"/>
                </a:moveTo>
                <a:cubicBezTo>
                  <a:pt x="327615" y="187451"/>
                  <a:pt x="333756" y="181312"/>
                  <a:pt x="333756" y="173736"/>
                </a:cubicBezTo>
                <a:cubicBezTo>
                  <a:pt x="333756" y="166160"/>
                  <a:pt x="327615" y="160020"/>
                  <a:pt x="320040" y="160020"/>
                </a:cubicBezTo>
                <a:cubicBezTo>
                  <a:pt x="312465" y="160020"/>
                  <a:pt x="306324" y="166160"/>
                  <a:pt x="306324" y="173736"/>
                </a:cubicBezTo>
                <a:cubicBezTo>
                  <a:pt x="306324" y="181312"/>
                  <a:pt x="312465" y="187451"/>
                  <a:pt x="320040" y="18745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14947" y="2315740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441647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303517" y="4477430"/>
            <a:ext cx="365760" cy="243840"/>
          </a:xfrm>
          <a:custGeom>
            <a:avLst/>
            <a:gdLst/>
            <a:ahLst/>
            <a:cxnLst/>
            <a:rect l="l" t="t" r="r" b="b"/>
            <a:pathLst>
              <a:path w="365760" h="243840">
                <a:moveTo>
                  <a:pt x="40640" y="30480"/>
                </a:moveTo>
                <a:cubicBezTo>
                  <a:pt x="35051" y="30480"/>
                  <a:pt x="30479" y="35052"/>
                  <a:pt x="30479" y="40641"/>
                </a:cubicBezTo>
                <a:lnTo>
                  <a:pt x="30479" y="203202"/>
                </a:lnTo>
                <a:cubicBezTo>
                  <a:pt x="30479" y="208790"/>
                  <a:pt x="35051" y="213362"/>
                  <a:pt x="40640" y="213362"/>
                </a:cubicBezTo>
                <a:lnTo>
                  <a:pt x="203198" y="213362"/>
                </a:lnTo>
                <a:cubicBezTo>
                  <a:pt x="208787" y="213362"/>
                  <a:pt x="213359" y="208790"/>
                  <a:pt x="213359" y="203202"/>
                </a:cubicBezTo>
                <a:lnTo>
                  <a:pt x="213359" y="40641"/>
                </a:lnTo>
                <a:cubicBezTo>
                  <a:pt x="213359" y="35052"/>
                  <a:pt x="208787" y="30480"/>
                  <a:pt x="203198" y="30480"/>
                </a:cubicBezTo>
                <a:lnTo>
                  <a:pt x="40640" y="30480"/>
                </a:lnTo>
                <a:moveTo>
                  <a:pt x="0" y="40641"/>
                </a:moveTo>
                <a:cubicBezTo>
                  <a:pt x="0" y="18225"/>
                  <a:pt x="18226" y="0"/>
                  <a:pt x="40640" y="0"/>
                </a:cubicBezTo>
                <a:lnTo>
                  <a:pt x="203198" y="0"/>
                </a:lnTo>
                <a:cubicBezTo>
                  <a:pt x="225612" y="0"/>
                  <a:pt x="243838" y="18225"/>
                  <a:pt x="243838" y="40641"/>
                </a:cubicBezTo>
                <a:lnTo>
                  <a:pt x="243838" y="61596"/>
                </a:lnTo>
                <a:lnTo>
                  <a:pt x="243838" y="182246"/>
                </a:lnTo>
                <a:lnTo>
                  <a:pt x="243838" y="203201"/>
                </a:lnTo>
                <a:cubicBezTo>
                  <a:pt x="243838" y="225618"/>
                  <a:pt x="225612" y="243842"/>
                  <a:pt x="203198" y="243842"/>
                </a:cubicBezTo>
                <a:lnTo>
                  <a:pt x="40640" y="243842"/>
                </a:lnTo>
                <a:cubicBezTo>
                  <a:pt x="18226" y="243842"/>
                  <a:pt x="0" y="225618"/>
                  <a:pt x="0" y="203201"/>
                </a:cubicBezTo>
                <a:lnTo>
                  <a:pt x="0" y="40641"/>
                </a:lnTo>
                <a:moveTo>
                  <a:pt x="335281" y="190120"/>
                </a:moveTo>
                <a:lnTo>
                  <a:pt x="335281" y="53786"/>
                </a:lnTo>
                <a:lnTo>
                  <a:pt x="264163" y="85727"/>
                </a:lnTo>
                <a:lnTo>
                  <a:pt x="264163" y="52325"/>
                </a:lnTo>
                <a:lnTo>
                  <a:pt x="330395" y="22543"/>
                </a:lnTo>
                <a:cubicBezTo>
                  <a:pt x="333632" y="21082"/>
                  <a:pt x="337125" y="20321"/>
                  <a:pt x="340683" y="20321"/>
                </a:cubicBezTo>
                <a:cubicBezTo>
                  <a:pt x="354527" y="20321"/>
                  <a:pt x="365767" y="31560"/>
                  <a:pt x="365767" y="45403"/>
                </a:cubicBezTo>
                <a:lnTo>
                  <a:pt x="365767" y="198437"/>
                </a:lnTo>
                <a:cubicBezTo>
                  <a:pt x="365767" y="212280"/>
                  <a:pt x="354527" y="223518"/>
                  <a:pt x="340683" y="223518"/>
                </a:cubicBezTo>
                <a:cubicBezTo>
                  <a:pt x="337128" y="223518"/>
                  <a:pt x="333635" y="222758"/>
                  <a:pt x="330395" y="221297"/>
                </a:cubicBezTo>
                <a:lnTo>
                  <a:pt x="264163" y="191514"/>
                </a:lnTo>
                <a:lnTo>
                  <a:pt x="264163" y="158113"/>
                </a:lnTo>
                <a:lnTo>
                  <a:pt x="335281" y="1901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applying geospatial technology concepts and skills, you can solve real-world problems and make informed decisions.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Solving Real-World Problems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has numerous applications in various fields, including urban planning, emergency response, and environmental conservation.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Across Fields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Geospatial technology is a powerful tool for analyzing and interpreting geographic data.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Power of Geospatial Technology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77201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moveTo>
                  <a:pt x="328646" y="348364"/>
                </a:moveTo>
                <a:lnTo>
                  <a:pt x="174018" y="407837"/>
                </a:lnTo>
                <a:cubicBezTo>
                  <a:pt x="153230" y="415875"/>
                  <a:pt x="132760" y="395405"/>
                  <a:pt x="140798" y="374617"/>
                </a:cubicBezTo>
                <a:lnTo>
                  <a:pt x="200270" y="219988"/>
                </a:lnTo>
                <a:cubicBezTo>
                  <a:pt x="203809" y="210881"/>
                  <a:pt x="210881" y="203809"/>
                  <a:pt x="219988" y="200270"/>
                </a:cubicBezTo>
                <a:lnTo>
                  <a:pt x="374617" y="140798"/>
                </a:lnTo>
                <a:cubicBezTo>
                  <a:pt x="395405" y="132760"/>
                  <a:pt x="415875" y="153230"/>
                  <a:pt x="407837" y="174018"/>
                </a:cubicBezTo>
                <a:lnTo>
                  <a:pt x="348364" y="328646"/>
                </a:lnTo>
                <a:cubicBezTo>
                  <a:pt x="344935" y="337754"/>
                  <a:pt x="337754" y="344826"/>
                  <a:pt x="328646" y="348364"/>
                </a:cubicBezTo>
                <a:lnTo>
                  <a:pt x="328646" y="348364"/>
                </a:lnTo>
                <a:moveTo>
                  <a:pt x="308610" y="274320"/>
                </a:moveTo>
                <a:cubicBezTo>
                  <a:pt x="308610" y="255381"/>
                  <a:pt x="293259" y="240030"/>
                  <a:pt x="274320" y="240030"/>
                </a:cubicBezTo>
                <a:cubicBezTo>
                  <a:pt x="255381" y="240030"/>
                  <a:pt x="240030" y="255381"/>
                  <a:pt x="240030" y="274320"/>
                </a:cubicBezTo>
                <a:cubicBezTo>
                  <a:pt x="240030" y="293259"/>
                  <a:pt x="255381" y="308610"/>
                  <a:pt x="274320" y="308610"/>
                </a:cubicBezTo>
                <a:cubicBezTo>
                  <a:pt x="293259" y="308610"/>
                  <a:pt x="308610" y="293259"/>
                  <a:pt x="308610" y="274320"/>
                </a:cubicBezTo>
                <a:lnTo>
                  <a:pt x="308610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24376" y="2196125"/>
            <a:ext cx="308610" cy="548640"/>
          </a:xfrm>
          <a:custGeom>
            <a:avLst/>
            <a:gdLst/>
            <a:ahLst/>
            <a:cxnLst/>
            <a:rect l="l" t="t" r="r" b="b"/>
            <a:pathLst>
              <a:path w="308610" h="548640">
                <a:moveTo>
                  <a:pt x="51436" y="154305"/>
                </a:moveTo>
                <a:cubicBezTo>
                  <a:pt x="51436" y="97493"/>
                  <a:pt x="97493" y="51435"/>
                  <a:pt x="154305" y="51435"/>
                </a:cubicBezTo>
                <a:cubicBezTo>
                  <a:pt x="211117" y="51435"/>
                  <a:pt x="257174" y="97493"/>
                  <a:pt x="257174" y="154305"/>
                </a:cubicBezTo>
                <a:cubicBezTo>
                  <a:pt x="257174" y="211117"/>
                  <a:pt x="211117" y="257175"/>
                  <a:pt x="154305" y="257175"/>
                </a:cubicBezTo>
                <a:cubicBezTo>
                  <a:pt x="97493" y="257175"/>
                  <a:pt x="51436" y="211117"/>
                  <a:pt x="51436" y="154305"/>
                </a:cubicBezTo>
                <a:lnTo>
                  <a:pt x="51436" y="154305"/>
                </a:lnTo>
                <a:moveTo>
                  <a:pt x="180021" y="306465"/>
                </a:moveTo>
                <a:cubicBezTo>
                  <a:pt x="252995" y="294247"/>
                  <a:pt x="308610" y="230703"/>
                  <a:pt x="308610" y="154305"/>
                </a:cubicBezTo>
                <a:cubicBezTo>
                  <a:pt x="308610" y="69118"/>
                  <a:pt x="239494" y="0"/>
                  <a:pt x="154305" y="0"/>
                </a:cubicBezTo>
                <a:cubicBezTo>
                  <a:pt x="69116" y="0"/>
                  <a:pt x="0" y="69118"/>
                  <a:pt x="0" y="154305"/>
                </a:cubicBezTo>
                <a:cubicBezTo>
                  <a:pt x="0" y="230813"/>
                  <a:pt x="55615" y="294252"/>
                  <a:pt x="128589" y="306465"/>
                </a:cubicBezTo>
                <a:lnTo>
                  <a:pt x="128589" y="522920"/>
                </a:lnTo>
                <a:cubicBezTo>
                  <a:pt x="128589" y="537173"/>
                  <a:pt x="140053" y="548640"/>
                  <a:pt x="154305" y="548640"/>
                </a:cubicBezTo>
                <a:cubicBezTo>
                  <a:pt x="168557" y="548640"/>
                  <a:pt x="180021" y="537173"/>
                  <a:pt x="180021" y="522925"/>
                </a:cubicBezTo>
                <a:lnTo>
                  <a:pt x="180021" y="30646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5283200" cy="6857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1015366"/>
            <a:ext cx="4058195" cy="2384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29280" y="4260712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potential challenges and limitations of using geospatial technology?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29280" y="3773331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Challenges and Limitations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29280" y="2850768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apply geospatial technology concepts and skills to real-world problems?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29280" y="2363387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29280" y="1502746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geospatial technology in this lesson?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29280" y="1015365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Learning Outcomes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29280" y="5659755"/>
            <a:ext cx="512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continue to learn and develop your skills in geospatial technology?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29280" y="5172374"/>
            <a:ext cx="512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Skill Development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740786" y="101542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762303" y="235945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762303" y="3831010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17145" y="0"/>
                </a:moveTo>
                <a:cubicBezTo>
                  <a:pt x="26646" y="0"/>
                  <a:pt x="34290" y="7643"/>
                  <a:pt x="34290" y="17145"/>
                </a:cubicBezTo>
                <a:lnTo>
                  <a:pt x="34290" y="34289"/>
                </a:lnTo>
                <a:lnTo>
                  <a:pt x="422910" y="34289"/>
                </a:lnTo>
                <a:lnTo>
                  <a:pt x="422910" y="17145"/>
                </a:lnTo>
                <a:cubicBezTo>
                  <a:pt x="422910" y="7643"/>
                  <a:pt x="430554" y="0"/>
                  <a:pt x="440055" y="0"/>
                </a:cubicBezTo>
                <a:cubicBezTo>
                  <a:pt x="449556" y="0"/>
                  <a:pt x="457200" y="7643"/>
                  <a:pt x="457200" y="17145"/>
                </a:cubicBezTo>
                <a:lnTo>
                  <a:pt x="457200" y="34289"/>
                </a:lnTo>
                <a:lnTo>
                  <a:pt x="457200" y="68578"/>
                </a:lnTo>
                <a:lnTo>
                  <a:pt x="457200" y="160017"/>
                </a:lnTo>
                <a:lnTo>
                  <a:pt x="457200" y="194306"/>
                </a:lnTo>
                <a:lnTo>
                  <a:pt x="457200" y="302892"/>
                </a:lnTo>
                <a:cubicBezTo>
                  <a:pt x="457200" y="312394"/>
                  <a:pt x="449556" y="320037"/>
                  <a:pt x="440055" y="320037"/>
                </a:cubicBezTo>
                <a:cubicBezTo>
                  <a:pt x="430554" y="320037"/>
                  <a:pt x="422910" y="312394"/>
                  <a:pt x="422910" y="302892"/>
                </a:cubicBezTo>
                <a:lnTo>
                  <a:pt x="422910" y="194306"/>
                </a:lnTo>
                <a:lnTo>
                  <a:pt x="34290" y="194306"/>
                </a:lnTo>
                <a:lnTo>
                  <a:pt x="34290" y="302892"/>
                </a:lnTo>
                <a:cubicBezTo>
                  <a:pt x="34290" y="312394"/>
                  <a:pt x="26646" y="320037"/>
                  <a:pt x="17145" y="320037"/>
                </a:cubicBezTo>
                <a:cubicBezTo>
                  <a:pt x="7644" y="320037"/>
                  <a:pt x="0" y="312394"/>
                  <a:pt x="0" y="302892"/>
                </a:cubicBezTo>
                <a:lnTo>
                  <a:pt x="0" y="17141"/>
                </a:lnTo>
                <a:cubicBezTo>
                  <a:pt x="0" y="7639"/>
                  <a:pt x="7644" y="-3"/>
                  <a:pt x="17145" y="-3"/>
                </a:cubicBezTo>
                <a:lnTo>
                  <a:pt x="17145" y="0"/>
                </a:lnTo>
                <a:moveTo>
                  <a:pt x="422910" y="160020"/>
                </a:moveTo>
                <a:lnTo>
                  <a:pt x="422910" y="68581"/>
                </a:lnTo>
                <a:lnTo>
                  <a:pt x="407763" y="68581"/>
                </a:lnTo>
                <a:lnTo>
                  <a:pt x="362043" y="160020"/>
                </a:lnTo>
                <a:lnTo>
                  <a:pt x="422910" y="160020"/>
                </a:lnTo>
                <a:moveTo>
                  <a:pt x="34290" y="160020"/>
                </a:moveTo>
                <a:lnTo>
                  <a:pt x="49437" y="160020"/>
                </a:lnTo>
                <a:lnTo>
                  <a:pt x="95157" y="68581"/>
                </a:lnTo>
                <a:lnTo>
                  <a:pt x="34295" y="68581"/>
                </a:lnTo>
                <a:lnTo>
                  <a:pt x="34290" y="160020"/>
                </a:lnTo>
                <a:moveTo>
                  <a:pt x="278037" y="68581"/>
                </a:moveTo>
                <a:lnTo>
                  <a:pt x="224961" y="68581"/>
                </a:lnTo>
                <a:lnTo>
                  <a:pt x="179241" y="160020"/>
                </a:lnTo>
                <a:lnTo>
                  <a:pt x="232317" y="160020"/>
                </a:lnTo>
                <a:lnTo>
                  <a:pt x="278037" y="68581"/>
                </a:lnTo>
                <a:moveTo>
                  <a:pt x="270608" y="160020"/>
                </a:moveTo>
                <a:lnTo>
                  <a:pt x="323684" y="160020"/>
                </a:lnTo>
                <a:lnTo>
                  <a:pt x="369404" y="68581"/>
                </a:lnTo>
                <a:lnTo>
                  <a:pt x="316328" y="68581"/>
                </a:lnTo>
                <a:lnTo>
                  <a:pt x="270608" y="160020"/>
                </a:lnTo>
                <a:moveTo>
                  <a:pt x="133448" y="68581"/>
                </a:moveTo>
                <a:lnTo>
                  <a:pt x="87728" y="160020"/>
                </a:lnTo>
                <a:lnTo>
                  <a:pt x="140804" y="160020"/>
                </a:lnTo>
                <a:lnTo>
                  <a:pt x="186524" y="68581"/>
                </a:lnTo>
                <a:lnTo>
                  <a:pt x="133448" y="6858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776591" y="5172374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0"/>
            <a:ext cx="853240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4CEF3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-1" y="3762430"/>
            <a:ext cx="5283199" cy="3095570"/>
          </a:xfrm>
          <a:prstGeom prst="rect">
            <a:avLst/>
          </a:prstGeom>
          <a:blipFill>
            <a:blip r:embed="rId1"/>
            <a:srcRect/>
            <a:stretch>
              <a:fillRect l="0" r="0" t="-6868" b="-686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91646" r="-9164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 to learn and develop your skills in geospatial technology.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geospatial technology concepts and skills to real-world problems.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career opportunities in geospatial technology.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Career Exploration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Stay up-to-date with the latest developments and advancements in geospatial technology.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Staying Current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70121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25436" y="2213222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Geospatial Technology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2025-10-05T08:55:31Z</dcterms:created>
  <dcterms:modified xsi:type="dcterms:W3CDTF">2025-10-05T08:55:31Z</dcterms:modified>
</cp:coreProperties>
</file>