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3cf850e5aa5151a948e2c0b76878c67221de245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85f10ab62322fc6cb4a33dfc6b2db5a9993adffc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66d13d4f6131b2894a58b7f374431eccf9c1a0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277ef46911c36571ac87511c856f2fa675eb88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5d5adf66d1c6b7d2d78071a5f5f19490ff4b77f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29961" r="2996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76800" y="3731970"/>
            <a:ext cx="6675120" cy="1904752"/>
          </a:xfrm>
          <a:custGeom>
            <a:avLst/>
            <a:gdLst/>
            <a:ahLst/>
            <a:cxnLst/>
            <a:rect l="l" t="t" r="r" b="b"/>
            <a:pathLst>
              <a:path w="6675120" h="1904752">
                <a:moveTo>
                  <a:pt x="0" y="1904752"/>
                </a:moveTo>
                <a:lnTo>
                  <a:pt x="0" y="0"/>
                </a:lnTo>
                <a:lnTo>
                  <a:pt x="6675120" y="0"/>
                </a:lnTo>
                <a:lnTo>
                  <a:pt x="6675120" y="1904752"/>
                </a:lnTo>
                <a:lnTo>
                  <a:pt x="0" y="190475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Comprehensive Guide to Football Basics and Skill Development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114800" y="-6164"/>
            <a:ext cx="91440" cy="1828800"/>
          </a:xfrm>
          <a:custGeom>
            <a:avLst/>
            <a:gdLst/>
            <a:ahLst/>
            <a:cxnLst/>
            <a:rect l="l" t="t" r="r" b="b"/>
            <a:pathLst>
              <a:path w="91440" h="1828800">
                <a:moveTo>
                  <a:pt x="0" y="1828800"/>
                </a:moveTo>
                <a:lnTo>
                  <a:pt x="0" y="0"/>
                </a:lnTo>
                <a:lnTo>
                  <a:pt x="91440" y="0"/>
                </a:lnTo>
                <a:lnTo>
                  <a:pt x="91440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876797" y="-6163"/>
            <a:ext cx="6675121" cy="3435164"/>
          </a:xfrm>
          <a:custGeom>
            <a:avLst/>
            <a:gdLst/>
            <a:ahLst/>
            <a:cxnLst/>
            <a:rect l="l" t="t" r="r" b="b"/>
            <a:pathLst>
              <a:path w="6675121" h="3435164">
                <a:moveTo>
                  <a:pt x="0" y="3435164"/>
                </a:moveTo>
                <a:lnTo>
                  <a:pt x="0" y="0"/>
                </a:lnTo>
                <a:lnTo>
                  <a:pt x="6675121" y="0"/>
                </a:lnTo>
                <a:lnTo>
                  <a:pt x="6675121" y="3435164"/>
                </a:lnTo>
                <a:lnTo>
                  <a:pt x="0" y="3435164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Mastering Football Fundamentals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876796" y="301838"/>
            <a:ext cx="1280160" cy="1280160"/>
          </a:xfrm>
          <a:custGeom>
            <a:avLst/>
            <a:gdLst/>
            <a:ahLst/>
            <a:cxnLst/>
            <a:rect l="l" t="t" r="r" b="b"/>
            <a:pathLst>
              <a:path w="1280160" h="1280160">
                <a:moveTo>
                  <a:pt x="0" y="1280160"/>
                </a:moveTo>
                <a:lnTo>
                  <a:pt x="0" y="0"/>
                </a:lnTo>
                <a:lnTo>
                  <a:pt x="1280160" y="0"/>
                </a:lnTo>
                <a:lnTo>
                  <a:pt x="1280160" y="1280160"/>
                </a:lnTo>
                <a:lnTo>
                  <a:pt x="0" y="128016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4" y="1904990"/>
                </a:moveTo>
                <a:cubicBezTo>
                  <a:pt x="255704" y="994113"/>
                  <a:pt x="994119" y="255704"/>
                  <a:pt x="1904990" y="255704"/>
                </a:cubicBezTo>
                <a:lnTo>
                  <a:pt x="1904990" y="0"/>
                </a:lnTo>
                <a:cubicBezTo>
                  <a:pt x="852890" y="0"/>
                  <a:pt x="0" y="852890"/>
                  <a:pt x="0" y="1904990"/>
                </a:cubicBezTo>
                <a:cubicBezTo>
                  <a:pt x="0" y="1913538"/>
                  <a:pt x="56" y="1922072"/>
                  <a:pt x="167" y="1930587"/>
                </a:cubicBezTo>
                <a:lnTo>
                  <a:pt x="255896" y="1930587"/>
                </a:lnTo>
                <a:cubicBezTo>
                  <a:pt x="255766" y="1922072"/>
                  <a:pt x="255704" y="1913538"/>
                  <a:pt x="255704" y="1904990"/>
                </a:cubicBez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7" y="0"/>
                </a:moveTo>
                <a:cubicBezTo>
                  <a:pt x="663994" y="0"/>
                  <a:pt x="0" y="663998"/>
                  <a:pt x="0" y="1483079"/>
                </a:cubicBezTo>
                <a:cubicBezTo>
                  <a:pt x="0" y="1491627"/>
                  <a:pt x="74" y="1500161"/>
                  <a:pt x="217" y="1508677"/>
                </a:cubicBezTo>
                <a:lnTo>
                  <a:pt x="255958" y="1508677"/>
                </a:lnTo>
                <a:cubicBezTo>
                  <a:pt x="255787" y="1500167"/>
                  <a:pt x="255698" y="1491633"/>
                  <a:pt x="255698" y="1483079"/>
                </a:cubicBezTo>
                <a:cubicBezTo>
                  <a:pt x="255698" y="805221"/>
                  <a:pt x="805218" y="255701"/>
                  <a:pt x="1483077" y="255701"/>
                </a:cubicBezTo>
                <a:lnTo>
                  <a:pt x="1483077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6" y="0"/>
                  <a:pt x="0" y="452207"/>
                  <a:pt x="0" y="1010032"/>
                </a:cubicBezTo>
                <a:cubicBezTo>
                  <a:pt x="0" y="1018592"/>
                  <a:pt x="108" y="1027126"/>
                  <a:pt x="317" y="1035629"/>
                </a:cubicBezTo>
                <a:lnTo>
                  <a:pt x="256132" y="1035629"/>
                </a:lnTo>
                <a:cubicBezTo>
                  <a:pt x="255847" y="1027133"/>
                  <a:pt x="255707" y="1018598"/>
                  <a:pt x="255707" y="1010032"/>
                </a:cubicBezTo>
                <a:cubicBezTo>
                  <a:pt x="255707" y="593430"/>
                  <a:pt x="593430" y="255707"/>
                  <a:pt x="101003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3" y="0"/>
                </a:moveTo>
                <a:cubicBezTo>
                  <a:pt x="240410" y="0"/>
                  <a:pt x="0" y="240416"/>
                  <a:pt x="0" y="536978"/>
                </a:cubicBezTo>
                <a:cubicBezTo>
                  <a:pt x="0" y="545557"/>
                  <a:pt x="203" y="554092"/>
                  <a:pt x="597" y="562575"/>
                </a:cubicBezTo>
                <a:lnTo>
                  <a:pt x="256850" y="562575"/>
                </a:lnTo>
                <a:cubicBezTo>
                  <a:pt x="256088" y="554149"/>
                  <a:pt x="255701" y="545608"/>
                  <a:pt x="255701" y="536978"/>
                </a:cubicBezTo>
                <a:cubicBezTo>
                  <a:pt x="255701" y="381633"/>
                  <a:pt x="381627" y="255707"/>
                  <a:pt x="536973" y="255707"/>
                </a:cubicBezTo>
                <a:lnTo>
                  <a:pt x="536973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447"/>
            <a:ext cx="365760" cy="6857107"/>
          </a:xfrm>
          <a:custGeom>
            <a:avLst/>
            <a:gdLst/>
            <a:ahLst/>
            <a:cxnLst/>
            <a:rect l="l" t="t" r="r" b="b"/>
            <a:pathLst>
              <a:path w="365760" h="6857107">
                <a:moveTo>
                  <a:pt x="0" y="6857107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107"/>
                </a:lnTo>
                <a:lnTo>
                  <a:pt x="0" y="6857107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4450" y="762347"/>
            <a:ext cx="5783695" cy="5772924"/>
          </a:xfrm>
          <a:custGeom>
            <a:avLst/>
            <a:gdLst/>
            <a:ahLst/>
            <a:cxnLst/>
            <a:rect l="l" t="t" r="r" b="b"/>
            <a:pathLst>
              <a:path w="5783695" h="5772924">
                <a:moveTo>
                  <a:pt x="0" y="5772924"/>
                </a:moveTo>
                <a:lnTo>
                  <a:pt x="0" y="0"/>
                </a:lnTo>
                <a:lnTo>
                  <a:pt x="5783695" y="0"/>
                </a:lnTo>
                <a:lnTo>
                  <a:pt x="5783695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Introduction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Personalized Homework Assignment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Touchdown Time: Mastering the Fundamentals of Football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Learning Objectives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Football Basics 🏈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 Drill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91752" y="762347"/>
            <a:ext cx="547200" cy="5772924"/>
          </a:xfrm>
          <a:custGeom>
            <a:avLst/>
            <a:gdLst/>
            <a:ahLst/>
            <a:cxnLst/>
            <a:rect l="l" t="t" r="r" b="b"/>
            <a:pathLst>
              <a:path w="547200" h="5772924">
                <a:moveTo>
                  <a:pt x="0" y="5772924"/>
                </a:moveTo>
                <a:lnTo>
                  <a:pt x="0" y="0"/>
                </a:lnTo>
                <a:lnTo>
                  <a:pt x="547200" y="0"/>
                </a:lnTo>
                <a:lnTo>
                  <a:pt x="547200" y="5772924"/>
                </a:lnTo>
                <a:lnTo>
                  <a:pt x="0" y="5772924"/>
                </a:lnTo>
              </a:path>
            </a:pathLst>
          </a:custGeom>
          <a:noFill/>
          <a:ln/>
        </p:spPr>
        <p:txBody>
          <a:bodyPr wrap="square" lIns="90000" tIns="46800" rIns="54000" bIns="46800" rtlCol="0" anchor="t"/>
          <a:lstStyle/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153597" y="1667"/>
            <a:ext cx="2036415" cy="1016024"/>
          </a:xfrm>
          <a:custGeom>
            <a:avLst/>
            <a:gdLst/>
            <a:ahLst/>
            <a:cxnLst/>
            <a:rect l="l" t="t" r="r" b="b"/>
            <a:pathLst>
              <a:path w="2036415" h="1016024">
                <a:moveTo>
                  <a:pt x="1018205" y="1016024"/>
                </a:moveTo>
                <a:cubicBezTo>
                  <a:pt x="1580550" y="1016024"/>
                  <a:pt x="2036416" y="561136"/>
                  <a:pt x="2036416" y="0"/>
                </a:cubicBezTo>
                <a:lnTo>
                  <a:pt x="1857468" y="0"/>
                </a:lnTo>
                <a:cubicBezTo>
                  <a:pt x="1857468" y="462518"/>
                  <a:pt x="1481716" y="837464"/>
                  <a:pt x="1018205" y="837464"/>
                </a:cubicBezTo>
                <a:cubicBezTo>
                  <a:pt x="554696" y="837464"/>
                  <a:pt x="178947" y="462518"/>
                  <a:pt x="178947" y="0"/>
                </a:cubicBezTo>
                <a:lnTo>
                  <a:pt x="0" y="0"/>
                </a:lnTo>
                <a:cubicBezTo>
                  <a:pt x="0" y="561136"/>
                  <a:pt x="455867" y="1016024"/>
                  <a:pt x="1018205" y="1016024"/>
                </a:cubicBezTo>
                <a:lnTo>
                  <a:pt x="1018205" y="1016024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195" y="1666"/>
            <a:ext cx="1401219" cy="699107"/>
          </a:xfrm>
          <a:custGeom>
            <a:avLst/>
            <a:gdLst/>
            <a:ahLst/>
            <a:cxnLst/>
            <a:rect l="l" t="t" r="r" b="b"/>
            <a:pathLst>
              <a:path w="1401219" h="699107">
                <a:moveTo>
                  <a:pt x="700606" y="699108"/>
                </a:moveTo>
                <a:cubicBezTo>
                  <a:pt x="1087547" y="699108"/>
                  <a:pt x="1401220" y="386107"/>
                  <a:pt x="1401220" y="0"/>
                </a:cubicBezTo>
                <a:lnTo>
                  <a:pt x="1222272" y="0"/>
                </a:lnTo>
                <a:cubicBezTo>
                  <a:pt x="1222272" y="287489"/>
                  <a:pt x="988713" y="520545"/>
                  <a:pt x="700606" y="520545"/>
                </a:cubicBezTo>
                <a:cubicBezTo>
                  <a:pt x="412505" y="520545"/>
                  <a:pt x="178946" y="287489"/>
                  <a:pt x="178946" y="0"/>
                </a:cubicBezTo>
                <a:lnTo>
                  <a:pt x="0" y="0"/>
                </a:lnTo>
                <a:cubicBezTo>
                  <a:pt x="0" y="386107"/>
                  <a:pt x="313673" y="699108"/>
                  <a:pt x="700606" y="699108"/>
                </a:cubicBezTo>
                <a:lnTo>
                  <a:pt x="700606" y="699108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74356" y="1668"/>
            <a:ext cx="794895" cy="396596"/>
          </a:xfrm>
          <a:custGeom>
            <a:avLst/>
            <a:gdLst/>
            <a:ahLst/>
            <a:cxnLst/>
            <a:rect l="l" t="t" r="r" b="b"/>
            <a:pathLst>
              <a:path w="794895" h="396596">
                <a:moveTo>
                  <a:pt x="397445" y="396596"/>
                </a:moveTo>
                <a:cubicBezTo>
                  <a:pt x="616951" y="396596"/>
                  <a:pt x="794895" y="219034"/>
                  <a:pt x="794895" y="0"/>
                </a:cubicBezTo>
                <a:lnTo>
                  <a:pt x="615948" y="0"/>
                </a:lnTo>
                <a:cubicBezTo>
                  <a:pt x="615948" y="120416"/>
                  <a:pt x="518123" y="218033"/>
                  <a:pt x="397445" y="218033"/>
                </a:cubicBezTo>
                <a:cubicBezTo>
                  <a:pt x="276773" y="218033"/>
                  <a:pt x="178948" y="120416"/>
                  <a:pt x="178948" y="0"/>
                </a:cubicBezTo>
                <a:lnTo>
                  <a:pt x="0" y="0"/>
                </a:lnTo>
                <a:cubicBezTo>
                  <a:pt x="0" y="219034"/>
                  <a:pt x="177945" y="396596"/>
                  <a:pt x="397445" y="396596"/>
                </a:cubicBezTo>
                <a:lnTo>
                  <a:pt x="397445" y="396596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12648"/>
            <a:ext cx="3466698" cy="5913479"/>
          </a:xfrm>
          <a:custGeom>
            <a:avLst/>
            <a:gdLst/>
            <a:ahLst/>
            <a:cxnLst/>
            <a:rect l="l" t="t" r="r" b="b"/>
            <a:pathLst>
              <a:path w="3466698" h="5913479">
                <a:moveTo>
                  <a:pt x="0" y="5913479"/>
                </a:moveTo>
                <a:lnTo>
                  <a:pt x="0" y="0"/>
                </a:lnTo>
                <a:lnTo>
                  <a:pt x="3466698" y="0"/>
                </a:lnTo>
                <a:lnTo>
                  <a:pt x="3466698" y="5913479"/>
                </a:lnTo>
                <a:lnTo>
                  <a:pt x="0" y="591347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04" r="3080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Adaptive homework assignments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8335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Football Fundamentals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Tailoring content and difficulty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Benefits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student learning and engagement.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Creates a personalized learning experience.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Better understanding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Positive attitude towards learning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Sense of accomplishment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Introduction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26974" r="2697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297679" y="-6164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93674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Football Fundamentals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803819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2129081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Personalized Homework Assignment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Football Basics 🏈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2910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 the objective of the game and the roles of the offense and defense.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Estimated time: 10 minutes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 Drill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3072" y="2572898"/>
            <a:ext cx="3200400" cy="3325388"/>
          </a:xfrm>
          <a:custGeom>
            <a:avLst/>
            <a:gdLst/>
            <a:ahLst/>
            <a:cxnLst/>
            <a:rect l="l" t="t" r="r" b="b"/>
            <a:pathLst>
              <a:path w="3200400" h="3325388">
                <a:moveTo>
                  <a:pt x="0" y="3325388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325388"/>
                </a:lnTo>
                <a:lnTo>
                  <a:pt x="0" y="332538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passing, receiving, and tackling techniques.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Estimated time: 20 minutes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0" y="6858000"/>
                </a:moveTo>
                <a:lnTo>
                  <a:pt x="0" y="0"/>
                </a:ln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30008" r="300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93486" y="447"/>
            <a:ext cx="92364" cy="1828800"/>
          </a:xfrm>
          <a:custGeom>
            <a:avLst/>
            <a:gdLst/>
            <a:ahLst/>
            <a:cxnLst/>
            <a:rect l="l" t="t" r="r" b="b"/>
            <a:pathLst>
              <a:path w="92364" h="1828800">
                <a:moveTo>
                  <a:pt x="0" y="1828800"/>
                </a:moveTo>
                <a:lnTo>
                  <a:pt x="0" y="0"/>
                </a:lnTo>
                <a:lnTo>
                  <a:pt x="92364" y="0"/>
                </a:lnTo>
                <a:lnTo>
                  <a:pt x="92364" y="1828800"/>
                </a:lnTo>
                <a:lnTo>
                  <a:pt x="0" y="182880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060452"/>
            <a:ext cx="6550114" cy="4044784"/>
          </a:xfrm>
          <a:custGeom>
            <a:avLst/>
            <a:gdLst/>
            <a:ahLst/>
            <a:cxnLst/>
            <a:rect l="l" t="t" r="r" b="b"/>
            <a:pathLst>
              <a:path w="6550114" h="4044784">
                <a:moveTo>
                  <a:pt x="0" y="4044784"/>
                </a:moveTo>
                <a:lnTo>
                  <a:pt x="0" y="0"/>
                </a:lnTo>
                <a:lnTo>
                  <a:pt x="6550114" y="0"/>
                </a:lnTo>
                <a:lnTo>
                  <a:pt x="6550114" y="4044784"/>
                </a:lnTo>
                <a:lnTo>
                  <a:pt x="0" y="4044784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2" spcCol="177800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Football Basics 🏈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Explain the objective of the game and the roles of the offense and defense.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Estimated time: 10 minutes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Skill Drill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fundamental skills such as passing, catching, and tackling.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technique and precision to improve overall performance.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6495651"/>
            <a:ext cx="6207291" cy="182880"/>
          </a:xfrm>
          <a:custGeom>
            <a:avLst/>
            <a:gdLst/>
            <a:ahLst/>
            <a:cxnLst/>
            <a:rect l="l" t="t" r="r" b="b"/>
            <a:pathLst>
              <a:path w="6207291" h="182880">
                <a:moveTo>
                  <a:pt x="0" y="182880"/>
                </a:moveTo>
                <a:lnTo>
                  <a:pt x="0" y="0"/>
                </a:lnTo>
                <a:lnTo>
                  <a:pt x="6207291" y="0"/>
                </a:lnTo>
                <a:lnTo>
                  <a:pt x="6207291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Football Fundamentals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30656" y="447"/>
            <a:ext cx="6542108" cy="1828353"/>
          </a:xfrm>
          <a:custGeom>
            <a:avLst/>
            <a:gdLst/>
            <a:ahLst/>
            <a:cxnLst/>
            <a:rect l="l" t="t" r="r" b="b"/>
            <a:pathLst>
              <a:path w="6542108" h="1828353">
                <a:moveTo>
                  <a:pt x="0" y="1828353"/>
                </a:moveTo>
                <a:lnTo>
                  <a:pt x="0" y="0"/>
                </a:lnTo>
                <a:lnTo>
                  <a:pt x="6542108" y="0"/>
                </a:lnTo>
                <a:lnTo>
                  <a:pt x="6542108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Touchdown Time: Mastering the Fundamentals of Football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93195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Football Fundamentals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557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7240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12413" y="2691582"/>
            <a:ext cx="3017520" cy="463296"/>
          </a:xfrm>
          <a:custGeom>
            <a:avLst/>
            <a:gdLst/>
            <a:ahLst/>
            <a:cxnLst/>
            <a:rect l="l" t="t" r="r" b="b"/>
            <a:pathLst>
              <a:path w="3017520" h="463296">
                <a:moveTo>
                  <a:pt x="283125" y="0"/>
                </a:moveTo>
                <a:lnTo>
                  <a:pt x="283125" y="115824"/>
                </a:lnTo>
                <a:lnTo>
                  <a:pt x="2734395" y="115824"/>
                </a:lnTo>
                <a:lnTo>
                  <a:pt x="2734395" y="0"/>
                </a:lnTo>
                <a:lnTo>
                  <a:pt x="3017520" y="231648"/>
                </a:lnTo>
                <a:lnTo>
                  <a:pt x="2734395" y="463296"/>
                </a:lnTo>
                <a:lnTo>
                  <a:pt x="2734395" y="347472"/>
                </a:lnTo>
                <a:lnTo>
                  <a:pt x="283125" y="347472"/>
                </a:lnTo>
                <a:lnTo>
                  <a:pt x="283125" y="463296"/>
                </a:lnTo>
                <a:lnTo>
                  <a:pt x="0" y="231648"/>
                </a:lnTo>
                <a:lnTo>
                  <a:pt x="283125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86135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93080" y="2420310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40">
                <a:moveTo>
                  <a:pt x="1005840" y="502920"/>
                </a:moveTo>
                <a:cubicBezTo>
                  <a:pt x="1005840" y="780675"/>
                  <a:pt x="780675" y="1005840"/>
                  <a:pt x="502920" y="1005840"/>
                </a:cubicBezTo>
                <a:cubicBezTo>
                  <a:pt x="225165" y="1005840"/>
                  <a:pt x="0" y="780675"/>
                  <a:pt x="0" y="502920"/>
                </a:cubicBezTo>
                <a:cubicBezTo>
                  <a:pt x="0" y="225165"/>
                  <a:pt x="225165" y="0"/>
                  <a:pt x="502920" y="0"/>
                </a:cubicBezTo>
                <a:cubicBezTo>
                  <a:pt x="780675" y="0"/>
                  <a:pt x="1005840" y="225165"/>
                  <a:pt x="1005840" y="502920"/>
                </a:cubicBezTo>
                <a:lnTo>
                  <a:pt x="1005840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318190" y="2420310"/>
            <a:ext cx="1005967" cy="1005840"/>
          </a:xfrm>
          <a:custGeom>
            <a:avLst/>
            <a:gdLst/>
            <a:ahLst/>
            <a:cxnLst/>
            <a:rect l="l" t="t" r="r" b="b"/>
            <a:pathLst>
              <a:path w="1005967" h="1005840">
                <a:moveTo>
                  <a:pt x="1005967" y="502920"/>
                </a:moveTo>
                <a:cubicBezTo>
                  <a:pt x="1005967" y="780675"/>
                  <a:pt x="780773" y="1005840"/>
                  <a:pt x="502983" y="1005840"/>
                </a:cubicBezTo>
                <a:cubicBezTo>
                  <a:pt x="225193" y="1005840"/>
                  <a:pt x="0" y="780675"/>
                  <a:pt x="0" y="502920"/>
                </a:cubicBezTo>
                <a:cubicBezTo>
                  <a:pt x="0" y="225165"/>
                  <a:pt x="225193" y="0"/>
                  <a:pt x="502983" y="0"/>
                </a:cubicBezTo>
                <a:cubicBezTo>
                  <a:pt x="780773" y="0"/>
                  <a:pt x="1005967" y="225165"/>
                  <a:pt x="1005967" y="502920"/>
                </a:cubicBezTo>
                <a:lnTo>
                  <a:pt x="1005967" y="50292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557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the rules of the game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the objectives of each team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Familiarize with the roles of each player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557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Understand the basic rules and objectives of the game of football</a:t>
            </a:r>
            <a:endParaRPr lang="en-US" sz="1327" dirty="0"/>
          </a:p>
        </p:txBody>
      </p:sp>
      <p:sp>
        <p:nvSpPr>
          <p:cNvPr id="16" name="Text 14"/>
          <p:cNvSpPr/>
          <p:nvPr/>
        </p:nvSpPr>
        <p:spPr>
          <a:xfrm>
            <a:off x="8312413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Study different game scenarios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to make quick decisions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 strategic plays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12413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Apply critical thinking to analyze game scenarios and make strategic decisions</a:t>
            </a:r>
            <a:endParaRPr lang="en-US" sz="1326" dirty="0"/>
          </a:p>
        </p:txBody>
      </p:sp>
      <p:sp>
        <p:nvSpPr>
          <p:cNvPr id="18" name="Text 16"/>
          <p:cNvSpPr/>
          <p:nvPr/>
        </p:nvSpPr>
        <p:spPr>
          <a:xfrm>
            <a:off x="4587240" y="4201816"/>
            <a:ext cx="3017520" cy="1336601"/>
          </a:xfrm>
          <a:custGeom>
            <a:avLst/>
            <a:gdLst/>
            <a:ahLst/>
            <a:cxnLst/>
            <a:rect l="l" t="t" r="r" b="b"/>
            <a:pathLst>
              <a:path w="3017520" h="1336601">
                <a:moveTo>
                  <a:pt x="0" y="1336601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dribbling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Improve passing accuracy</a:t>
            </a:r>
            <a:endParaRPr lang="en-US" sz="1200" dirty="0"/>
          </a:p>
          <a:p>
            <a:pPr algn="ctr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Enhance shooting techniques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87240" y="3674530"/>
            <a:ext cx="3017520" cy="411653"/>
          </a:xfrm>
          <a:custGeom>
            <a:avLst/>
            <a:gdLst/>
            <a:ahLst/>
            <a:cxnLst/>
            <a:rect l="l" t="t" r="r" b="b"/>
            <a:pathLst>
              <a:path w="3017520" h="411653">
                <a:moveTo>
                  <a:pt x="0" y="411653"/>
                </a:moveTo>
                <a:lnTo>
                  <a:pt x="0" y="0"/>
                </a:lnTo>
                <a:lnTo>
                  <a:pt x="3017520" y="0"/>
                </a:lnTo>
                <a:lnTo>
                  <a:pt x="301752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Develop proficiency in identifying and executing fundamental football skills</a:t>
            </a:r>
            <a:endParaRPr lang="en-US" sz="13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59" y="0"/>
            <a:ext cx="3931920" cy="6857107"/>
          </a:xfrm>
          <a:custGeom>
            <a:avLst/>
            <a:gdLst/>
            <a:ahLst/>
            <a:cxnLst/>
            <a:rect l="l" t="t" r="r" b="b"/>
            <a:pathLst>
              <a:path w="3931920" h="6857107">
                <a:moveTo>
                  <a:pt x="0" y="6857107"/>
                </a:moveTo>
                <a:lnTo>
                  <a:pt x="0" y="0"/>
                </a:lnTo>
                <a:lnTo>
                  <a:pt x="3931920" y="0"/>
                </a:lnTo>
                <a:lnTo>
                  <a:pt x="3931920" y="6857107"/>
                </a:lnTo>
                <a:lnTo>
                  <a:pt x="0" y="6857107"/>
                </a:lnTo>
              </a:path>
            </a:pathLst>
          </a:custGeom>
          <a:blipFill>
            <a:blip r:embed="rId1"/>
            <a:srcRect l="30894" r="30894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230526" y="2116382"/>
            <a:ext cx="2772783" cy="309783"/>
          </a:xfrm>
          <a:custGeom>
            <a:avLst/>
            <a:gdLst/>
            <a:ahLst/>
            <a:cxnLst/>
            <a:rect l="l" t="t" r="r" b="b"/>
            <a:pathLst>
              <a:path w="2772783" h="309783">
                <a:moveTo>
                  <a:pt x="0" y="309783"/>
                </a:moveTo>
                <a:lnTo>
                  <a:pt x="0" y="0"/>
                </a:lnTo>
                <a:lnTo>
                  <a:pt x="2772783" y="0"/>
                </a:lnTo>
                <a:lnTo>
                  <a:pt x="2772783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Objective of the Game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03819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53072" y="21198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53072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03819" y="4274119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0" y="320040"/>
                </a:moveTo>
                <a:lnTo>
                  <a:pt x="0" y="0"/>
                </a:lnTo>
                <a:lnTo>
                  <a:pt x="320040" y="0"/>
                </a:lnTo>
                <a:lnTo>
                  <a:pt x="320040" y="320040"/>
                </a:lnTo>
                <a:lnTo>
                  <a:pt x="0" y="32004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01935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Football Fundamentals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89943" y="2112687"/>
            <a:ext cx="2763529" cy="309783"/>
          </a:xfrm>
          <a:custGeom>
            <a:avLst/>
            <a:gdLst/>
            <a:ahLst/>
            <a:cxnLst/>
            <a:rect l="l" t="t" r="r" b="b"/>
            <a:pathLst>
              <a:path w="2763529" h="309783">
                <a:moveTo>
                  <a:pt x="0" y="309783"/>
                </a:moveTo>
                <a:lnTo>
                  <a:pt x="0" y="0"/>
                </a:lnTo>
                <a:lnTo>
                  <a:pt x="2763529" y="0"/>
                </a:lnTo>
                <a:lnTo>
                  <a:pt x="2763529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Roles of Offense and Defense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30527" y="4270655"/>
            <a:ext cx="2772782" cy="309783"/>
          </a:xfrm>
          <a:custGeom>
            <a:avLst/>
            <a:gdLst/>
            <a:ahLst/>
            <a:cxnLst/>
            <a:rect l="l" t="t" r="r" b="b"/>
            <a:pathLst>
              <a:path w="2772782" h="309783">
                <a:moveTo>
                  <a:pt x="0" y="309783"/>
                </a:moveTo>
                <a:lnTo>
                  <a:pt x="0" y="0"/>
                </a:lnTo>
                <a:lnTo>
                  <a:pt x="2772782" y="0"/>
                </a:lnTo>
                <a:lnTo>
                  <a:pt x="2772782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Positions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89943" y="4278254"/>
            <a:ext cx="2763530" cy="309783"/>
          </a:xfrm>
          <a:custGeom>
            <a:avLst/>
            <a:gdLst/>
            <a:ahLst/>
            <a:cxnLst/>
            <a:rect l="l" t="t" r="r" b="b"/>
            <a:pathLst>
              <a:path w="2763530" h="309783">
                <a:moveTo>
                  <a:pt x="0" y="309783"/>
                </a:moveTo>
                <a:lnTo>
                  <a:pt x="0" y="0"/>
                </a:lnTo>
                <a:lnTo>
                  <a:pt x="2763530" y="0"/>
                </a:lnTo>
                <a:lnTo>
                  <a:pt x="2763530" y="309783"/>
                </a:lnTo>
                <a:lnTo>
                  <a:pt x="0" y="309783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Basic Rules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802910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main objective of football is to score points by advancing the ball into the opposing team's end zone for a touchdown or by kicking it through the opponent's goalposts for a field goal.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453072" y="2572898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Offense: The team with possession of the ball, aiming to score points.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Defense: The team without possession of the ball, working to prevent the offense from scoring.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2911" y="4748194"/>
            <a:ext cx="3200398" cy="1463040"/>
          </a:xfrm>
          <a:custGeom>
            <a:avLst/>
            <a:gdLst/>
            <a:ahLst/>
            <a:cxnLst/>
            <a:rect l="l" t="t" r="r" b="b"/>
            <a:pathLst>
              <a:path w="3200398" h="1463040">
                <a:moveTo>
                  <a:pt x="0" y="1463040"/>
                </a:moveTo>
                <a:lnTo>
                  <a:pt x="0" y="0"/>
                </a:lnTo>
                <a:lnTo>
                  <a:pt x="3200398" y="0"/>
                </a:lnTo>
                <a:lnTo>
                  <a:pt x="3200398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9"/>
              </a:spcBef>
              <a:buNone/>
            </a:pPr>
            <a:r>
              <a:rPr lang="en-US" sz="10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Quarterback: Leader of the offense, responsible for passing or running the ball.</a:t>
            </a:r>
            <a:endParaRPr lang="en-US" sz="1018" dirty="0"/>
          </a:p>
          <a:p>
            <a:pPr algn="l" marL="0" indent="0">
              <a:lnSpc>
                <a:spcPct val="90000"/>
              </a:lnSpc>
              <a:spcBef>
                <a:spcPts val="849"/>
              </a:spcBef>
              <a:buNone/>
            </a:pPr>
            <a:r>
              <a:rPr lang="en-US" sz="10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Running Back: Primary ball carrier, running with the ball to gain yards.</a:t>
            </a:r>
            <a:endParaRPr lang="en-US" sz="1018" dirty="0"/>
          </a:p>
          <a:p>
            <a:pPr algn="l" marL="0" indent="0">
              <a:lnSpc>
                <a:spcPct val="90000"/>
              </a:lnSpc>
              <a:spcBef>
                <a:spcPts val="849"/>
              </a:spcBef>
              <a:buNone/>
            </a:pPr>
            <a:r>
              <a:rPr lang="en-US" sz="10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Wide Receiver: Catches passes from the quarterback to advance the ball down the field.</a:t>
            </a:r>
            <a:endParaRPr lang="en-US" sz="1018" dirty="0"/>
          </a:p>
          <a:p>
            <a:pPr algn="l" marL="0" indent="0">
              <a:lnSpc>
                <a:spcPct val="90000"/>
              </a:lnSpc>
              <a:spcBef>
                <a:spcPts val="849"/>
              </a:spcBef>
              <a:buNone/>
            </a:pPr>
            <a:r>
              <a:rPr lang="en-US" sz="1018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Linebacker: Defensive player who stops the run, covers receivers, and rushes the quarterback.</a:t>
            </a:r>
            <a:endParaRPr lang="en-US" sz="1018" dirty="0"/>
          </a:p>
        </p:txBody>
      </p:sp>
      <p:sp>
        <p:nvSpPr>
          <p:cNvPr id="16" name="Text 14"/>
          <p:cNvSpPr/>
          <p:nvPr/>
        </p:nvSpPr>
        <p:spPr>
          <a:xfrm>
            <a:off x="8453072" y="4748194"/>
            <a:ext cx="3200400" cy="1463040"/>
          </a:xfrm>
          <a:custGeom>
            <a:avLst/>
            <a:gdLst/>
            <a:ahLst/>
            <a:cxnLst/>
            <a:rect l="l" t="t" r="r" b="b"/>
            <a:pathLst>
              <a:path w="3200400" h="1463040">
                <a:moveTo>
                  <a:pt x="0" y="146304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1463040"/>
                </a:lnTo>
                <a:lnTo>
                  <a:pt x="0" y="14630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team has 11 players on the field at a time.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game is divided into four quarters, each lasting 15 minutes.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Teams can advance the ball by running or passing, with the ultimate goal of scoring touchdowns or field goals.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87181" y="447"/>
            <a:ext cx="6866291" cy="1828353"/>
          </a:xfrm>
          <a:custGeom>
            <a:avLst/>
            <a:gdLst/>
            <a:ahLst/>
            <a:cxnLst/>
            <a:rect l="l" t="t" r="r" b="b"/>
            <a:pathLst>
              <a:path w="6866291" h="1828353">
                <a:moveTo>
                  <a:pt x="0" y="1828353"/>
                </a:moveTo>
                <a:lnTo>
                  <a:pt x="0" y="0"/>
                </a:lnTo>
                <a:lnTo>
                  <a:pt x="6866291" y="0"/>
                </a:lnTo>
                <a:lnTo>
                  <a:pt x="6866291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Football Basics 🏈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93675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6729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196391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86605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55573" y="2673341"/>
            <a:ext cx="2468880" cy="463296"/>
          </a:xfrm>
          <a:custGeom>
            <a:avLst/>
            <a:gdLst/>
            <a:ahLst/>
            <a:cxnLst/>
            <a:rect l="l" t="t" r="r" b="b"/>
            <a:pathLst>
              <a:path w="2468880" h="463296">
                <a:moveTo>
                  <a:pt x="231648" y="0"/>
                </a:moveTo>
                <a:lnTo>
                  <a:pt x="231648" y="115824"/>
                </a:lnTo>
                <a:lnTo>
                  <a:pt x="2237232" y="115824"/>
                </a:lnTo>
                <a:lnTo>
                  <a:pt x="2237232" y="0"/>
                </a:lnTo>
                <a:lnTo>
                  <a:pt x="2468880" y="231648"/>
                </a:lnTo>
                <a:lnTo>
                  <a:pt x="2237232" y="463296"/>
                </a:lnTo>
                <a:lnTo>
                  <a:pt x="2237232" y="347472"/>
                </a:lnTo>
                <a:lnTo>
                  <a:pt x="231648" y="347472"/>
                </a:lnTo>
                <a:lnTo>
                  <a:pt x="231648" y="463296"/>
                </a:lnTo>
                <a:lnTo>
                  <a:pt x="0" y="231648"/>
                </a:lnTo>
                <a:lnTo>
                  <a:pt x="231648" y="0"/>
                </a:lnTo>
              </a:path>
            </a:pathLst>
          </a:custGeom>
          <a:solidFill>
            <a:srgbClr val="C2F0DC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3274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07781" y="244778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969746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5557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874"/>
              </a:spcAft>
              <a:buNone/>
            </a:pPr>
            <a:r>
              <a:rPr lang="en-US" sz="96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short, medium, and long-range passes to improve accuracy.</a:t>
            </a:r>
            <a:endParaRPr lang="en-US" sz="961" dirty="0"/>
          </a:p>
          <a:p>
            <a:pPr algn="ctr" marL="0" indent="0">
              <a:lnSpc>
                <a:spcPct val="152727"/>
              </a:lnSpc>
              <a:spcAft>
                <a:spcPts val="874"/>
              </a:spcAft>
              <a:buNone/>
            </a:pPr>
            <a:r>
              <a:rPr lang="en-US" sz="96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Set targets to aim for to enhance precision.</a:t>
            </a:r>
            <a:endParaRPr lang="en-US" sz="961" dirty="0"/>
          </a:p>
          <a:p>
            <a:pPr algn="ctr" marL="0" indent="0">
              <a:lnSpc>
                <a:spcPct val="152727"/>
              </a:lnSpc>
              <a:spcAft>
                <a:spcPts val="874"/>
              </a:spcAft>
              <a:buNone/>
            </a:pPr>
            <a:r>
              <a:rPr lang="en-US" sz="96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proper technique and follow-through.</a:t>
            </a:r>
            <a:endParaRPr lang="en-US" sz="961" dirty="0"/>
          </a:p>
        </p:txBody>
      </p:sp>
      <p:sp>
        <p:nvSpPr>
          <p:cNvPr id="10" name="Text 8"/>
          <p:cNvSpPr/>
          <p:nvPr/>
        </p:nvSpPr>
        <p:spPr>
          <a:xfrm>
            <a:off x="85557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Passing Accuracy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0897" y="6495651"/>
            <a:ext cx="6018528" cy="182880"/>
          </a:xfrm>
          <a:custGeom>
            <a:avLst/>
            <a:gdLst/>
            <a:ahLst/>
            <a:cxnLst/>
            <a:rect l="l" t="t" r="r" b="b"/>
            <a:pathLst>
              <a:path w="6018528" h="182880">
                <a:moveTo>
                  <a:pt x="0" y="182880"/>
                </a:moveTo>
                <a:lnTo>
                  <a:pt x="0" y="0"/>
                </a:lnTo>
                <a:lnTo>
                  <a:pt x="6018528" y="0"/>
                </a:lnTo>
                <a:lnTo>
                  <a:pt x="6018528" y="182880"/>
                </a:lnTo>
                <a:lnTo>
                  <a:pt x="0" y="18288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Mastering Football Fundamentals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826240" y="447"/>
            <a:ext cx="365760" cy="6857553"/>
          </a:xfrm>
          <a:custGeom>
            <a:avLst/>
            <a:gdLst/>
            <a:ahLst/>
            <a:cxnLst/>
            <a:rect l="l" t="t" r="r" b="b"/>
            <a:pathLst>
              <a:path w="365760" h="6857553">
                <a:moveTo>
                  <a:pt x="0" y="6857553"/>
                </a:moveTo>
                <a:lnTo>
                  <a:pt x="0" y="0"/>
                </a:lnTo>
                <a:lnTo>
                  <a:pt x="365760" y="0"/>
                </a:lnTo>
                <a:lnTo>
                  <a:pt x="365760" y="6857553"/>
                </a:lnTo>
                <a:lnTo>
                  <a:pt x="0" y="6857553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55573" y="447"/>
            <a:ext cx="10474360" cy="1828353"/>
          </a:xfrm>
          <a:custGeom>
            <a:avLst/>
            <a:gdLst/>
            <a:ahLst/>
            <a:cxnLst/>
            <a:rect l="l" t="t" r="r" b="b"/>
            <a:pathLst>
              <a:path w="10474360" h="1828353">
                <a:moveTo>
                  <a:pt x="0" y="1828353"/>
                </a:moveTo>
                <a:lnTo>
                  <a:pt x="0" y="0"/>
                </a:lnTo>
                <a:lnTo>
                  <a:pt x="10474360" y="0"/>
                </a:lnTo>
                <a:lnTo>
                  <a:pt x="10474360" y="1828353"/>
                </a:lnTo>
                <a:lnTo>
                  <a:pt x="0" y="1828353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1A6847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Skill Drill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1166764" y="62213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196391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736"/>
              </a:spcAft>
              <a:buNone/>
            </a:pPr>
            <a:r>
              <a:rPr lang="en-US" sz="80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shooting with both feet to become a versatile striker.</a:t>
            </a:r>
            <a:endParaRPr lang="en-US" sz="809" dirty="0"/>
          </a:p>
          <a:p>
            <a:pPr algn="ctr" marL="0" indent="0">
              <a:lnSpc>
                <a:spcPct val="152727"/>
              </a:lnSpc>
              <a:spcAft>
                <a:spcPts val="736"/>
              </a:spcAft>
              <a:buNone/>
            </a:pPr>
            <a:r>
              <a:rPr lang="en-US" sz="80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Focus on striking the ball cleanly with the correct part of the foot.</a:t>
            </a:r>
            <a:endParaRPr lang="en-US" sz="809" dirty="0"/>
          </a:p>
          <a:p>
            <a:pPr algn="ctr" marL="0" indent="0">
              <a:lnSpc>
                <a:spcPct val="152727"/>
              </a:lnSpc>
              <a:spcAft>
                <a:spcPts val="736"/>
              </a:spcAft>
              <a:buNone/>
            </a:pPr>
            <a:r>
              <a:rPr lang="en-US" sz="80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 on accuracy and power in various shooting scenarios.</a:t>
            </a:r>
            <a:endParaRPr lang="en-US" sz="809" dirty="0"/>
          </a:p>
        </p:txBody>
      </p:sp>
      <p:sp>
        <p:nvSpPr>
          <p:cNvPr id="17" name="Text 15"/>
          <p:cNvSpPr/>
          <p:nvPr/>
        </p:nvSpPr>
        <p:spPr>
          <a:xfrm>
            <a:off x="6196391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Shooting Technique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6729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853"/>
              </a:spcAft>
              <a:buNone/>
            </a:pPr>
            <a:r>
              <a:rPr lang="en-US" sz="9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 on close ball control by weaving through cones or defenders.</a:t>
            </a:r>
            <a:endParaRPr lang="en-US" sz="939" dirty="0"/>
          </a:p>
          <a:p>
            <a:pPr algn="ctr" marL="0" indent="0">
              <a:lnSpc>
                <a:spcPct val="152727"/>
              </a:lnSpc>
              <a:spcAft>
                <a:spcPts val="853"/>
              </a:spcAft>
              <a:buNone/>
            </a:pPr>
            <a:r>
              <a:rPr lang="en-US" sz="9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quick changes of direction and speed.</a:t>
            </a:r>
            <a:endParaRPr lang="en-US" sz="939" dirty="0"/>
          </a:p>
          <a:p>
            <a:pPr algn="ctr" marL="0" indent="0">
              <a:lnSpc>
                <a:spcPct val="152727"/>
              </a:lnSpc>
              <a:spcAft>
                <a:spcPts val="853"/>
              </a:spcAft>
              <a:buNone/>
            </a:pPr>
            <a:r>
              <a:rPr lang="en-US" sz="93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Incorporate feints and tricks to deceive opponents.</a:t>
            </a:r>
            <a:endParaRPr lang="en-US" sz="939" dirty="0"/>
          </a:p>
        </p:txBody>
      </p:sp>
      <p:sp>
        <p:nvSpPr>
          <p:cNvPr id="19" name="Text 17"/>
          <p:cNvSpPr/>
          <p:nvPr/>
        </p:nvSpPr>
        <p:spPr>
          <a:xfrm>
            <a:off x="3526729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Dribbling Skills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861053" y="4091118"/>
            <a:ext cx="2468880" cy="1336601"/>
          </a:xfrm>
          <a:custGeom>
            <a:avLst/>
            <a:gdLst/>
            <a:ahLst/>
            <a:cxnLst/>
            <a:rect l="l" t="t" r="r" b="b"/>
            <a:pathLst>
              <a:path w="2468880" h="1336601">
                <a:moveTo>
                  <a:pt x="0" y="1336601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1336601"/>
                </a:lnTo>
                <a:lnTo>
                  <a:pt x="0" y="1336601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177800"/>
          <a:lstStyle/>
          <a:p>
            <a:pPr algn="ctr" marL="0" indent="0">
              <a:lnSpc>
                <a:spcPct val="152727"/>
              </a:lnSpc>
              <a:spcAft>
                <a:spcPts val="735"/>
              </a:spcAft>
              <a:buNone/>
            </a:pPr>
            <a:r>
              <a:rPr lang="en-US" sz="80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Learn to anticipate the opponent's movements and position yourself effectively.</a:t>
            </a:r>
            <a:endParaRPr lang="en-US" sz="809" dirty="0"/>
          </a:p>
          <a:p>
            <a:pPr algn="ctr" marL="0" indent="0">
              <a:lnSpc>
                <a:spcPct val="152727"/>
              </a:lnSpc>
              <a:spcAft>
                <a:spcPts val="735"/>
              </a:spcAft>
              <a:buNone/>
            </a:pPr>
            <a:r>
              <a:rPr lang="en-US" sz="80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Practice tackling techniques to dispossess opponents safely.</a:t>
            </a:r>
            <a:endParaRPr lang="en-US" sz="809" dirty="0"/>
          </a:p>
          <a:p>
            <a:pPr algn="ctr" marL="0" indent="0">
              <a:lnSpc>
                <a:spcPct val="152727"/>
              </a:lnSpc>
              <a:spcAft>
                <a:spcPts val="735"/>
              </a:spcAft>
              <a:buNone/>
            </a:pPr>
            <a:r>
              <a:rPr lang="en-US" sz="80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 on marking and tracking runners to maintain defensive shape.</a:t>
            </a:r>
            <a:endParaRPr lang="en-US" sz="809" dirty="0"/>
          </a:p>
        </p:txBody>
      </p:sp>
      <p:sp>
        <p:nvSpPr>
          <p:cNvPr id="21" name="Text 19"/>
          <p:cNvSpPr/>
          <p:nvPr/>
        </p:nvSpPr>
        <p:spPr>
          <a:xfrm>
            <a:off x="8861053" y="3563832"/>
            <a:ext cx="2468880" cy="411653"/>
          </a:xfrm>
          <a:custGeom>
            <a:avLst/>
            <a:gdLst/>
            <a:ahLst/>
            <a:cxnLst/>
            <a:rect l="l" t="t" r="r" b="b"/>
            <a:pathLst>
              <a:path w="2468880" h="411653">
                <a:moveTo>
                  <a:pt x="0" y="411653"/>
                </a:moveTo>
                <a:lnTo>
                  <a:pt x="0" y="0"/>
                </a:lnTo>
                <a:lnTo>
                  <a:pt x="2468880" y="0"/>
                </a:lnTo>
                <a:lnTo>
                  <a:pt x="2468880" y="411653"/>
                </a:lnTo>
                <a:lnTo>
                  <a:pt x="0" y="411653"/>
                </a:lnTo>
              </a:path>
            </a:pathLst>
          </a:custGeom>
          <a:noFill/>
          <a:ln/>
        </p:spPr>
        <p:txBody>
          <a:bodyPr wrap="square" lIns="0" tIns="0" rIns="0" bIns="0" rtlCol="0" anchor="ctr" numCol="1" spcCol="17780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Defensive Positioning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638220" y="2447789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5"/>
                  <a:pt x="709795" y="914400"/>
                  <a:pt x="457258" y="914400"/>
                </a:cubicBezTo>
                <a:cubicBezTo>
                  <a:pt x="204721" y="914400"/>
                  <a:pt x="0" y="709705"/>
                  <a:pt x="0" y="457200"/>
                </a:cubicBezTo>
                <a:cubicBezTo>
                  <a:pt x="0" y="204695"/>
                  <a:pt x="204721" y="0"/>
                  <a:pt x="457258" y="0"/>
                </a:cubicBezTo>
                <a:cubicBezTo>
                  <a:pt x="709795" y="0"/>
                  <a:pt x="914516" y="204695"/>
                  <a:pt x="914516" y="457200"/>
                </a:cubicBez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l"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9930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374283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036306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04780" y="2720323"/>
            <a:ext cx="781396" cy="369332"/>
          </a:xfrm>
          <a:custGeom>
            <a:avLst/>
            <a:gdLst/>
            <a:ahLst/>
            <a:cxnLst/>
            <a:rect l="l" t="t" r="r" b="b"/>
            <a:pathLst>
              <a:path w="781396" h="369332">
                <a:moveTo>
                  <a:pt x="0" y="369332"/>
                </a:moveTo>
                <a:lnTo>
                  <a:pt x="0" y="0"/>
                </a:lnTo>
                <a:lnTo>
                  <a:pt x="781396" y="0"/>
                </a:lnTo>
                <a:lnTo>
                  <a:pt x="781396" y="369332"/>
                </a:lnTo>
                <a:lnTo>
                  <a:pt x="0" y="369332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457200"/>
                </a:moveTo>
                <a:lnTo>
                  <a:pt x="0" y="0"/>
                </a:ln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2024-11-08T17:07:27Z</dcterms:created>
  <dcterms:modified xsi:type="dcterms:W3CDTF">2024-11-08T17:07:27Z</dcterms:modified>
</cp:coreProperties>
</file>