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8ed78c62c140cf3214b6126dfca5aff817edc4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00ab613a9a3788ffe136307188ae6639cdbd23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a2965fc437c44c1eda6c422cf642e020184df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c6537894c36f04ec2ba4ccc08199331a649e39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d2cc5b008069def68fca0a2d54f71e17c9f68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4dcd698a70a41bc6826a0eb21e930b67ca2a24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aa0f8b6b4d74ec1e89066de9ea2af71f27c5cd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1b038e0ec2f45c9d448b2a0a42130d0578037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80bd5b4f858805db78d915e17d2a0cc7f122b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87cf81481afff4450dce6e318882b9c3a8444d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6701262b92a2d26126918870a5670a8d8975e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9e20e5c1e987a5adcb590d0af02d8f6f43a07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f1d711526cd5c3da542e4b68ae77ea5b3c540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c6702347738fdd8a48d6d2ae33df59670d1f9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61801d0da13870fbaf950ee73c731c11fcd1e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12057d2f796960efb1218604460d041c0660c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8ed44dd6d0657d40d6dd9834d964385758d8ad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Respectful and Healthy Relationships through Personal Space and Mutual Agreement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Boundaries and Consent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Boundaries and Consent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are Boundaries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Personal Space?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Asking for Permission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Respecting Boundaries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Boundary Role-Play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Consent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Boundary Mapping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Feelings and Needs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Assertiveness and Self-Advocacy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Healthy Relationships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Summary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9469" r="-10946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Boundaries and Consent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Boundaries and consent are essential for healthy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promote trust, safety, and respect among individuals.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Boundaries and Consent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45720" y="0"/>
                </a:moveTo>
                <a:cubicBezTo>
                  <a:pt x="51291" y="0"/>
                  <a:pt x="56437" y="2644"/>
                  <a:pt x="59652" y="7214"/>
                </a:cubicBezTo>
                <a:lnTo>
                  <a:pt x="88229" y="47219"/>
                </a:lnTo>
                <a:cubicBezTo>
                  <a:pt x="90299" y="50147"/>
                  <a:pt x="91444" y="53578"/>
                  <a:pt x="91444" y="57150"/>
                </a:cubicBezTo>
                <a:lnTo>
                  <a:pt x="91444" y="91439"/>
                </a:lnTo>
                <a:lnTo>
                  <a:pt x="137164" y="91439"/>
                </a:lnTo>
                <a:lnTo>
                  <a:pt x="137164" y="57150"/>
                </a:lnTo>
                <a:cubicBezTo>
                  <a:pt x="137164" y="53578"/>
                  <a:pt x="138305" y="50077"/>
                  <a:pt x="140379" y="47219"/>
                </a:cubicBezTo>
                <a:lnTo>
                  <a:pt x="168956" y="7214"/>
                </a:lnTo>
                <a:cubicBezTo>
                  <a:pt x="172171" y="2640"/>
                  <a:pt x="177313" y="0"/>
                  <a:pt x="182887" y="0"/>
                </a:cubicBezTo>
                <a:cubicBezTo>
                  <a:pt x="188458" y="0"/>
                  <a:pt x="193604" y="2644"/>
                  <a:pt x="196819" y="7214"/>
                </a:cubicBezTo>
                <a:lnTo>
                  <a:pt x="225396" y="47219"/>
                </a:lnTo>
                <a:cubicBezTo>
                  <a:pt x="227466" y="50147"/>
                  <a:pt x="228611" y="53578"/>
                  <a:pt x="228611" y="57150"/>
                </a:cubicBezTo>
                <a:lnTo>
                  <a:pt x="228611" y="91439"/>
                </a:lnTo>
                <a:lnTo>
                  <a:pt x="274331" y="91439"/>
                </a:lnTo>
                <a:lnTo>
                  <a:pt x="274331" y="57150"/>
                </a:lnTo>
                <a:cubicBezTo>
                  <a:pt x="274331" y="53578"/>
                  <a:pt x="275476" y="50077"/>
                  <a:pt x="277546" y="47219"/>
                </a:cubicBezTo>
                <a:lnTo>
                  <a:pt x="306123" y="7214"/>
                </a:lnTo>
                <a:cubicBezTo>
                  <a:pt x="309338" y="2640"/>
                  <a:pt x="314481" y="0"/>
                  <a:pt x="320055" y="0"/>
                </a:cubicBezTo>
                <a:cubicBezTo>
                  <a:pt x="325625" y="0"/>
                  <a:pt x="330772" y="2644"/>
                  <a:pt x="333987" y="7214"/>
                </a:cubicBezTo>
                <a:lnTo>
                  <a:pt x="362564" y="47219"/>
                </a:lnTo>
                <a:cubicBezTo>
                  <a:pt x="364634" y="50147"/>
                  <a:pt x="365779" y="53578"/>
                  <a:pt x="365779" y="57150"/>
                </a:cubicBezTo>
                <a:lnTo>
                  <a:pt x="365779" y="297180"/>
                </a:lnTo>
                <a:cubicBezTo>
                  <a:pt x="365779" y="309824"/>
                  <a:pt x="355563" y="320040"/>
                  <a:pt x="342919" y="320040"/>
                </a:cubicBezTo>
                <a:lnTo>
                  <a:pt x="297199" y="320040"/>
                </a:lnTo>
                <a:cubicBezTo>
                  <a:pt x="284554" y="320040"/>
                  <a:pt x="274339" y="309824"/>
                  <a:pt x="274339" y="297180"/>
                </a:cubicBezTo>
                <a:lnTo>
                  <a:pt x="274339" y="262890"/>
                </a:lnTo>
                <a:lnTo>
                  <a:pt x="228619" y="262890"/>
                </a:lnTo>
                <a:lnTo>
                  <a:pt x="228619" y="297180"/>
                </a:lnTo>
                <a:cubicBezTo>
                  <a:pt x="228619" y="309824"/>
                  <a:pt x="218403" y="320040"/>
                  <a:pt x="205759" y="320040"/>
                </a:cubicBezTo>
                <a:lnTo>
                  <a:pt x="160039" y="320040"/>
                </a:lnTo>
                <a:cubicBezTo>
                  <a:pt x="147394" y="320040"/>
                  <a:pt x="137179" y="309824"/>
                  <a:pt x="137179" y="297180"/>
                </a:cubicBezTo>
                <a:lnTo>
                  <a:pt x="137179" y="262890"/>
                </a:lnTo>
                <a:lnTo>
                  <a:pt x="91459" y="262890"/>
                </a:lnTo>
                <a:lnTo>
                  <a:pt x="91459" y="297180"/>
                </a:lnTo>
                <a:cubicBezTo>
                  <a:pt x="91459" y="309824"/>
                  <a:pt x="81243" y="320040"/>
                  <a:pt x="68599" y="320040"/>
                </a:cubicBezTo>
                <a:lnTo>
                  <a:pt x="22879" y="320040"/>
                </a:lnTo>
                <a:cubicBezTo>
                  <a:pt x="10234" y="320040"/>
                  <a:pt x="19" y="309824"/>
                  <a:pt x="19" y="297180"/>
                </a:cubicBezTo>
                <a:lnTo>
                  <a:pt x="19" y="57150"/>
                </a:lnTo>
                <a:cubicBezTo>
                  <a:pt x="19" y="53578"/>
                  <a:pt x="1163" y="50077"/>
                  <a:pt x="3234" y="47219"/>
                </a:cubicBezTo>
                <a:lnTo>
                  <a:pt x="31810" y="7214"/>
                </a:lnTo>
                <a:cubicBezTo>
                  <a:pt x="35026" y="2640"/>
                  <a:pt x="40168" y="0"/>
                  <a:pt x="45742" y="0"/>
                </a:cubicBezTo>
                <a:lnTo>
                  <a:pt x="45720" y="0"/>
                </a:lnTo>
                <a:moveTo>
                  <a:pt x="228600" y="228601"/>
                </a:moveTo>
                <a:lnTo>
                  <a:pt x="274320" y="228601"/>
                </a:lnTo>
                <a:lnTo>
                  <a:pt x="274320" y="125731"/>
                </a:lnTo>
                <a:lnTo>
                  <a:pt x="228600" y="125731"/>
                </a:lnTo>
                <a:lnTo>
                  <a:pt x="228600" y="228601"/>
                </a:lnTo>
                <a:moveTo>
                  <a:pt x="137160" y="125731"/>
                </a:moveTo>
                <a:lnTo>
                  <a:pt x="91440" y="125731"/>
                </a:lnTo>
                <a:lnTo>
                  <a:pt x="91440" y="228601"/>
                </a:lnTo>
                <a:lnTo>
                  <a:pt x="137160" y="228601"/>
                </a:lnTo>
                <a:lnTo>
                  <a:pt x="137160" y="125731"/>
                </a:lnTo>
                <a:moveTo>
                  <a:pt x="34290" y="62651"/>
                </a:moveTo>
                <a:lnTo>
                  <a:pt x="34290" y="285751"/>
                </a:lnTo>
                <a:lnTo>
                  <a:pt x="57150" y="285751"/>
                </a:lnTo>
                <a:lnTo>
                  <a:pt x="57150" y="62651"/>
                </a:lnTo>
                <a:lnTo>
                  <a:pt x="45720" y="46649"/>
                </a:lnTo>
                <a:lnTo>
                  <a:pt x="34290" y="62651"/>
                </a:lnTo>
                <a:moveTo>
                  <a:pt x="171450" y="62651"/>
                </a:moveTo>
                <a:lnTo>
                  <a:pt x="171450" y="285751"/>
                </a:lnTo>
                <a:lnTo>
                  <a:pt x="194310" y="285751"/>
                </a:lnTo>
                <a:lnTo>
                  <a:pt x="194310" y="62651"/>
                </a:lnTo>
                <a:lnTo>
                  <a:pt x="182880" y="46649"/>
                </a:lnTo>
                <a:lnTo>
                  <a:pt x="171450" y="62651"/>
                </a:lnTo>
                <a:moveTo>
                  <a:pt x="308610" y="285751"/>
                </a:moveTo>
                <a:lnTo>
                  <a:pt x="331470" y="285751"/>
                </a:lnTo>
                <a:lnTo>
                  <a:pt x="331470" y="62651"/>
                </a:lnTo>
                <a:lnTo>
                  <a:pt x="320040" y="46649"/>
                </a:lnTo>
                <a:lnTo>
                  <a:pt x="308610" y="62651"/>
                </a:lnTo>
                <a:lnTo>
                  <a:pt x="308610" y="2857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Consent is when someone agrees to something, like a hug or a touch.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mutual respect and understanding in interactions.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Concept of Consent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Boundaries are like magic circles around our body that keep us safe.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define personal space and protect our emotional and physical well-being.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Boundaries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Boundaries are like rules that help us respect each other's space.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prevent conflicts and promote harmony in interactions.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Personal Space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build strong and healthy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Boundaries encourage mutual respect and understanding.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Healthy Relationships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Boundaries help us feel safe and comfortable.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that everyone knows their limits and respects them.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Space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are Boundaries Important?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Personal Space?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Personal space contributes to our sense of comfort and security.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key role in social interactions and emotional well-being.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Comfort Zones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respect others' personal space to build trust.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Strong relationships are built on mutual understanding of personal boundaries.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Boundaries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Personal space is the area around our body that we feel comfortable with.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It's like having our own special bubble that we can control.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Personal Space</a:t>
            </a:r>
            <a:endParaRPr lang="en-US" sz="1347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Asking for Permission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It's essential to respect others' answers, even if it's no.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Acknowledging their decision shows empathy and understanding.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Responses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4799" y="45720"/>
                </a:moveTo>
                <a:cubicBezTo>
                  <a:pt x="313182" y="45720"/>
                  <a:pt x="320040" y="52578"/>
                  <a:pt x="320040" y="60961"/>
                </a:cubicBezTo>
                <a:lnTo>
                  <a:pt x="320040" y="304802"/>
                </a:lnTo>
                <a:cubicBezTo>
                  <a:pt x="320040" y="313186"/>
                  <a:pt x="313182" y="320044"/>
                  <a:pt x="304799" y="320044"/>
                </a:cubicBezTo>
                <a:lnTo>
                  <a:pt x="60958" y="320044"/>
                </a:lnTo>
                <a:cubicBezTo>
                  <a:pt x="52574" y="320044"/>
                  <a:pt x="45716" y="313186"/>
                  <a:pt x="45716" y="304802"/>
                </a:cubicBezTo>
                <a:lnTo>
                  <a:pt x="45716" y="60961"/>
                </a:lnTo>
                <a:cubicBezTo>
                  <a:pt x="45716" y="52578"/>
                  <a:pt x="52574" y="45720"/>
                  <a:pt x="60958" y="45720"/>
                </a:cubicBezTo>
                <a:lnTo>
                  <a:pt x="304799" y="45720"/>
                </a:lnTo>
                <a:moveTo>
                  <a:pt x="60961" y="0"/>
                </a:moveTo>
                <a:cubicBezTo>
                  <a:pt x="27337" y="0"/>
                  <a:pt x="0" y="27337"/>
                  <a:pt x="0" y="60961"/>
                </a:cubicBezTo>
                <a:lnTo>
                  <a:pt x="0" y="304802"/>
                </a:lnTo>
                <a:cubicBezTo>
                  <a:pt x="0" y="338427"/>
                  <a:pt x="27337" y="365764"/>
                  <a:pt x="60961" y="365764"/>
                </a:cubicBezTo>
                <a:lnTo>
                  <a:pt x="304802" y="365764"/>
                </a:lnTo>
                <a:cubicBezTo>
                  <a:pt x="338427" y="365764"/>
                  <a:pt x="365764" y="338427"/>
                  <a:pt x="365764" y="304802"/>
                </a:cubicBezTo>
                <a:lnTo>
                  <a:pt x="365764" y="60961"/>
                </a:lnTo>
                <a:cubicBezTo>
                  <a:pt x="365764" y="27337"/>
                  <a:pt x="338427" y="0"/>
                  <a:pt x="304802" y="0"/>
                </a:cubicBezTo>
                <a:lnTo>
                  <a:pt x="60961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say 'May I give you a hug?' or 'May I hold your hand?'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phrases help communicate our intentions clearly.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Asking Permission</a:t>
            </a:r>
            <a:endParaRPr lang="en-US" sz="1338" dirty="0"/>
          </a:p>
        </p:txBody>
      </p:sp>
      <p:sp>
        <p:nvSpPr>
          <p:cNvPr id="14" name="Text 12"/>
          <p:cNvSpPr/>
          <p:nvPr/>
        </p:nvSpPr>
        <p:spPr>
          <a:xfrm>
            <a:off x="6547680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ask for permission before touching or hugging someone.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respect for personal boundaries and comfort.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Asking Permission</a:t>
            </a:r>
            <a:endParaRPr lang="en-US" sz="1256" dirty="0"/>
          </a:p>
        </p:txBody>
      </p:sp>
      <p:sp>
        <p:nvSpPr>
          <p:cNvPr id="17" name="Text 15"/>
          <p:cNvSpPr/>
          <p:nvPr/>
        </p:nvSpPr>
        <p:spPr>
          <a:xfrm>
            <a:off x="3688411" y="1656374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Boundaries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and Understanding Needs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also respect boundaries by listening to others and understanding their needs.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listening helps in recognizing and honoring individual preferences.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Permission Before Physical Contact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respect boundaries by not touching or hugging someone without permission.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Seeking consent ensures comfort and maintains personal space.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Trust Through Boundaries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respect others' boundaries to build trust and strong relationships.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Respecting boundaries fosters mutual understanding and strengthens connections.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9312" r="-119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Boundary Role-Play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Reminder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respect others' boundaries and answers.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positive and respectful interaction for everyone involved.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Scenario Practice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act out different scenarios, like asking for permission or respecting someone's space.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role-plays allow us to explore real-life situations in a safe environment.</a:t>
            </a:r>
            <a:endParaRPr lang="en-US" sz="129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Boundary Role-Play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practice respecting boundaries through role-playing!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us understand the importance of personal space and consent.</a:t>
            </a:r>
            <a:endParaRPr lang="en-US" sz="1292" dirty="0"/>
          </a:p>
        </p:txBody>
      </p:sp>
      <p:sp>
        <p:nvSpPr>
          <p:cNvPr id="21" name="Text 19"/>
          <p:cNvSpPr/>
          <p:nvPr/>
        </p:nvSpPr>
        <p:spPr>
          <a:xfrm>
            <a:off x="3892224" y="4912586"/>
            <a:ext cx="215491" cy="228600"/>
          </a:xfrm>
          <a:custGeom>
            <a:avLst/>
            <a:gdLst/>
            <a:ahLst/>
            <a:cxnLst/>
            <a:rect l="l" t="t" r="r" b="b"/>
            <a:pathLst>
              <a:path w="215491" h="228600">
                <a:moveTo>
                  <a:pt x="107746" y="22176"/>
                </a:moveTo>
                <a:lnTo>
                  <a:pt x="25590" y="57015"/>
                </a:lnTo>
                <a:cubicBezTo>
                  <a:pt x="22941" y="58138"/>
                  <a:pt x="21504" y="60517"/>
                  <a:pt x="21549" y="62762"/>
                </a:cubicBezTo>
                <a:cubicBezTo>
                  <a:pt x="21773" y="103796"/>
                  <a:pt x="38788" y="174682"/>
                  <a:pt x="105231" y="206467"/>
                </a:cubicBezTo>
                <a:cubicBezTo>
                  <a:pt x="106847" y="207230"/>
                  <a:pt x="108733" y="207230"/>
                  <a:pt x="110304" y="206467"/>
                </a:cubicBezTo>
                <a:cubicBezTo>
                  <a:pt x="176746" y="174637"/>
                  <a:pt x="193761" y="103794"/>
                  <a:pt x="193940" y="62716"/>
                </a:cubicBezTo>
                <a:cubicBezTo>
                  <a:pt x="193940" y="60472"/>
                  <a:pt x="192548" y="58138"/>
                  <a:pt x="189900" y="56969"/>
                </a:cubicBezTo>
                <a:lnTo>
                  <a:pt x="107746" y="22176"/>
                </a:lnTo>
                <a:moveTo>
                  <a:pt x="113762" y="1303"/>
                </a:moveTo>
                <a:lnTo>
                  <a:pt x="198297" y="37173"/>
                </a:lnTo>
                <a:cubicBezTo>
                  <a:pt x="208173" y="41347"/>
                  <a:pt x="215537" y="51090"/>
                  <a:pt x="215491" y="62851"/>
                </a:cubicBezTo>
                <a:cubicBezTo>
                  <a:pt x="215267" y="107387"/>
                  <a:pt x="196951" y="188869"/>
                  <a:pt x="119598" y="225907"/>
                </a:cubicBezTo>
                <a:cubicBezTo>
                  <a:pt x="112101" y="229498"/>
                  <a:pt x="103391" y="229498"/>
                  <a:pt x="95894" y="225907"/>
                </a:cubicBezTo>
                <a:cubicBezTo>
                  <a:pt x="18541" y="188869"/>
                  <a:pt x="224" y="107387"/>
                  <a:pt x="0" y="62851"/>
                </a:cubicBezTo>
                <a:cubicBezTo>
                  <a:pt x="-45" y="51090"/>
                  <a:pt x="7318" y="41347"/>
                  <a:pt x="17194" y="37173"/>
                </a:cubicBezTo>
                <a:lnTo>
                  <a:pt x="101774" y="1303"/>
                </a:lnTo>
                <a:cubicBezTo>
                  <a:pt x="103615" y="450"/>
                  <a:pt x="105679" y="0"/>
                  <a:pt x="107746" y="0"/>
                </a:cubicBezTo>
                <a:cubicBezTo>
                  <a:pt x="109810" y="0"/>
                  <a:pt x="111877" y="448"/>
                  <a:pt x="113762" y="1303"/>
                </a:cubicBezTo>
                <a:lnTo>
                  <a:pt x="113762" y="1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8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825" y="1757598"/>
            <a:ext cx="214290" cy="228600"/>
          </a:xfrm>
          <a:custGeom>
            <a:avLst/>
            <a:gdLst/>
            <a:ahLst/>
            <a:cxnLst/>
            <a:rect l="l" t="t" r="r" b="b"/>
            <a:pathLst>
              <a:path w="214290" h="228600">
                <a:moveTo>
                  <a:pt x="114277" y="0"/>
                </a:moveTo>
                <a:cubicBezTo>
                  <a:pt x="102981" y="0"/>
                  <a:pt x="93203" y="6563"/>
                  <a:pt x="88560" y="16073"/>
                </a:cubicBezTo>
                <a:cubicBezTo>
                  <a:pt x="85435" y="14912"/>
                  <a:pt x="82086" y="14288"/>
                  <a:pt x="78559" y="14288"/>
                </a:cubicBezTo>
                <a:cubicBezTo>
                  <a:pt x="62798" y="14288"/>
                  <a:pt x="49983" y="27101"/>
                  <a:pt x="49983" y="42863"/>
                </a:cubicBezTo>
                <a:lnTo>
                  <a:pt x="49983" y="116755"/>
                </a:lnTo>
                <a:lnTo>
                  <a:pt x="48777" y="115550"/>
                </a:lnTo>
                <a:cubicBezTo>
                  <a:pt x="37614" y="104388"/>
                  <a:pt x="19533" y="104388"/>
                  <a:pt x="8370" y="115550"/>
                </a:cubicBezTo>
                <a:cubicBezTo>
                  <a:pt x="-2792" y="126713"/>
                  <a:pt x="-2792" y="144795"/>
                  <a:pt x="8370" y="155958"/>
                </a:cubicBezTo>
                <a:lnTo>
                  <a:pt x="47527" y="195115"/>
                </a:lnTo>
                <a:cubicBezTo>
                  <a:pt x="68959" y="216546"/>
                  <a:pt x="98025" y="228600"/>
                  <a:pt x="128341" y="228600"/>
                </a:cubicBezTo>
                <a:lnTo>
                  <a:pt x="132136" y="228600"/>
                </a:lnTo>
                <a:lnTo>
                  <a:pt x="135708" y="228600"/>
                </a:lnTo>
                <a:cubicBezTo>
                  <a:pt x="136379" y="228600"/>
                  <a:pt x="137047" y="228554"/>
                  <a:pt x="137718" y="228422"/>
                </a:cubicBezTo>
                <a:cubicBezTo>
                  <a:pt x="178660" y="225653"/>
                  <a:pt x="211389" y="192970"/>
                  <a:pt x="214112" y="152028"/>
                </a:cubicBezTo>
                <a:cubicBezTo>
                  <a:pt x="214247" y="151358"/>
                  <a:pt x="214290" y="150689"/>
                  <a:pt x="214290" y="150019"/>
                </a:cubicBezTo>
                <a:lnTo>
                  <a:pt x="214290" y="71437"/>
                </a:lnTo>
                <a:cubicBezTo>
                  <a:pt x="214290" y="55676"/>
                  <a:pt x="201476" y="42862"/>
                  <a:pt x="185715" y="42862"/>
                </a:cubicBezTo>
                <a:cubicBezTo>
                  <a:pt x="183259" y="42862"/>
                  <a:pt x="180848" y="43176"/>
                  <a:pt x="178570" y="43756"/>
                </a:cubicBezTo>
                <a:lnTo>
                  <a:pt x="178570" y="42862"/>
                </a:lnTo>
                <a:cubicBezTo>
                  <a:pt x="178570" y="27101"/>
                  <a:pt x="165756" y="14287"/>
                  <a:pt x="149995" y="14287"/>
                </a:cubicBezTo>
                <a:cubicBezTo>
                  <a:pt x="146467" y="14287"/>
                  <a:pt x="143118" y="14912"/>
                  <a:pt x="139994" y="16073"/>
                </a:cubicBezTo>
                <a:cubicBezTo>
                  <a:pt x="135350" y="6563"/>
                  <a:pt x="125572" y="0"/>
                  <a:pt x="114277" y="0"/>
                </a:cubicBezTo>
                <a:lnTo>
                  <a:pt x="114277" y="0"/>
                </a:lnTo>
                <a:moveTo>
                  <a:pt x="107134" y="42908"/>
                </a:moveTo>
                <a:lnTo>
                  <a:pt x="107134" y="42863"/>
                </a:lnTo>
                <a:lnTo>
                  <a:pt x="107134" y="28575"/>
                </a:lnTo>
                <a:cubicBezTo>
                  <a:pt x="107134" y="24645"/>
                  <a:pt x="110349" y="21431"/>
                  <a:pt x="114279" y="21431"/>
                </a:cubicBezTo>
                <a:cubicBezTo>
                  <a:pt x="118209" y="21431"/>
                  <a:pt x="121423" y="24645"/>
                  <a:pt x="121423" y="28575"/>
                </a:cubicBezTo>
                <a:lnTo>
                  <a:pt x="121423" y="42817"/>
                </a:lnTo>
                <a:lnTo>
                  <a:pt x="121423" y="42863"/>
                </a:lnTo>
                <a:lnTo>
                  <a:pt x="121423" y="103586"/>
                </a:lnTo>
                <a:cubicBezTo>
                  <a:pt x="121423" y="109525"/>
                  <a:pt x="126200" y="114302"/>
                  <a:pt x="132140" y="114302"/>
                </a:cubicBezTo>
                <a:cubicBezTo>
                  <a:pt x="138078" y="114302"/>
                  <a:pt x="142857" y="109525"/>
                  <a:pt x="142857" y="103588"/>
                </a:cubicBezTo>
                <a:lnTo>
                  <a:pt x="142857" y="42867"/>
                </a:lnTo>
                <a:cubicBezTo>
                  <a:pt x="142857" y="42867"/>
                  <a:pt x="142857" y="42867"/>
                  <a:pt x="142857" y="42821"/>
                </a:cubicBezTo>
                <a:cubicBezTo>
                  <a:pt x="142857" y="38892"/>
                  <a:pt x="146071" y="35678"/>
                  <a:pt x="150001" y="35678"/>
                </a:cubicBezTo>
                <a:cubicBezTo>
                  <a:pt x="153931" y="35678"/>
                  <a:pt x="157145" y="38892"/>
                  <a:pt x="157145" y="42821"/>
                </a:cubicBezTo>
                <a:lnTo>
                  <a:pt x="157145" y="67780"/>
                </a:lnTo>
                <a:lnTo>
                  <a:pt x="157145" y="67826"/>
                </a:lnTo>
                <a:lnTo>
                  <a:pt x="157145" y="103544"/>
                </a:lnTo>
                <a:cubicBezTo>
                  <a:pt x="157145" y="109483"/>
                  <a:pt x="161922" y="114261"/>
                  <a:pt x="167862" y="114261"/>
                </a:cubicBezTo>
                <a:cubicBezTo>
                  <a:pt x="173800" y="114261"/>
                  <a:pt x="178579" y="109483"/>
                  <a:pt x="178579" y="103547"/>
                </a:cubicBezTo>
                <a:lnTo>
                  <a:pt x="178579" y="71444"/>
                </a:lnTo>
                <a:lnTo>
                  <a:pt x="178579" y="71399"/>
                </a:lnTo>
                <a:cubicBezTo>
                  <a:pt x="178579" y="67469"/>
                  <a:pt x="181793" y="64255"/>
                  <a:pt x="185723" y="64255"/>
                </a:cubicBezTo>
                <a:cubicBezTo>
                  <a:pt x="189653" y="64255"/>
                  <a:pt x="192868" y="67469"/>
                  <a:pt x="192868" y="71399"/>
                </a:cubicBezTo>
                <a:lnTo>
                  <a:pt x="192868" y="148597"/>
                </a:lnTo>
                <a:cubicBezTo>
                  <a:pt x="192823" y="148864"/>
                  <a:pt x="192823" y="149178"/>
                  <a:pt x="192778" y="149445"/>
                </a:cubicBezTo>
                <a:cubicBezTo>
                  <a:pt x="191260" y="180564"/>
                  <a:pt x="166302" y="205523"/>
                  <a:pt x="135181" y="207041"/>
                </a:cubicBezTo>
                <a:cubicBezTo>
                  <a:pt x="134913" y="207041"/>
                  <a:pt x="134600" y="207086"/>
                  <a:pt x="134332" y="207130"/>
                </a:cubicBezTo>
                <a:lnTo>
                  <a:pt x="132144" y="207130"/>
                </a:lnTo>
                <a:lnTo>
                  <a:pt x="128349" y="207130"/>
                </a:lnTo>
                <a:cubicBezTo>
                  <a:pt x="103704" y="207130"/>
                  <a:pt x="80084" y="197353"/>
                  <a:pt x="62671" y="179938"/>
                </a:cubicBezTo>
                <a:lnTo>
                  <a:pt x="23514" y="140781"/>
                </a:lnTo>
                <a:cubicBezTo>
                  <a:pt x="20745" y="138013"/>
                  <a:pt x="20745" y="133459"/>
                  <a:pt x="23514" y="130691"/>
                </a:cubicBezTo>
                <a:cubicBezTo>
                  <a:pt x="26283" y="127922"/>
                  <a:pt x="30836" y="127922"/>
                  <a:pt x="33605" y="130691"/>
                </a:cubicBezTo>
                <a:lnTo>
                  <a:pt x="53116" y="150202"/>
                </a:lnTo>
                <a:cubicBezTo>
                  <a:pt x="56198" y="153283"/>
                  <a:pt x="60796" y="154175"/>
                  <a:pt x="64814" y="152524"/>
                </a:cubicBezTo>
                <a:cubicBezTo>
                  <a:pt x="68832" y="150871"/>
                  <a:pt x="71423" y="146944"/>
                  <a:pt x="71423" y="142612"/>
                </a:cubicBezTo>
                <a:lnTo>
                  <a:pt x="71423" y="42867"/>
                </a:lnTo>
                <a:cubicBezTo>
                  <a:pt x="71423" y="38937"/>
                  <a:pt x="74637" y="35723"/>
                  <a:pt x="78567" y="35723"/>
                </a:cubicBezTo>
                <a:cubicBezTo>
                  <a:pt x="82497" y="35723"/>
                  <a:pt x="85712" y="38894"/>
                  <a:pt x="85712" y="42821"/>
                </a:cubicBezTo>
                <a:lnTo>
                  <a:pt x="85712" y="103588"/>
                </a:lnTo>
                <a:cubicBezTo>
                  <a:pt x="85712" y="109527"/>
                  <a:pt x="90488" y="114305"/>
                  <a:pt x="96428" y="114305"/>
                </a:cubicBezTo>
                <a:cubicBezTo>
                  <a:pt x="102366" y="114305"/>
                  <a:pt x="107145" y="109527"/>
                  <a:pt x="107145" y="103590"/>
                </a:cubicBezTo>
                <a:lnTo>
                  <a:pt x="107134" y="429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Consent Scenarios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Boundaries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 importance of asking for consent is key.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building trust and mutual respect.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in Scenarios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think critically about what we would do in each scenario.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Consent is essential in everyday interactions.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Consent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discuss different scenarios that require consent.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if someone wants to borrow a toy or give a hug.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Boundary Mapping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Drawing and mapping our boundaries is a form of self-expression.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us to better understand and communicate our needs.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Expression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also include things that make us feel safe.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help us create a comforting environment.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Safety Elements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create a boundary map to visualize our personal space!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draw a picture of ourselves and our boundary.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 Personal Space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'I feel happy when you respect my boundary.'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statements help in expressing emotions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Expressing Feelings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use 'I' statements to communicate our feelings and needs.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makes our communication more personal and clear.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'I' Statements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understand and express our feelings and needs.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building better communication and relationships.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Feelings and Needs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Feelings and Needs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Assertiveness and Self-Advocacy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be assertive and advocate for ourselves.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say 'no' or 'stop' if someone is not respecting our boundary.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Advocating for Respect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be assertive and advocate for ourselves.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also use kind words to express our needs and feelings.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Needs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be assertive and advocate for ourselves.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say 'no' or 'stop' if someone is not respecting our boundary.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Boundaries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0788" r="-1207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Healthy Relationships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Communication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Open and honest communication strengthens relationships.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understanding and addressing each other's needs effectively.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Strong Connections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build strong and healthy relationships by being kind and empathetic.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 and empathy are key to fostering meaningful connections.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Foundations of Healthy Relationships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Healthy relationships are built on respect, trust, and communication.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respect others' boundaries and feelings.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54082" r="-1540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Healthy Relationships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practice respecting boundaries and building healthy relationships!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Healthy relationships are built on mutual respect and consent.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Others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Respecting boundaries is essential for healthy relationships.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Asking for permission shows care and understanding.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Boundaries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learned about boundaries and consent today!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respect others' boundaries and ask for permission.</a:t>
            </a:r>
            <a:endParaRPr lang="en-US" sz="12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to your daily life?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boundaries and consent today?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Lessons to Daily Life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challenges you might face when respecting boundaries?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overcome them?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6"/>
              </a:spcBef>
              <a:buNone/>
            </a:pPr>
            <a:r>
              <a:rPr lang="en-US" sz="1529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Respecting Boundaries</a:t>
            </a:r>
            <a:endParaRPr lang="en-US" sz="1529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boundaries and consent today?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to your daily life?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2"/>
              </a:spcBef>
              <a:buNone/>
            </a:pPr>
            <a:r>
              <a:rPr lang="en-US" sz="139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About Boundaries and Consent</a:t>
            </a:r>
            <a:endParaRPr lang="en-US" sz="1396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5764" r="-257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work together to create a positive and respectful community.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Collaboration is key to achieving a supportive environment.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Positive Community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practice respecting boundaries and building healthy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essential for fostering trust and mutual respect.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Healthy Relationships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continue to learn about social skills and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us understand how to interact effectively with others.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Social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many resources available to help you learn more about boundaries and consent.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these can enhance your knowledge and awareness.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Opportunities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read books or watch videos about boundaries and consent.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help you understand the topic better.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Videos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talk to a trusted adult, such as a parent or teacher.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provide guidance and support on boundaries and consent.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Trusted Adults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Healthy Relationships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Respecting each other's boundaries is key to strong relationships.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fosters trust and emotional well-being.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Consent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Consent is when someone agrees to something, like a hug or a touch.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mutual respect and understanding in interactions.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Boundaries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Boundaries are like magic circles around our body that keep us safe.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maintain personal space and emotional security.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Respectful Community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work together to create a positive and respectful community.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Collaboration is key to achieving this shared goal.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Boundaries and Relationships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evaluate your ability to respect boundaries and build healthy relationships.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evaluation will focus on fostering mutual respect and understanding.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Boundaries and Consent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assess your understanding of boundaries and consent through quizzes and discussions.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ensure a clear grasp of these essential concepts.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85922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8130" y="1757598"/>
            <a:ext cx="214290" cy="228600"/>
          </a:xfrm>
          <a:custGeom>
            <a:avLst/>
            <a:gdLst/>
            <a:ahLst/>
            <a:cxnLst/>
            <a:rect l="l" t="t" r="r" b="b"/>
            <a:pathLst>
              <a:path w="214290" h="228600">
                <a:moveTo>
                  <a:pt x="114277" y="0"/>
                </a:moveTo>
                <a:cubicBezTo>
                  <a:pt x="102981" y="0"/>
                  <a:pt x="93203" y="6563"/>
                  <a:pt x="88560" y="16073"/>
                </a:cubicBezTo>
                <a:cubicBezTo>
                  <a:pt x="85435" y="14912"/>
                  <a:pt x="82086" y="14288"/>
                  <a:pt x="78559" y="14288"/>
                </a:cubicBezTo>
                <a:cubicBezTo>
                  <a:pt x="62798" y="14288"/>
                  <a:pt x="49983" y="27101"/>
                  <a:pt x="49983" y="42863"/>
                </a:cubicBezTo>
                <a:lnTo>
                  <a:pt x="49983" y="116755"/>
                </a:lnTo>
                <a:lnTo>
                  <a:pt x="48777" y="115550"/>
                </a:lnTo>
                <a:cubicBezTo>
                  <a:pt x="37614" y="104388"/>
                  <a:pt x="19533" y="104388"/>
                  <a:pt x="8370" y="115550"/>
                </a:cubicBezTo>
                <a:cubicBezTo>
                  <a:pt x="-2792" y="126713"/>
                  <a:pt x="-2792" y="144795"/>
                  <a:pt x="8370" y="155958"/>
                </a:cubicBezTo>
                <a:lnTo>
                  <a:pt x="47527" y="195115"/>
                </a:lnTo>
                <a:cubicBezTo>
                  <a:pt x="68959" y="216546"/>
                  <a:pt x="98025" y="228600"/>
                  <a:pt x="128341" y="228600"/>
                </a:cubicBezTo>
                <a:lnTo>
                  <a:pt x="132136" y="228600"/>
                </a:lnTo>
                <a:lnTo>
                  <a:pt x="135708" y="228600"/>
                </a:lnTo>
                <a:cubicBezTo>
                  <a:pt x="136379" y="228600"/>
                  <a:pt x="137047" y="228554"/>
                  <a:pt x="137718" y="228422"/>
                </a:cubicBezTo>
                <a:cubicBezTo>
                  <a:pt x="178660" y="225653"/>
                  <a:pt x="211389" y="192970"/>
                  <a:pt x="214112" y="152028"/>
                </a:cubicBezTo>
                <a:cubicBezTo>
                  <a:pt x="214247" y="151358"/>
                  <a:pt x="214290" y="150689"/>
                  <a:pt x="214290" y="150019"/>
                </a:cubicBezTo>
                <a:lnTo>
                  <a:pt x="214290" y="71437"/>
                </a:lnTo>
                <a:cubicBezTo>
                  <a:pt x="214290" y="55676"/>
                  <a:pt x="201476" y="42862"/>
                  <a:pt x="185715" y="42862"/>
                </a:cubicBezTo>
                <a:cubicBezTo>
                  <a:pt x="183259" y="42862"/>
                  <a:pt x="180848" y="43176"/>
                  <a:pt x="178570" y="43756"/>
                </a:cubicBezTo>
                <a:lnTo>
                  <a:pt x="178570" y="42862"/>
                </a:lnTo>
                <a:cubicBezTo>
                  <a:pt x="178570" y="27101"/>
                  <a:pt x="165756" y="14287"/>
                  <a:pt x="149995" y="14287"/>
                </a:cubicBezTo>
                <a:cubicBezTo>
                  <a:pt x="146467" y="14287"/>
                  <a:pt x="143118" y="14912"/>
                  <a:pt x="139994" y="16073"/>
                </a:cubicBezTo>
                <a:cubicBezTo>
                  <a:pt x="135350" y="6563"/>
                  <a:pt x="125572" y="0"/>
                  <a:pt x="114277" y="0"/>
                </a:cubicBezTo>
                <a:lnTo>
                  <a:pt x="114277" y="0"/>
                </a:lnTo>
                <a:moveTo>
                  <a:pt x="107134" y="42908"/>
                </a:moveTo>
                <a:lnTo>
                  <a:pt x="107134" y="42863"/>
                </a:lnTo>
                <a:lnTo>
                  <a:pt x="107134" y="28575"/>
                </a:lnTo>
                <a:cubicBezTo>
                  <a:pt x="107134" y="24645"/>
                  <a:pt x="110349" y="21431"/>
                  <a:pt x="114279" y="21431"/>
                </a:cubicBezTo>
                <a:cubicBezTo>
                  <a:pt x="118209" y="21431"/>
                  <a:pt x="121423" y="24645"/>
                  <a:pt x="121423" y="28575"/>
                </a:cubicBezTo>
                <a:lnTo>
                  <a:pt x="121423" y="42817"/>
                </a:lnTo>
                <a:lnTo>
                  <a:pt x="121423" y="42863"/>
                </a:lnTo>
                <a:lnTo>
                  <a:pt x="121423" y="103586"/>
                </a:lnTo>
                <a:cubicBezTo>
                  <a:pt x="121423" y="109525"/>
                  <a:pt x="126200" y="114302"/>
                  <a:pt x="132140" y="114302"/>
                </a:cubicBezTo>
                <a:cubicBezTo>
                  <a:pt x="138078" y="114302"/>
                  <a:pt x="142857" y="109525"/>
                  <a:pt x="142857" y="103588"/>
                </a:cubicBezTo>
                <a:lnTo>
                  <a:pt x="142857" y="42867"/>
                </a:lnTo>
                <a:cubicBezTo>
                  <a:pt x="142857" y="42867"/>
                  <a:pt x="142857" y="42867"/>
                  <a:pt x="142857" y="42821"/>
                </a:cubicBezTo>
                <a:cubicBezTo>
                  <a:pt x="142857" y="38892"/>
                  <a:pt x="146071" y="35678"/>
                  <a:pt x="150001" y="35678"/>
                </a:cubicBezTo>
                <a:cubicBezTo>
                  <a:pt x="153931" y="35678"/>
                  <a:pt x="157145" y="38892"/>
                  <a:pt x="157145" y="42821"/>
                </a:cubicBezTo>
                <a:lnTo>
                  <a:pt x="157145" y="67780"/>
                </a:lnTo>
                <a:lnTo>
                  <a:pt x="157145" y="67826"/>
                </a:lnTo>
                <a:lnTo>
                  <a:pt x="157145" y="103544"/>
                </a:lnTo>
                <a:cubicBezTo>
                  <a:pt x="157145" y="109483"/>
                  <a:pt x="161922" y="114261"/>
                  <a:pt x="167862" y="114261"/>
                </a:cubicBezTo>
                <a:cubicBezTo>
                  <a:pt x="173800" y="114261"/>
                  <a:pt x="178579" y="109483"/>
                  <a:pt x="178579" y="103547"/>
                </a:cubicBezTo>
                <a:lnTo>
                  <a:pt x="178579" y="71444"/>
                </a:lnTo>
                <a:lnTo>
                  <a:pt x="178579" y="71399"/>
                </a:lnTo>
                <a:cubicBezTo>
                  <a:pt x="178579" y="67469"/>
                  <a:pt x="181793" y="64255"/>
                  <a:pt x="185723" y="64255"/>
                </a:cubicBezTo>
                <a:cubicBezTo>
                  <a:pt x="189653" y="64255"/>
                  <a:pt x="192868" y="67469"/>
                  <a:pt x="192868" y="71399"/>
                </a:cubicBezTo>
                <a:lnTo>
                  <a:pt x="192868" y="148597"/>
                </a:lnTo>
                <a:cubicBezTo>
                  <a:pt x="192823" y="148864"/>
                  <a:pt x="192823" y="149178"/>
                  <a:pt x="192778" y="149445"/>
                </a:cubicBezTo>
                <a:cubicBezTo>
                  <a:pt x="191260" y="180564"/>
                  <a:pt x="166302" y="205523"/>
                  <a:pt x="135181" y="207041"/>
                </a:cubicBezTo>
                <a:cubicBezTo>
                  <a:pt x="134913" y="207041"/>
                  <a:pt x="134600" y="207086"/>
                  <a:pt x="134332" y="207130"/>
                </a:cubicBezTo>
                <a:lnTo>
                  <a:pt x="132144" y="207130"/>
                </a:lnTo>
                <a:lnTo>
                  <a:pt x="128349" y="207130"/>
                </a:lnTo>
                <a:cubicBezTo>
                  <a:pt x="103704" y="207130"/>
                  <a:pt x="80084" y="197353"/>
                  <a:pt x="62671" y="179938"/>
                </a:cubicBezTo>
                <a:lnTo>
                  <a:pt x="23514" y="140781"/>
                </a:lnTo>
                <a:cubicBezTo>
                  <a:pt x="20745" y="138013"/>
                  <a:pt x="20745" y="133459"/>
                  <a:pt x="23514" y="130691"/>
                </a:cubicBezTo>
                <a:cubicBezTo>
                  <a:pt x="26283" y="127922"/>
                  <a:pt x="30836" y="127922"/>
                  <a:pt x="33605" y="130691"/>
                </a:cubicBezTo>
                <a:lnTo>
                  <a:pt x="53116" y="150202"/>
                </a:lnTo>
                <a:cubicBezTo>
                  <a:pt x="56198" y="153283"/>
                  <a:pt x="60796" y="154175"/>
                  <a:pt x="64814" y="152524"/>
                </a:cubicBezTo>
                <a:cubicBezTo>
                  <a:pt x="68832" y="150871"/>
                  <a:pt x="71423" y="146944"/>
                  <a:pt x="71423" y="142612"/>
                </a:cubicBezTo>
                <a:lnTo>
                  <a:pt x="71423" y="42867"/>
                </a:lnTo>
                <a:cubicBezTo>
                  <a:pt x="71423" y="38937"/>
                  <a:pt x="74637" y="35723"/>
                  <a:pt x="78567" y="35723"/>
                </a:cubicBezTo>
                <a:cubicBezTo>
                  <a:pt x="82497" y="35723"/>
                  <a:pt x="85712" y="38894"/>
                  <a:pt x="85712" y="42821"/>
                </a:cubicBezTo>
                <a:lnTo>
                  <a:pt x="85712" y="103588"/>
                </a:lnTo>
                <a:cubicBezTo>
                  <a:pt x="85712" y="109527"/>
                  <a:pt x="90488" y="114305"/>
                  <a:pt x="96428" y="114305"/>
                </a:cubicBezTo>
                <a:cubicBezTo>
                  <a:pt x="102366" y="114305"/>
                  <a:pt x="107145" y="109527"/>
                  <a:pt x="107145" y="103590"/>
                </a:cubicBezTo>
                <a:lnTo>
                  <a:pt x="107134" y="429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Boundaries and Consent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Summary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practice respecting boundaries and building healthy relationships!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Healthy relationships thrive on mutual respect and understanding.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Healthy Relationships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respect others' boundaries and ask for permission.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Respecting boundaries is essential for building trust and mutual respect.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Respecting Others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learned about boundaries and consent today!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Boundaries help us maintain respect and understanding in relationships.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Boundaries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8254" y="3685496"/>
            <a:ext cx="215491" cy="228600"/>
          </a:xfrm>
          <a:custGeom>
            <a:avLst/>
            <a:gdLst/>
            <a:ahLst/>
            <a:cxnLst/>
            <a:rect l="l" t="t" r="r" b="b"/>
            <a:pathLst>
              <a:path w="215491" h="228600">
                <a:moveTo>
                  <a:pt x="107746" y="22176"/>
                </a:moveTo>
                <a:lnTo>
                  <a:pt x="25590" y="57015"/>
                </a:lnTo>
                <a:cubicBezTo>
                  <a:pt x="22941" y="58138"/>
                  <a:pt x="21504" y="60517"/>
                  <a:pt x="21549" y="62762"/>
                </a:cubicBezTo>
                <a:cubicBezTo>
                  <a:pt x="21773" y="103796"/>
                  <a:pt x="38788" y="174682"/>
                  <a:pt x="105231" y="206467"/>
                </a:cubicBezTo>
                <a:cubicBezTo>
                  <a:pt x="106847" y="207230"/>
                  <a:pt x="108733" y="207230"/>
                  <a:pt x="110304" y="206467"/>
                </a:cubicBezTo>
                <a:cubicBezTo>
                  <a:pt x="176746" y="174637"/>
                  <a:pt x="193761" y="103794"/>
                  <a:pt x="193940" y="62716"/>
                </a:cubicBezTo>
                <a:cubicBezTo>
                  <a:pt x="193940" y="60472"/>
                  <a:pt x="192548" y="58138"/>
                  <a:pt x="189900" y="56969"/>
                </a:cubicBezTo>
                <a:lnTo>
                  <a:pt x="107746" y="22176"/>
                </a:lnTo>
                <a:moveTo>
                  <a:pt x="113762" y="1303"/>
                </a:moveTo>
                <a:lnTo>
                  <a:pt x="198297" y="37173"/>
                </a:lnTo>
                <a:cubicBezTo>
                  <a:pt x="208173" y="41347"/>
                  <a:pt x="215537" y="51090"/>
                  <a:pt x="215491" y="62851"/>
                </a:cubicBezTo>
                <a:cubicBezTo>
                  <a:pt x="215267" y="107387"/>
                  <a:pt x="196951" y="188869"/>
                  <a:pt x="119598" y="225907"/>
                </a:cubicBezTo>
                <a:cubicBezTo>
                  <a:pt x="112101" y="229498"/>
                  <a:pt x="103391" y="229498"/>
                  <a:pt x="95894" y="225907"/>
                </a:cubicBezTo>
                <a:cubicBezTo>
                  <a:pt x="18541" y="188869"/>
                  <a:pt x="224" y="107387"/>
                  <a:pt x="0" y="62851"/>
                </a:cubicBezTo>
                <a:cubicBezTo>
                  <a:pt x="-45" y="51090"/>
                  <a:pt x="7318" y="41347"/>
                  <a:pt x="17194" y="37173"/>
                </a:cubicBezTo>
                <a:lnTo>
                  <a:pt x="101774" y="1303"/>
                </a:lnTo>
                <a:cubicBezTo>
                  <a:pt x="103615" y="450"/>
                  <a:pt x="105679" y="0"/>
                  <a:pt x="107746" y="0"/>
                </a:cubicBezTo>
                <a:cubicBezTo>
                  <a:pt x="109810" y="0"/>
                  <a:pt x="111877" y="448"/>
                  <a:pt x="113762" y="1303"/>
                </a:cubicBezTo>
                <a:lnTo>
                  <a:pt x="113762" y="1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9783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28575" y="0"/>
                </a:moveTo>
                <a:cubicBezTo>
                  <a:pt x="32057" y="0"/>
                  <a:pt x="35273" y="1652"/>
                  <a:pt x="37282" y="4509"/>
                </a:cubicBezTo>
                <a:lnTo>
                  <a:pt x="55143" y="29512"/>
                </a:lnTo>
                <a:cubicBezTo>
                  <a:pt x="56437" y="31342"/>
                  <a:pt x="57152" y="33486"/>
                  <a:pt x="57152" y="35718"/>
                </a:cubicBezTo>
                <a:lnTo>
                  <a:pt x="57152" y="57149"/>
                </a:lnTo>
                <a:lnTo>
                  <a:pt x="85727" y="57149"/>
                </a:lnTo>
                <a:lnTo>
                  <a:pt x="85727" y="35718"/>
                </a:lnTo>
                <a:cubicBezTo>
                  <a:pt x="85727" y="33486"/>
                  <a:pt x="86441" y="31298"/>
                  <a:pt x="87737" y="29512"/>
                </a:cubicBezTo>
                <a:lnTo>
                  <a:pt x="105597" y="4509"/>
                </a:lnTo>
                <a:cubicBezTo>
                  <a:pt x="107607" y="1650"/>
                  <a:pt x="110821" y="0"/>
                  <a:pt x="114305" y="0"/>
                </a:cubicBezTo>
                <a:cubicBezTo>
                  <a:pt x="117786" y="0"/>
                  <a:pt x="121003" y="1652"/>
                  <a:pt x="123012" y="4509"/>
                </a:cubicBezTo>
                <a:lnTo>
                  <a:pt x="140872" y="29512"/>
                </a:lnTo>
                <a:cubicBezTo>
                  <a:pt x="142166" y="31342"/>
                  <a:pt x="142882" y="33486"/>
                  <a:pt x="142882" y="35718"/>
                </a:cubicBezTo>
                <a:lnTo>
                  <a:pt x="142882" y="57149"/>
                </a:lnTo>
                <a:lnTo>
                  <a:pt x="171457" y="57149"/>
                </a:lnTo>
                <a:lnTo>
                  <a:pt x="171457" y="35718"/>
                </a:lnTo>
                <a:cubicBezTo>
                  <a:pt x="171457" y="33486"/>
                  <a:pt x="172172" y="31298"/>
                  <a:pt x="173466" y="29512"/>
                </a:cubicBezTo>
                <a:lnTo>
                  <a:pt x="191327" y="4509"/>
                </a:lnTo>
                <a:cubicBezTo>
                  <a:pt x="193336" y="1650"/>
                  <a:pt x="196550" y="0"/>
                  <a:pt x="200034" y="0"/>
                </a:cubicBezTo>
                <a:cubicBezTo>
                  <a:pt x="203516" y="0"/>
                  <a:pt x="206732" y="1652"/>
                  <a:pt x="208742" y="4509"/>
                </a:cubicBezTo>
                <a:lnTo>
                  <a:pt x="226602" y="29512"/>
                </a:lnTo>
                <a:cubicBezTo>
                  <a:pt x="227896" y="31342"/>
                  <a:pt x="228611" y="33486"/>
                  <a:pt x="228611" y="35718"/>
                </a:cubicBezTo>
                <a:lnTo>
                  <a:pt x="228611" y="185737"/>
                </a:lnTo>
                <a:cubicBezTo>
                  <a:pt x="228611" y="193640"/>
                  <a:pt x="222227" y="200025"/>
                  <a:pt x="214324" y="200025"/>
                </a:cubicBezTo>
                <a:lnTo>
                  <a:pt x="185749" y="200025"/>
                </a:lnTo>
                <a:cubicBezTo>
                  <a:pt x="177846" y="200025"/>
                  <a:pt x="171461" y="193640"/>
                  <a:pt x="171461" y="185737"/>
                </a:cubicBezTo>
                <a:lnTo>
                  <a:pt x="171461" y="164307"/>
                </a:lnTo>
                <a:lnTo>
                  <a:pt x="142886" y="164307"/>
                </a:lnTo>
                <a:lnTo>
                  <a:pt x="142886" y="185737"/>
                </a:lnTo>
                <a:cubicBezTo>
                  <a:pt x="142886" y="193640"/>
                  <a:pt x="136502" y="200025"/>
                  <a:pt x="128599" y="200025"/>
                </a:cubicBezTo>
                <a:lnTo>
                  <a:pt x="100024" y="200025"/>
                </a:lnTo>
                <a:cubicBezTo>
                  <a:pt x="92121" y="200025"/>
                  <a:pt x="85736" y="193640"/>
                  <a:pt x="85736" y="185737"/>
                </a:cubicBezTo>
                <a:lnTo>
                  <a:pt x="85736" y="164307"/>
                </a:lnTo>
                <a:lnTo>
                  <a:pt x="57161" y="164307"/>
                </a:lnTo>
                <a:lnTo>
                  <a:pt x="57161" y="185737"/>
                </a:lnTo>
                <a:cubicBezTo>
                  <a:pt x="57161" y="193640"/>
                  <a:pt x="50777" y="200025"/>
                  <a:pt x="42874" y="200025"/>
                </a:cubicBezTo>
                <a:lnTo>
                  <a:pt x="14299" y="200025"/>
                </a:lnTo>
                <a:cubicBezTo>
                  <a:pt x="6396" y="200025"/>
                  <a:pt x="11" y="193640"/>
                  <a:pt x="11" y="185737"/>
                </a:cubicBezTo>
                <a:lnTo>
                  <a:pt x="11" y="35718"/>
                </a:lnTo>
                <a:cubicBezTo>
                  <a:pt x="11" y="33486"/>
                  <a:pt x="727" y="31298"/>
                  <a:pt x="2021" y="29512"/>
                </a:cubicBezTo>
                <a:lnTo>
                  <a:pt x="19881" y="4509"/>
                </a:lnTo>
                <a:cubicBezTo>
                  <a:pt x="21891" y="1650"/>
                  <a:pt x="25105" y="0"/>
                  <a:pt x="28589" y="0"/>
                </a:cubicBezTo>
                <a:lnTo>
                  <a:pt x="28575" y="0"/>
                </a:lnTo>
                <a:moveTo>
                  <a:pt x="142875" y="142876"/>
                </a:moveTo>
                <a:lnTo>
                  <a:pt x="171450" y="142876"/>
                </a:lnTo>
                <a:lnTo>
                  <a:pt x="171450" y="78582"/>
                </a:lnTo>
                <a:lnTo>
                  <a:pt x="142875" y="78582"/>
                </a:lnTo>
                <a:lnTo>
                  <a:pt x="142875" y="142876"/>
                </a:lnTo>
                <a:moveTo>
                  <a:pt x="85725" y="78582"/>
                </a:moveTo>
                <a:lnTo>
                  <a:pt x="57150" y="78582"/>
                </a:lnTo>
                <a:lnTo>
                  <a:pt x="57150" y="142876"/>
                </a:lnTo>
                <a:lnTo>
                  <a:pt x="85725" y="142876"/>
                </a:lnTo>
                <a:lnTo>
                  <a:pt x="85725" y="78582"/>
                </a:lnTo>
                <a:moveTo>
                  <a:pt x="21431" y="39157"/>
                </a:moveTo>
                <a:lnTo>
                  <a:pt x="21431" y="178594"/>
                </a:lnTo>
                <a:lnTo>
                  <a:pt x="35719" y="178594"/>
                </a:lnTo>
                <a:lnTo>
                  <a:pt x="35719" y="39157"/>
                </a:lnTo>
                <a:lnTo>
                  <a:pt x="28575" y="29156"/>
                </a:lnTo>
                <a:lnTo>
                  <a:pt x="21431" y="39157"/>
                </a:lnTo>
                <a:moveTo>
                  <a:pt x="107156" y="39157"/>
                </a:moveTo>
                <a:lnTo>
                  <a:pt x="107156" y="178594"/>
                </a:lnTo>
                <a:lnTo>
                  <a:pt x="121444" y="178594"/>
                </a:lnTo>
                <a:lnTo>
                  <a:pt x="121444" y="39157"/>
                </a:lnTo>
                <a:lnTo>
                  <a:pt x="114300" y="29156"/>
                </a:lnTo>
                <a:lnTo>
                  <a:pt x="107156" y="39157"/>
                </a:lnTo>
                <a:moveTo>
                  <a:pt x="192881" y="178594"/>
                </a:moveTo>
                <a:lnTo>
                  <a:pt x="207169" y="178594"/>
                </a:lnTo>
                <a:lnTo>
                  <a:pt x="207169" y="39157"/>
                </a:lnTo>
                <a:lnTo>
                  <a:pt x="200025" y="29156"/>
                </a:lnTo>
                <a:lnTo>
                  <a:pt x="192881" y="39157"/>
                </a:lnTo>
                <a:lnTo>
                  <a:pt x="192881" y="178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2025-07-21T23:16:59Z</dcterms:created>
  <dcterms:modified xsi:type="dcterms:W3CDTF">2025-07-21T23:16:59Z</dcterms:modified>
</cp:coreProperties>
</file>