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e4274690f686e061a71e2ed3dc9f82e216ebca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53f7809c9ef04b40dedbb60597fef650ce292b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27a8542b6faf517e619a3f7b9448fba2334dc1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72e4a8a2e93a5c20b08790434bd1d648cc09ed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400b0198ce4f0c46641693ed5a5b4b0129d87c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3ba8e81a90013ec23f9867132719c2e2118391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e59e75eb82680c6a78496512108e3afb91893f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844b20a102e90fd65272122669d6414c3f1343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5e236b705370d3ee70d812a4e96de05fa512e8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6dd8d1adf8331e0f74e52f295bcdbf317bc662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a95521abf304bdf31f6588690b8962cf4d4453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cff14398a9e75b15b114128c4db573b9ee14ac2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139ab68ea6eca27df705c7d20d1304250aec60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e1e7f95add7114e29aba52f01b3a9ec2ebff38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7148d6fa8cf25c0f87f07d276e1b76f48f892ac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53865" r="-538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Binary, Hexadecimal, and Programming Concepts in Technology and Digital Media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Number Base Systems and Their Applications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Number Base Systems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Binary?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Hexadecimal?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Converting Between Number Base Systems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 of Number Base Systems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Programming Concepts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Code in Computer Programming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Hexadecimal Colors in Web Design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in Cryptography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Search in Data Analysis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in Computer Networks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and 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Number Base Systems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play a crucial role in computer programming.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to the functioning of digital media and electronic devices.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Technology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58768" y="1656374"/>
            <a:ext cx="274314" cy="365760"/>
          </a:xfrm>
          <a:custGeom>
            <a:avLst/>
            <a:gdLst/>
            <a:ahLst/>
            <a:cxnLst/>
            <a:rect l="l" t="t" r="r" b="b"/>
            <a:pathLst>
              <a:path w="274314" h="365760">
                <a:moveTo>
                  <a:pt x="234311" y="17154"/>
                </a:moveTo>
                <a:lnTo>
                  <a:pt x="234311" y="125737"/>
                </a:lnTo>
                <a:lnTo>
                  <a:pt x="257169" y="125737"/>
                </a:lnTo>
                <a:cubicBezTo>
                  <a:pt x="266672" y="125737"/>
                  <a:pt x="274314" y="133382"/>
                  <a:pt x="274314" y="142881"/>
                </a:cubicBezTo>
                <a:cubicBezTo>
                  <a:pt x="274314" y="152383"/>
                  <a:pt x="266672" y="160024"/>
                  <a:pt x="257169" y="160024"/>
                </a:cubicBezTo>
                <a:lnTo>
                  <a:pt x="217166" y="160024"/>
                </a:lnTo>
                <a:lnTo>
                  <a:pt x="177163" y="160024"/>
                </a:lnTo>
                <a:cubicBezTo>
                  <a:pt x="167661" y="160024"/>
                  <a:pt x="160018" y="152379"/>
                  <a:pt x="160018" y="142881"/>
                </a:cubicBezTo>
                <a:cubicBezTo>
                  <a:pt x="160018" y="133378"/>
                  <a:pt x="167661" y="125737"/>
                  <a:pt x="177163" y="125737"/>
                </a:cubicBezTo>
                <a:lnTo>
                  <a:pt x="200021" y="125737"/>
                </a:lnTo>
                <a:lnTo>
                  <a:pt x="200021" y="40943"/>
                </a:lnTo>
                <a:lnTo>
                  <a:pt x="188306" y="44872"/>
                </a:lnTo>
                <a:cubicBezTo>
                  <a:pt x="179305" y="47871"/>
                  <a:pt x="169589" y="43013"/>
                  <a:pt x="166588" y="34012"/>
                </a:cubicBezTo>
                <a:cubicBezTo>
                  <a:pt x="163587" y="25011"/>
                  <a:pt x="168445" y="15296"/>
                  <a:pt x="177445" y="12297"/>
                </a:cubicBezTo>
                <a:lnTo>
                  <a:pt x="211735" y="867"/>
                </a:lnTo>
                <a:cubicBezTo>
                  <a:pt x="216949" y="-849"/>
                  <a:pt x="222735" y="11"/>
                  <a:pt x="227165" y="3226"/>
                </a:cubicBezTo>
                <a:cubicBezTo>
                  <a:pt x="231595" y="6441"/>
                  <a:pt x="234308" y="11657"/>
                  <a:pt x="234308" y="17158"/>
                </a:cubicBezTo>
                <a:lnTo>
                  <a:pt x="234311" y="17154"/>
                </a:lnTo>
                <a:moveTo>
                  <a:pt x="74292" y="222887"/>
                </a:moveTo>
                <a:lnTo>
                  <a:pt x="74292" y="331470"/>
                </a:lnTo>
                <a:lnTo>
                  <a:pt x="97151" y="331470"/>
                </a:lnTo>
                <a:cubicBezTo>
                  <a:pt x="106653" y="331470"/>
                  <a:pt x="114296" y="339114"/>
                  <a:pt x="114296" y="348613"/>
                </a:cubicBezTo>
                <a:cubicBezTo>
                  <a:pt x="114296" y="358116"/>
                  <a:pt x="106653" y="365756"/>
                  <a:pt x="97151" y="365756"/>
                </a:cubicBezTo>
                <a:lnTo>
                  <a:pt x="57148" y="365756"/>
                </a:lnTo>
                <a:lnTo>
                  <a:pt x="17145" y="365756"/>
                </a:lnTo>
                <a:cubicBezTo>
                  <a:pt x="7642" y="365756"/>
                  <a:pt x="0" y="358112"/>
                  <a:pt x="0" y="348613"/>
                </a:cubicBezTo>
                <a:cubicBezTo>
                  <a:pt x="0" y="339111"/>
                  <a:pt x="7642" y="331470"/>
                  <a:pt x="17145" y="331470"/>
                </a:cubicBezTo>
                <a:lnTo>
                  <a:pt x="40003" y="331470"/>
                </a:lnTo>
                <a:lnTo>
                  <a:pt x="40003" y="246676"/>
                </a:lnTo>
                <a:lnTo>
                  <a:pt x="28287" y="250604"/>
                </a:lnTo>
                <a:cubicBezTo>
                  <a:pt x="19287" y="253603"/>
                  <a:pt x="9571" y="248746"/>
                  <a:pt x="6570" y="239745"/>
                </a:cubicBezTo>
                <a:cubicBezTo>
                  <a:pt x="3569" y="230743"/>
                  <a:pt x="8427" y="221029"/>
                  <a:pt x="17427" y="218030"/>
                </a:cubicBezTo>
                <a:lnTo>
                  <a:pt x="51716" y="206600"/>
                </a:lnTo>
                <a:cubicBezTo>
                  <a:pt x="56931" y="204884"/>
                  <a:pt x="62716" y="205744"/>
                  <a:pt x="67146" y="208959"/>
                </a:cubicBezTo>
                <a:cubicBezTo>
                  <a:pt x="71577" y="212174"/>
                  <a:pt x="74290" y="217389"/>
                  <a:pt x="74290" y="222891"/>
                </a:cubicBezTo>
                <a:lnTo>
                  <a:pt x="74292" y="222887"/>
                </a:lnTo>
                <a:moveTo>
                  <a:pt x="0" y="51441"/>
                </a:moveTo>
                <a:cubicBezTo>
                  <a:pt x="0" y="23010"/>
                  <a:pt x="23001" y="7"/>
                  <a:pt x="51434" y="7"/>
                </a:cubicBezTo>
                <a:lnTo>
                  <a:pt x="85723" y="7"/>
                </a:lnTo>
                <a:cubicBezTo>
                  <a:pt x="114156" y="7"/>
                  <a:pt x="137157" y="23010"/>
                  <a:pt x="137157" y="51441"/>
                </a:cubicBezTo>
                <a:lnTo>
                  <a:pt x="137157" y="108591"/>
                </a:lnTo>
                <a:cubicBezTo>
                  <a:pt x="137157" y="137021"/>
                  <a:pt x="114156" y="160024"/>
                  <a:pt x="85723" y="160024"/>
                </a:cubicBezTo>
                <a:lnTo>
                  <a:pt x="51434" y="160024"/>
                </a:lnTo>
                <a:cubicBezTo>
                  <a:pt x="23001" y="160024"/>
                  <a:pt x="0" y="137021"/>
                  <a:pt x="0" y="108591"/>
                </a:cubicBezTo>
                <a:lnTo>
                  <a:pt x="0" y="51441"/>
                </a:lnTo>
                <a:moveTo>
                  <a:pt x="51434" y="34297"/>
                </a:moveTo>
                <a:cubicBezTo>
                  <a:pt x="41932" y="34297"/>
                  <a:pt x="34289" y="41942"/>
                  <a:pt x="34289" y="51441"/>
                </a:cubicBezTo>
                <a:lnTo>
                  <a:pt x="34289" y="108591"/>
                </a:lnTo>
                <a:cubicBezTo>
                  <a:pt x="34289" y="118093"/>
                  <a:pt x="41932" y="125734"/>
                  <a:pt x="51434" y="125734"/>
                </a:cubicBezTo>
                <a:lnTo>
                  <a:pt x="85723" y="125734"/>
                </a:lnTo>
                <a:cubicBezTo>
                  <a:pt x="95225" y="125734"/>
                  <a:pt x="102868" y="118089"/>
                  <a:pt x="102868" y="108591"/>
                </a:cubicBezTo>
                <a:lnTo>
                  <a:pt x="102868" y="51441"/>
                </a:lnTo>
                <a:cubicBezTo>
                  <a:pt x="102868" y="41938"/>
                  <a:pt x="95225" y="34297"/>
                  <a:pt x="85723" y="34297"/>
                </a:cubicBezTo>
                <a:lnTo>
                  <a:pt x="51434" y="34297"/>
                </a:lnTo>
                <a:moveTo>
                  <a:pt x="188591" y="205744"/>
                </a:moveTo>
                <a:lnTo>
                  <a:pt x="222880" y="205744"/>
                </a:lnTo>
                <a:cubicBezTo>
                  <a:pt x="251313" y="205744"/>
                  <a:pt x="274314" y="228746"/>
                  <a:pt x="274314" y="257177"/>
                </a:cubicBezTo>
                <a:lnTo>
                  <a:pt x="274314" y="314327"/>
                </a:lnTo>
                <a:cubicBezTo>
                  <a:pt x="274314" y="342757"/>
                  <a:pt x="251313" y="365760"/>
                  <a:pt x="222880" y="365760"/>
                </a:cubicBezTo>
                <a:lnTo>
                  <a:pt x="188591" y="365760"/>
                </a:lnTo>
                <a:cubicBezTo>
                  <a:pt x="160158" y="365760"/>
                  <a:pt x="137157" y="342757"/>
                  <a:pt x="137157" y="314327"/>
                </a:cubicBezTo>
                <a:lnTo>
                  <a:pt x="137157" y="257177"/>
                </a:lnTo>
                <a:cubicBezTo>
                  <a:pt x="137157" y="228746"/>
                  <a:pt x="160158" y="205744"/>
                  <a:pt x="188591" y="205744"/>
                </a:cubicBezTo>
                <a:moveTo>
                  <a:pt x="171446" y="257177"/>
                </a:moveTo>
                <a:lnTo>
                  <a:pt x="171446" y="314327"/>
                </a:lnTo>
                <a:cubicBezTo>
                  <a:pt x="171446" y="323829"/>
                  <a:pt x="179089" y="331470"/>
                  <a:pt x="188591" y="331470"/>
                </a:cubicBezTo>
                <a:lnTo>
                  <a:pt x="222880" y="331470"/>
                </a:lnTo>
                <a:cubicBezTo>
                  <a:pt x="232382" y="331470"/>
                  <a:pt x="240025" y="323826"/>
                  <a:pt x="240025" y="314327"/>
                </a:cubicBezTo>
                <a:lnTo>
                  <a:pt x="240025" y="257177"/>
                </a:lnTo>
                <a:cubicBezTo>
                  <a:pt x="240025" y="247674"/>
                  <a:pt x="232382" y="240034"/>
                  <a:pt x="222880" y="240034"/>
                </a:cubicBezTo>
                <a:lnTo>
                  <a:pt x="188591" y="240034"/>
                </a:lnTo>
                <a:cubicBezTo>
                  <a:pt x="179089" y="240034"/>
                  <a:pt x="171446" y="247678"/>
                  <a:pt x="171446" y="257177"/>
                </a:cubicBezTo>
                <a:lnTo>
                  <a:pt x="171446" y="2571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most common number base systems are decimal (base 10), binary (base 2), and hexadecimal (base 16).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systems are widely used in various fields, including mathematics and technology.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Number Base Systems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3792"/>
            <a:ext cx="365760" cy="330924"/>
          </a:xfrm>
          <a:custGeom>
            <a:avLst/>
            <a:gdLst/>
            <a:ahLst/>
            <a:cxnLst/>
            <a:rect l="l" t="t" r="r" b="b"/>
            <a:pathLst>
              <a:path w="365760" h="330924">
                <a:moveTo>
                  <a:pt x="7118" y="138975"/>
                </a:moveTo>
                <a:cubicBezTo>
                  <a:pt x="-2374" y="155382"/>
                  <a:pt x="-2374" y="175539"/>
                  <a:pt x="7118" y="191946"/>
                </a:cubicBezTo>
                <a:lnTo>
                  <a:pt x="72080" y="304437"/>
                </a:lnTo>
                <a:cubicBezTo>
                  <a:pt x="81572" y="320844"/>
                  <a:pt x="99008" y="330924"/>
                  <a:pt x="117990" y="330924"/>
                </a:cubicBezTo>
                <a:lnTo>
                  <a:pt x="247916" y="330924"/>
                </a:lnTo>
                <a:cubicBezTo>
                  <a:pt x="266822" y="330924"/>
                  <a:pt x="284334" y="320844"/>
                  <a:pt x="293826" y="304437"/>
                </a:cubicBezTo>
                <a:lnTo>
                  <a:pt x="358642" y="191946"/>
                </a:lnTo>
                <a:cubicBezTo>
                  <a:pt x="368134" y="175539"/>
                  <a:pt x="368134" y="155382"/>
                  <a:pt x="358642" y="138975"/>
                </a:cubicBezTo>
                <a:lnTo>
                  <a:pt x="293680" y="26484"/>
                </a:lnTo>
                <a:cubicBezTo>
                  <a:pt x="284188" y="10077"/>
                  <a:pt x="266752" y="-3"/>
                  <a:pt x="247769" y="-3"/>
                </a:cubicBezTo>
                <a:lnTo>
                  <a:pt x="117844" y="-3"/>
                </a:lnTo>
                <a:cubicBezTo>
                  <a:pt x="98938" y="-3"/>
                  <a:pt x="81425" y="10077"/>
                  <a:pt x="71934" y="26484"/>
                </a:cubicBezTo>
                <a:lnTo>
                  <a:pt x="7118" y="138975"/>
                </a:lnTo>
                <a:moveTo>
                  <a:pt x="37725" y="174291"/>
                </a:moveTo>
                <a:cubicBezTo>
                  <a:pt x="34561" y="168847"/>
                  <a:pt x="34561" y="162077"/>
                  <a:pt x="37725" y="156633"/>
                </a:cubicBezTo>
                <a:lnTo>
                  <a:pt x="102614" y="44142"/>
                </a:lnTo>
                <a:cubicBezTo>
                  <a:pt x="105778" y="38698"/>
                  <a:pt x="111590" y="35313"/>
                  <a:pt x="117917" y="35313"/>
                </a:cubicBezTo>
                <a:lnTo>
                  <a:pt x="247843" y="35313"/>
                </a:lnTo>
                <a:cubicBezTo>
                  <a:pt x="254170" y="35313"/>
                  <a:pt x="259982" y="38698"/>
                  <a:pt x="263146" y="44142"/>
                </a:cubicBezTo>
                <a:lnTo>
                  <a:pt x="328109" y="156633"/>
                </a:lnTo>
                <a:cubicBezTo>
                  <a:pt x="331273" y="162077"/>
                  <a:pt x="331273" y="168847"/>
                  <a:pt x="328109" y="174291"/>
                </a:cubicBezTo>
                <a:lnTo>
                  <a:pt x="263146" y="286782"/>
                </a:lnTo>
                <a:cubicBezTo>
                  <a:pt x="259982" y="292226"/>
                  <a:pt x="254170" y="295611"/>
                  <a:pt x="247843" y="295611"/>
                </a:cubicBezTo>
                <a:lnTo>
                  <a:pt x="117917" y="295611"/>
                </a:lnTo>
                <a:cubicBezTo>
                  <a:pt x="111590" y="295611"/>
                  <a:pt x="105778" y="292226"/>
                  <a:pt x="102614" y="286782"/>
                </a:cubicBezTo>
                <a:lnTo>
                  <a:pt x="37651" y="174291"/>
                </a:lnTo>
                <a:lnTo>
                  <a:pt x="37725" y="17429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are a way of representing numbers using a specific set of digits and place values.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is essential in computer programming and digital media.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Number Base Systems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638" r="-11063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Binary?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is the foundation of all digital technology.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underpins the operation of modern devices like smartphones, computers, and more.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of Digital Technology</a:t>
            </a:r>
            <a:endParaRPr lang="en-US" sz="1244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7" y="17147"/>
                </a:moveTo>
                <a:cubicBezTo>
                  <a:pt x="131447" y="7644"/>
                  <a:pt x="123802" y="4"/>
                  <a:pt x="114304" y="4"/>
                </a:cubicBezTo>
                <a:cubicBezTo>
                  <a:pt x="104801" y="4"/>
                  <a:pt x="97160" y="7648"/>
                  <a:pt x="97160" y="17150"/>
                </a:cubicBezTo>
                <a:lnTo>
                  <a:pt x="97160" y="45727"/>
                </a:lnTo>
                <a:lnTo>
                  <a:pt x="91447" y="45727"/>
                </a:lnTo>
                <a:cubicBezTo>
                  <a:pt x="66228" y="45727"/>
                  <a:pt x="45727" y="66228"/>
                  <a:pt x="45727" y="91447"/>
                </a:cubicBezTo>
                <a:lnTo>
                  <a:pt x="45727" y="97164"/>
                </a:lnTo>
                <a:lnTo>
                  <a:pt x="17154" y="97164"/>
                </a:lnTo>
                <a:cubicBezTo>
                  <a:pt x="7652" y="97164"/>
                  <a:pt x="11" y="104808"/>
                  <a:pt x="11" y="114311"/>
                </a:cubicBezTo>
                <a:cubicBezTo>
                  <a:pt x="11" y="123813"/>
                  <a:pt x="7655" y="131458"/>
                  <a:pt x="17158" y="131458"/>
                </a:cubicBezTo>
                <a:lnTo>
                  <a:pt x="45734" y="131458"/>
                </a:lnTo>
                <a:lnTo>
                  <a:pt x="45734" y="165748"/>
                </a:lnTo>
                <a:lnTo>
                  <a:pt x="17161" y="165748"/>
                </a:lnTo>
                <a:cubicBezTo>
                  <a:pt x="7659" y="165748"/>
                  <a:pt x="18" y="173392"/>
                  <a:pt x="18" y="182894"/>
                </a:cubicBezTo>
                <a:cubicBezTo>
                  <a:pt x="18" y="192397"/>
                  <a:pt x="7662" y="200041"/>
                  <a:pt x="17165" y="200041"/>
                </a:cubicBezTo>
                <a:lnTo>
                  <a:pt x="45742" y="200041"/>
                </a:lnTo>
                <a:lnTo>
                  <a:pt x="45742" y="234331"/>
                </a:lnTo>
                <a:lnTo>
                  <a:pt x="17169" y="234331"/>
                </a:lnTo>
                <a:cubicBezTo>
                  <a:pt x="7666" y="234331"/>
                  <a:pt x="25" y="241976"/>
                  <a:pt x="25" y="251478"/>
                </a:cubicBezTo>
                <a:cubicBezTo>
                  <a:pt x="25" y="260981"/>
                  <a:pt x="7670" y="268625"/>
                  <a:pt x="17172" y="268625"/>
                </a:cubicBezTo>
                <a:lnTo>
                  <a:pt x="45749" y="268625"/>
                </a:lnTo>
                <a:lnTo>
                  <a:pt x="45749" y="274342"/>
                </a:lnTo>
                <a:cubicBezTo>
                  <a:pt x="45749" y="299561"/>
                  <a:pt x="66250" y="320062"/>
                  <a:pt x="91469" y="320062"/>
                </a:cubicBezTo>
                <a:lnTo>
                  <a:pt x="97186" y="320062"/>
                </a:lnTo>
                <a:lnTo>
                  <a:pt x="97186" y="348639"/>
                </a:lnTo>
                <a:cubicBezTo>
                  <a:pt x="97186" y="358141"/>
                  <a:pt x="104830" y="365785"/>
                  <a:pt x="114333" y="365785"/>
                </a:cubicBezTo>
                <a:cubicBezTo>
                  <a:pt x="123835" y="365785"/>
                  <a:pt x="131479" y="358141"/>
                  <a:pt x="131479" y="348642"/>
                </a:cubicBezTo>
                <a:lnTo>
                  <a:pt x="131479" y="320069"/>
                </a:lnTo>
                <a:lnTo>
                  <a:pt x="165769" y="320069"/>
                </a:lnTo>
                <a:lnTo>
                  <a:pt x="165769" y="348646"/>
                </a:lnTo>
                <a:cubicBezTo>
                  <a:pt x="165769" y="358148"/>
                  <a:pt x="173414" y="365793"/>
                  <a:pt x="182916" y="365793"/>
                </a:cubicBezTo>
                <a:cubicBezTo>
                  <a:pt x="192419" y="365793"/>
                  <a:pt x="200063" y="358148"/>
                  <a:pt x="200063" y="348649"/>
                </a:cubicBezTo>
                <a:lnTo>
                  <a:pt x="200063" y="320076"/>
                </a:lnTo>
                <a:lnTo>
                  <a:pt x="234353" y="320076"/>
                </a:lnTo>
                <a:lnTo>
                  <a:pt x="234353" y="348653"/>
                </a:lnTo>
                <a:cubicBezTo>
                  <a:pt x="234353" y="358155"/>
                  <a:pt x="241997" y="365800"/>
                  <a:pt x="251500" y="365800"/>
                </a:cubicBezTo>
                <a:cubicBezTo>
                  <a:pt x="261002" y="365800"/>
                  <a:pt x="268647" y="358155"/>
                  <a:pt x="268647" y="348657"/>
                </a:cubicBezTo>
                <a:lnTo>
                  <a:pt x="268647" y="320083"/>
                </a:lnTo>
                <a:lnTo>
                  <a:pt x="274363" y="320083"/>
                </a:lnTo>
                <a:cubicBezTo>
                  <a:pt x="299583" y="320083"/>
                  <a:pt x="320083" y="299583"/>
                  <a:pt x="320083" y="274363"/>
                </a:cubicBezTo>
                <a:lnTo>
                  <a:pt x="320083" y="268650"/>
                </a:lnTo>
                <a:lnTo>
                  <a:pt x="348660" y="268650"/>
                </a:lnTo>
                <a:cubicBezTo>
                  <a:pt x="358163" y="268650"/>
                  <a:pt x="365807" y="261006"/>
                  <a:pt x="365807" y="251507"/>
                </a:cubicBezTo>
                <a:cubicBezTo>
                  <a:pt x="365807" y="242005"/>
                  <a:pt x="358163" y="234364"/>
                  <a:pt x="348664" y="234364"/>
                </a:cubicBezTo>
                <a:lnTo>
                  <a:pt x="320091" y="234364"/>
                </a:lnTo>
                <a:lnTo>
                  <a:pt x="320091" y="200074"/>
                </a:lnTo>
                <a:lnTo>
                  <a:pt x="348667" y="200074"/>
                </a:lnTo>
                <a:cubicBezTo>
                  <a:pt x="358170" y="200074"/>
                  <a:pt x="365814" y="192429"/>
                  <a:pt x="365814" y="182931"/>
                </a:cubicBezTo>
                <a:cubicBezTo>
                  <a:pt x="365814" y="173428"/>
                  <a:pt x="358170" y="165787"/>
                  <a:pt x="348671" y="165787"/>
                </a:cubicBezTo>
                <a:lnTo>
                  <a:pt x="320098" y="165787"/>
                </a:lnTo>
                <a:lnTo>
                  <a:pt x="320098" y="131497"/>
                </a:lnTo>
                <a:lnTo>
                  <a:pt x="348675" y="131497"/>
                </a:lnTo>
                <a:cubicBezTo>
                  <a:pt x="358177" y="131497"/>
                  <a:pt x="365822" y="123853"/>
                  <a:pt x="365822" y="114354"/>
                </a:cubicBezTo>
                <a:cubicBezTo>
                  <a:pt x="365822" y="104852"/>
                  <a:pt x="358177" y="97211"/>
                  <a:pt x="348678" y="97211"/>
                </a:cubicBezTo>
                <a:lnTo>
                  <a:pt x="320105" y="97211"/>
                </a:lnTo>
                <a:lnTo>
                  <a:pt x="320105" y="91498"/>
                </a:lnTo>
                <a:cubicBezTo>
                  <a:pt x="320105" y="66279"/>
                  <a:pt x="299604" y="45778"/>
                  <a:pt x="274385" y="45778"/>
                </a:cubicBezTo>
                <a:lnTo>
                  <a:pt x="268672" y="45778"/>
                </a:lnTo>
                <a:lnTo>
                  <a:pt x="268672" y="17205"/>
                </a:lnTo>
                <a:cubicBezTo>
                  <a:pt x="268672" y="7702"/>
                  <a:pt x="261028" y="62"/>
                  <a:pt x="251529" y="62"/>
                </a:cubicBezTo>
                <a:cubicBezTo>
                  <a:pt x="242026" y="62"/>
                  <a:pt x="234386" y="7706"/>
                  <a:pt x="234386" y="17208"/>
                </a:cubicBezTo>
                <a:lnTo>
                  <a:pt x="234386" y="45785"/>
                </a:lnTo>
                <a:lnTo>
                  <a:pt x="200096" y="45785"/>
                </a:lnTo>
                <a:lnTo>
                  <a:pt x="200096" y="17212"/>
                </a:lnTo>
                <a:cubicBezTo>
                  <a:pt x="200096" y="7710"/>
                  <a:pt x="192451" y="69"/>
                  <a:pt x="182952" y="69"/>
                </a:cubicBezTo>
                <a:cubicBezTo>
                  <a:pt x="173450" y="69"/>
                  <a:pt x="165809" y="7713"/>
                  <a:pt x="165809" y="17216"/>
                </a:cubicBezTo>
                <a:lnTo>
                  <a:pt x="165809" y="45792"/>
                </a:lnTo>
                <a:lnTo>
                  <a:pt x="131519" y="45792"/>
                </a:lnTo>
                <a:lnTo>
                  <a:pt x="131447" y="17147"/>
                </a:lnTo>
                <a:moveTo>
                  <a:pt x="285750" y="91440"/>
                </a:moveTo>
                <a:lnTo>
                  <a:pt x="285750" y="274320"/>
                </a:lnTo>
                <a:cubicBezTo>
                  <a:pt x="285750" y="280607"/>
                  <a:pt x="280607" y="285750"/>
                  <a:pt x="274320" y="285750"/>
                </a:cubicBezTo>
                <a:lnTo>
                  <a:pt x="91440" y="285750"/>
                </a:lnTo>
                <a:cubicBezTo>
                  <a:pt x="85153" y="285750"/>
                  <a:pt x="80010" y="280607"/>
                  <a:pt x="80010" y="274320"/>
                </a:cubicBezTo>
                <a:lnTo>
                  <a:pt x="80010" y="91440"/>
                </a:lnTo>
                <a:cubicBezTo>
                  <a:pt x="80010" y="85153"/>
                  <a:pt x="85153" y="80010"/>
                  <a:pt x="91440" y="80010"/>
                </a:cubicBezTo>
                <a:lnTo>
                  <a:pt x="274320" y="80010"/>
                </a:lnTo>
                <a:cubicBezTo>
                  <a:pt x="280607" y="80010"/>
                  <a:pt x="285750" y="85153"/>
                  <a:pt x="285750" y="91440"/>
                </a:cubicBezTo>
                <a:lnTo>
                  <a:pt x="285750" y="91440"/>
                </a:lnTo>
                <a:moveTo>
                  <a:pt x="137160" y="114300"/>
                </a:moveTo>
                <a:cubicBezTo>
                  <a:pt x="124516" y="114300"/>
                  <a:pt x="114300" y="124516"/>
                  <a:pt x="114300" y="137160"/>
                </a:cubicBezTo>
                <a:lnTo>
                  <a:pt x="114300" y="228600"/>
                </a:lnTo>
                <a:cubicBezTo>
                  <a:pt x="114300" y="241244"/>
                  <a:pt x="124516" y="251460"/>
                  <a:pt x="137160" y="251460"/>
                </a:cubicBezTo>
                <a:lnTo>
                  <a:pt x="228600" y="251460"/>
                </a:lnTo>
                <a:cubicBezTo>
                  <a:pt x="241244" y="251460"/>
                  <a:pt x="251460" y="241244"/>
                  <a:pt x="251460" y="228600"/>
                </a:cubicBezTo>
                <a:lnTo>
                  <a:pt x="251460" y="137160"/>
                </a:lnTo>
                <a:cubicBezTo>
                  <a:pt x="251460" y="124516"/>
                  <a:pt x="241244" y="114300"/>
                  <a:pt x="228600" y="114300"/>
                </a:cubicBezTo>
                <a:lnTo>
                  <a:pt x="137160" y="114300"/>
                </a:lnTo>
                <a:moveTo>
                  <a:pt x="148590" y="148590"/>
                </a:moveTo>
                <a:lnTo>
                  <a:pt x="217170" y="148590"/>
                </a:lnTo>
                <a:lnTo>
                  <a:pt x="217170" y="217170"/>
                </a:lnTo>
                <a:lnTo>
                  <a:pt x="148590" y="217170"/>
                </a:lnTo>
                <a:lnTo>
                  <a:pt x="148590" y="1485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numbers are used in computer programming to represent instructions and data.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computers to process and store information efficiently.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Binary in Computing</a:t>
            </a:r>
            <a:endParaRPr lang="en-US" sz="1244" dirty="0"/>
          </a:p>
        </p:txBody>
      </p:sp>
      <p:sp>
        <p:nvSpPr>
          <p:cNvPr id="14" name="Text 12"/>
          <p:cNvSpPr/>
          <p:nvPr/>
        </p:nvSpPr>
        <p:spPr>
          <a:xfrm>
            <a:off x="6482351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45720" y="34289"/>
                </a:moveTo>
                <a:cubicBezTo>
                  <a:pt x="39433" y="34289"/>
                  <a:pt x="34290" y="39432"/>
                  <a:pt x="34290" y="45718"/>
                </a:cubicBezTo>
                <a:lnTo>
                  <a:pt x="34290" y="91439"/>
                </a:lnTo>
                <a:cubicBezTo>
                  <a:pt x="34290" y="97724"/>
                  <a:pt x="39433" y="102867"/>
                  <a:pt x="45720" y="102867"/>
                </a:cubicBezTo>
                <a:lnTo>
                  <a:pt x="320040" y="102867"/>
                </a:lnTo>
                <a:cubicBezTo>
                  <a:pt x="326327" y="102867"/>
                  <a:pt x="331470" y="97724"/>
                  <a:pt x="331470" y="91439"/>
                </a:cubicBezTo>
                <a:lnTo>
                  <a:pt x="331470" y="45718"/>
                </a:lnTo>
                <a:cubicBezTo>
                  <a:pt x="331470" y="39432"/>
                  <a:pt x="326327" y="34289"/>
                  <a:pt x="320040" y="34289"/>
                </a:cubicBezTo>
                <a:lnTo>
                  <a:pt x="45720" y="34289"/>
                </a:lnTo>
                <a:moveTo>
                  <a:pt x="0" y="45721"/>
                </a:moveTo>
                <a:cubicBezTo>
                  <a:pt x="0" y="20505"/>
                  <a:pt x="20501" y="0"/>
                  <a:pt x="45720" y="0"/>
                </a:cubicBezTo>
                <a:lnTo>
                  <a:pt x="320040" y="0"/>
                </a:lnTo>
                <a:cubicBezTo>
                  <a:pt x="345259" y="0"/>
                  <a:pt x="365760" y="20502"/>
                  <a:pt x="365760" y="45721"/>
                </a:cubicBezTo>
                <a:lnTo>
                  <a:pt x="365760" y="91442"/>
                </a:lnTo>
                <a:cubicBezTo>
                  <a:pt x="365760" y="116658"/>
                  <a:pt x="345259" y="137163"/>
                  <a:pt x="320040" y="137163"/>
                </a:cubicBezTo>
                <a:lnTo>
                  <a:pt x="45720" y="137163"/>
                </a:lnTo>
                <a:cubicBezTo>
                  <a:pt x="20501" y="137163"/>
                  <a:pt x="0" y="116661"/>
                  <a:pt x="0" y="91442"/>
                </a:cubicBezTo>
                <a:lnTo>
                  <a:pt x="0" y="45721"/>
                </a:lnTo>
                <a:moveTo>
                  <a:pt x="45720" y="217170"/>
                </a:moveTo>
                <a:cubicBezTo>
                  <a:pt x="39433" y="217170"/>
                  <a:pt x="34290" y="222313"/>
                  <a:pt x="34290" y="228598"/>
                </a:cubicBezTo>
                <a:lnTo>
                  <a:pt x="34290" y="274319"/>
                </a:lnTo>
                <a:cubicBezTo>
                  <a:pt x="34290" y="280605"/>
                  <a:pt x="39433" y="285748"/>
                  <a:pt x="45720" y="285748"/>
                </a:cubicBezTo>
                <a:lnTo>
                  <a:pt x="320040" y="285748"/>
                </a:lnTo>
                <a:cubicBezTo>
                  <a:pt x="326327" y="285748"/>
                  <a:pt x="331470" y="280605"/>
                  <a:pt x="331470" y="274319"/>
                </a:cubicBezTo>
                <a:lnTo>
                  <a:pt x="331470" y="228598"/>
                </a:lnTo>
                <a:cubicBezTo>
                  <a:pt x="331470" y="222313"/>
                  <a:pt x="326327" y="217170"/>
                  <a:pt x="320040" y="217170"/>
                </a:cubicBezTo>
                <a:lnTo>
                  <a:pt x="45720" y="217170"/>
                </a:lnTo>
                <a:moveTo>
                  <a:pt x="0" y="228601"/>
                </a:moveTo>
                <a:cubicBezTo>
                  <a:pt x="0" y="203385"/>
                  <a:pt x="20501" y="182880"/>
                  <a:pt x="45720" y="182880"/>
                </a:cubicBezTo>
                <a:lnTo>
                  <a:pt x="320040" y="182880"/>
                </a:lnTo>
                <a:cubicBezTo>
                  <a:pt x="345259" y="182880"/>
                  <a:pt x="365760" y="203382"/>
                  <a:pt x="365760" y="228601"/>
                </a:cubicBezTo>
                <a:lnTo>
                  <a:pt x="365760" y="274322"/>
                </a:lnTo>
                <a:cubicBezTo>
                  <a:pt x="365760" y="299538"/>
                  <a:pt x="345259" y="320043"/>
                  <a:pt x="320040" y="320043"/>
                </a:cubicBezTo>
                <a:lnTo>
                  <a:pt x="45720" y="320043"/>
                </a:lnTo>
                <a:cubicBezTo>
                  <a:pt x="20501" y="320043"/>
                  <a:pt x="0" y="299541"/>
                  <a:pt x="0" y="274322"/>
                </a:cubicBezTo>
                <a:lnTo>
                  <a:pt x="0" y="228601"/>
                </a:lnTo>
                <a:moveTo>
                  <a:pt x="280037" y="251459"/>
                </a:moveTo>
                <a:cubicBezTo>
                  <a:pt x="280037" y="241989"/>
                  <a:pt x="287714" y="234314"/>
                  <a:pt x="297184" y="234314"/>
                </a:cubicBezTo>
                <a:cubicBezTo>
                  <a:pt x="306653" y="234314"/>
                  <a:pt x="314330" y="241989"/>
                  <a:pt x="314330" y="251459"/>
                </a:cubicBezTo>
                <a:cubicBezTo>
                  <a:pt x="314330" y="260929"/>
                  <a:pt x="306653" y="268603"/>
                  <a:pt x="297187" y="268603"/>
                </a:cubicBezTo>
                <a:cubicBezTo>
                  <a:pt x="287718" y="268603"/>
                  <a:pt x="280044" y="260929"/>
                  <a:pt x="280044" y="251459"/>
                </a:cubicBezTo>
                <a:lnTo>
                  <a:pt x="280037" y="251459"/>
                </a:lnTo>
                <a:moveTo>
                  <a:pt x="297180" y="51434"/>
                </a:moveTo>
                <a:cubicBezTo>
                  <a:pt x="306650" y="51434"/>
                  <a:pt x="314327" y="59108"/>
                  <a:pt x="314327" y="68578"/>
                </a:cubicBezTo>
                <a:cubicBezTo>
                  <a:pt x="314327" y="78048"/>
                  <a:pt x="306649" y="85723"/>
                  <a:pt x="297184" y="85723"/>
                </a:cubicBezTo>
                <a:cubicBezTo>
                  <a:pt x="287714" y="85723"/>
                  <a:pt x="280040" y="78048"/>
                  <a:pt x="280040" y="68578"/>
                </a:cubicBezTo>
                <a:cubicBezTo>
                  <a:pt x="280040" y="59108"/>
                  <a:pt x="287718" y="51434"/>
                  <a:pt x="297187" y="51434"/>
                </a:cubicBezTo>
                <a:lnTo>
                  <a:pt x="297180" y="51434"/>
                </a:lnTo>
                <a:moveTo>
                  <a:pt x="234317" y="251459"/>
                </a:moveTo>
                <a:cubicBezTo>
                  <a:pt x="234317" y="241989"/>
                  <a:pt x="241994" y="234314"/>
                  <a:pt x="251464" y="234314"/>
                </a:cubicBezTo>
                <a:cubicBezTo>
                  <a:pt x="260933" y="234314"/>
                  <a:pt x="268610" y="241989"/>
                  <a:pt x="268610" y="251459"/>
                </a:cubicBezTo>
                <a:cubicBezTo>
                  <a:pt x="268610" y="260929"/>
                  <a:pt x="260933" y="268603"/>
                  <a:pt x="251467" y="268603"/>
                </a:cubicBezTo>
                <a:cubicBezTo>
                  <a:pt x="241998" y="268603"/>
                  <a:pt x="234324" y="260929"/>
                  <a:pt x="234324" y="251459"/>
                </a:cubicBezTo>
                <a:lnTo>
                  <a:pt x="234317" y="251459"/>
                </a:lnTo>
                <a:moveTo>
                  <a:pt x="251460" y="51434"/>
                </a:moveTo>
                <a:cubicBezTo>
                  <a:pt x="260930" y="51434"/>
                  <a:pt x="268607" y="59108"/>
                  <a:pt x="268607" y="68578"/>
                </a:cubicBezTo>
                <a:cubicBezTo>
                  <a:pt x="268607" y="78048"/>
                  <a:pt x="260929" y="85723"/>
                  <a:pt x="251464" y="85723"/>
                </a:cubicBezTo>
                <a:cubicBezTo>
                  <a:pt x="241994" y="85723"/>
                  <a:pt x="234320" y="78048"/>
                  <a:pt x="234320" y="68578"/>
                </a:cubicBezTo>
                <a:cubicBezTo>
                  <a:pt x="234320" y="59108"/>
                  <a:pt x="241998" y="51434"/>
                  <a:pt x="251467" y="51434"/>
                </a:cubicBezTo>
                <a:lnTo>
                  <a:pt x="251460" y="5143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is a base-2 number system that uses only two digits: 0 and 1.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concept in mathematics and computing.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Binary</a:t>
            </a:r>
            <a:endParaRPr lang="en-US" sz="1244" dirty="0"/>
          </a:p>
        </p:txBody>
      </p:sp>
      <p:sp>
        <p:nvSpPr>
          <p:cNvPr id="17" name="Text 15"/>
          <p:cNvSpPr/>
          <p:nvPr/>
        </p:nvSpPr>
        <p:spPr>
          <a:xfrm>
            <a:off x="3722683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Hexadecimal?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Programming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3"/>
              </a:spcBef>
              <a:buNone/>
            </a:pPr>
            <a:r>
              <a:rPr lang="en-US" sz="125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Hexadecimal is commonly used in computer programming and web development.</a:t>
            </a:r>
            <a:endParaRPr lang="en-US" sz="1253" dirty="0"/>
          </a:p>
          <a:p>
            <a:pPr algn="l" marL="0" indent="0">
              <a:lnSpc>
                <a:spcPct val="90000"/>
              </a:lnSpc>
              <a:spcBef>
                <a:spcPts val="783"/>
              </a:spcBef>
              <a:buNone/>
            </a:pPr>
            <a:r>
              <a:rPr lang="en-US" sz="125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simplifies the representation of binary data and memory addresses.</a:t>
            </a:r>
            <a:endParaRPr lang="en-US" sz="125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Hexadecimal in Digital Media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3"/>
              </a:spcBef>
              <a:buNone/>
            </a:pPr>
            <a:r>
              <a:rPr lang="en-US" sz="125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Hexadecimal numbers are used in website design and digital media to represent colors and graphics.</a:t>
            </a:r>
            <a:endParaRPr lang="en-US" sz="1253" dirty="0"/>
          </a:p>
          <a:p>
            <a:pPr algn="l" marL="0" indent="0">
              <a:lnSpc>
                <a:spcPct val="90000"/>
              </a:lnSpc>
              <a:spcBef>
                <a:spcPts val="783"/>
              </a:spcBef>
              <a:buNone/>
            </a:pPr>
            <a:r>
              <a:rPr lang="en-US" sz="125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system allows precise specification of colors using combinations of digits and letters.</a:t>
            </a:r>
            <a:endParaRPr lang="en-US" sz="125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Hexadecimal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3"/>
              </a:spcBef>
              <a:buNone/>
            </a:pPr>
            <a:r>
              <a:rPr lang="en-US" sz="125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Hexadecimal is a base-16 number system that uses 16 digits: 0-9 and A-F.</a:t>
            </a:r>
            <a:endParaRPr lang="en-US" sz="1253" dirty="0"/>
          </a:p>
          <a:p>
            <a:pPr algn="l" marL="0" indent="0">
              <a:lnSpc>
                <a:spcPct val="90000"/>
              </a:lnSpc>
              <a:spcBef>
                <a:spcPts val="783"/>
              </a:spcBef>
              <a:buNone/>
            </a:pPr>
            <a:r>
              <a:rPr lang="en-US" sz="125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compact way to represent numbers, especially in computing contexts.</a:t>
            </a:r>
            <a:endParaRPr lang="en-US" sz="1253" dirty="0"/>
          </a:p>
        </p:txBody>
      </p:sp>
      <p:sp>
        <p:nvSpPr>
          <p:cNvPr id="21" name="Text 19"/>
          <p:cNvSpPr/>
          <p:nvPr/>
        </p:nvSpPr>
        <p:spPr>
          <a:xfrm>
            <a:off x="3885670" y="4923472"/>
            <a:ext cx="228600" cy="206827"/>
          </a:xfrm>
          <a:custGeom>
            <a:avLst/>
            <a:gdLst/>
            <a:ahLst/>
            <a:cxnLst/>
            <a:rect l="l" t="t" r="r" b="b"/>
            <a:pathLst>
              <a:path w="228600" h="206827">
                <a:moveTo>
                  <a:pt x="4449" y="86859"/>
                </a:moveTo>
                <a:cubicBezTo>
                  <a:pt x="-1484" y="97114"/>
                  <a:pt x="-1484" y="109712"/>
                  <a:pt x="4449" y="119966"/>
                </a:cubicBezTo>
                <a:lnTo>
                  <a:pt x="45050" y="190273"/>
                </a:lnTo>
                <a:cubicBezTo>
                  <a:pt x="50982" y="200528"/>
                  <a:pt x="61880" y="206827"/>
                  <a:pt x="73744" y="206827"/>
                </a:cubicBezTo>
                <a:lnTo>
                  <a:pt x="154947" y="206827"/>
                </a:lnTo>
                <a:cubicBezTo>
                  <a:pt x="166764" y="206827"/>
                  <a:pt x="177709" y="200528"/>
                  <a:pt x="183641" y="190273"/>
                </a:cubicBezTo>
                <a:lnTo>
                  <a:pt x="224151" y="119966"/>
                </a:lnTo>
                <a:cubicBezTo>
                  <a:pt x="230084" y="109712"/>
                  <a:pt x="230084" y="97114"/>
                  <a:pt x="224151" y="86859"/>
                </a:cubicBezTo>
                <a:lnTo>
                  <a:pt x="183550" y="16552"/>
                </a:lnTo>
                <a:cubicBezTo>
                  <a:pt x="177618" y="6298"/>
                  <a:pt x="166720" y="-2"/>
                  <a:pt x="154856" y="-2"/>
                </a:cubicBezTo>
                <a:lnTo>
                  <a:pt x="73653" y="-2"/>
                </a:lnTo>
                <a:cubicBezTo>
                  <a:pt x="61836" y="-2"/>
                  <a:pt x="50891" y="6298"/>
                  <a:pt x="44959" y="16552"/>
                </a:cubicBezTo>
                <a:lnTo>
                  <a:pt x="4449" y="86859"/>
                </a:lnTo>
                <a:moveTo>
                  <a:pt x="23578" y="108932"/>
                </a:moveTo>
                <a:cubicBezTo>
                  <a:pt x="21600" y="105530"/>
                  <a:pt x="21600" y="101298"/>
                  <a:pt x="23578" y="97896"/>
                </a:cubicBezTo>
                <a:lnTo>
                  <a:pt x="64134" y="27589"/>
                </a:lnTo>
                <a:cubicBezTo>
                  <a:pt x="66111" y="24186"/>
                  <a:pt x="69744" y="22071"/>
                  <a:pt x="73698" y="22071"/>
                </a:cubicBezTo>
                <a:lnTo>
                  <a:pt x="154902" y="22071"/>
                </a:lnTo>
                <a:cubicBezTo>
                  <a:pt x="158856" y="22071"/>
                  <a:pt x="162489" y="24186"/>
                  <a:pt x="164466" y="27589"/>
                </a:cubicBezTo>
                <a:lnTo>
                  <a:pt x="205068" y="97896"/>
                </a:lnTo>
                <a:cubicBezTo>
                  <a:pt x="207045" y="101298"/>
                  <a:pt x="207045" y="105530"/>
                  <a:pt x="205068" y="108932"/>
                </a:cubicBezTo>
                <a:lnTo>
                  <a:pt x="164466" y="179239"/>
                </a:lnTo>
                <a:cubicBezTo>
                  <a:pt x="162489" y="182641"/>
                  <a:pt x="158856" y="184757"/>
                  <a:pt x="154902" y="184757"/>
                </a:cubicBezTo>
                <a:lnTo>
                  <a:pt x="73698" y="184757"/>
                </a:lnTo>
                <a:cubicBezTo>
                  <a:pt x="69744" y="184757"/>
                  <a:pt x="66111" y="182641"/>
                  <a:pt x="64134" y="179239"/>
                </a:cubicBezTo>
                <a:lnTo>
                  <a:pt x="23532" y="108932"/>
                </a:lnTo>
                <a:lnTo>
                  <a:pt x="23578" y="1089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63385"/>
            <a:ext cx="228600" cy="182865"/>
          </a:xfrm>
          <a:custGeom>
            <a:avLst/>
            <a:gdLst/>
            <a:ahLst/>
            <a:cxnLst/>
            <a:rect l="l" t="t" r="r" b="b"/>
            <a:pathLst>
              <a:path w="228600" h="182865">
                <a:moveTo>
                  <a:pt x="142553" y="386"/>
                </a:moveTo>
                <a:cubicBezTo>
                  <a:pt x="138017" y="-1008"/>
                  <a:pt x="133230" y="1494"/>
                  <a:pt x="131838" y="6029"/>
                </a:cubicBezTo>
                <a:lnTo>
                  <a:pt x="80403" y="171765"/>
                </a:lnTo>
                <a:cubicBezTo>
                  <a:pt x="79011" y="176302"/>
                  <a:pt x="81510" y="181087"/>
                  <a:pt x="86047" y="182481"/>
                </a:cubicBezTo>
                <a:cubicBezTo>
                  <a:pt x="90583" y="183874"/>
                  <a:pt x="95370" y="181372"/>
                  <a:pt x="96764" y="176837"/>
                </a:cubicBezTo>
                <a:lnTo>
                  <a:pt x="148199" y="11102"/>
                </a:lnTo>
                <a:cubicBezTo>
                  <a:pt x="149591" y="6565"/>
                  <a:pt x="147093" y="1779"/>
                  <a:pt x="142555" y="386"/>
                </a:cubicBezTo>
                <a:lnTo>
                  <a:pt x="142553" y="386"/>
                </a:lnTo>
                <a:moveTo>
                  <a:pt x="168058" y="42712"/>
                </a:moveTo>
                <a:cubicBezTo>
                  <a:pt x="164807" y="46177"/>
                  <a:pt x="164985" y="51606"/>
                  <a:pt x="168451" y="54821"/>
                </a:cubicBezTo>
                <a:lnTo>
                  <a:pt x="207491" y="91432"/>
                </a:lnTo>
                <a:lnTo>
                  <a:pt x="168451" y="128044"/>
                </a:lnTo>
                <a:cubicBezTo>
                  <a:pt x="164985" y="131293"/>
                  <a:pt x="164807" y="136723"/>
                  <a:pt x="168058" y="140153"/>
                </a:cubicBezTo>
                <a:cubicBezTo>
                  <a:pt x="171308" y="143582"/>
                  <a:pt x="176738" y="143796"/>
                  <a:pt x="180167" y="140546"/>
                </a:cubicBezTo>
                <a:lnTo>
                  <a:pt x="225887" y="97685"/>
                </a:lnTo>
                <a:cubicBezTo>
                  <a:pt x="227601" y="96077"/>
                  <a:pt x="228600" y="93791"/>
                  <a:pt x="228600" y="91434"/>
                </a:cubicBezTo>
                <a:cubicBezTo>
                  <a:pt x="228600" y="89077"/>
                  <a:pt x="227635" y="86791"/>
                  <a:pt x="225887" y="85184"/>
                </a:cubicBezTo>
                <a:lnTo>
                  <a:pt x="180167" y="42322"/>
                </a:lnTo>
                <a:cubicBezTo>
                  <a:pt x="176701" y="39073"/>
                  <a:pt x="171272" y="39250"/>
                  <a:pt x="168058" y="42716"/>
                </a:cubicBezTo>
                <a:lnTo>
                  <a:pt x="168058" y="42712"/>
                </a:lnTo>
                <a:moveTo>
                  <a:pt x="60542" y="42712"/>
                </a:moveTo>
                <a:cubicBezTo>
                  <a:pt x="57292" y="39246"/>
                  <a:pt x="51862" y="39069"/>
                  <a:pt x="48433" y="42319"/>
                </a:cubicBezTo>
                <a:lnTo>
                  <a:pt x="2713" y="85180"/>
                </a:lnTo>
                <a:cubicBezTo>
                  <a:pt x="962" y="86788"/>
                  <a:pt x="0" y="89073"/>
                  <a:pt x="0" y="91430"/>
                </a:cubicBezTo>
                <a:cubicBezTo>
                  <a:pt x="0" y="93788"/>
                  <a:pt x="965" y="96073"/>
                  <a:pt x="2716" y="97681"/>
                </a:cubicBezTo>
                <a:lnTo>
                  <a:pt x="48436" y="140542"/>
                </a:lnTo>
                <a:cubicBezTo>
                  <a:pt x="51901" y="143792"/>
                  <a:pt x="57331" y="143615"/>
                  <a:pt x="60545" y="140149"/>
                </a:cubicBezTo>
                <a:cubicBezTo>
                  <a:pt x="63759" y="136684"/>
                  <a:pt x="63617" y="131255"/>
                  <a:pt x="60152" y="128040"/>
                </a:cubicBezTo>
                <a:lnTo>
                  <a:pt x="21111" y="91429"/>
                </a:lnTo>
                <a:lnTo>
                  <a:pt x="60152" y="54817"/>
                </a:lnTo>
                <a:cubicBezTo>
                  <a:pt x="63617" y="51568"/>
                  <a:pt x="63795" y="46138"/>
                  <a:pt x="60545" y="42708"/>
                </a:cubicBezTo>
                <a:lnTo>
                  <a:pt x="60542" y="4271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14245" y="1757598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78581"/>
                </a:moveTo>
                <a:lnTo>
                  <a:pt x="150019" y="200025"/>
                </a:lnTo>
                <a:cubicBezTo>
                  <a:pt x="150019" y="203955"/>
                  <a:pt x="146804" y="207169"/>
                  <a:pt x="142874" y="207169"/>
                </a:cubicBezTo>
                <a:lnTo>
                  <a:pt x="28574" y="207169"/>
                </a:lnTo>
                <a:cubicBezTo>
                  <a:pt x="24644" y="207169"/>
                  <a:pt x="21430" y="203955"/>
                  <a:pt x="21430" y="200025"/>
                </a:cubicBezTo>
                <a:lnTo>
                  <a:pt x="21430" y="78581"/>
                </a:lnTo>
                <a:lnTo>
                  <a:pt x="150019" y="78581"/>
                </a:lnTo>
                <a:moveTo>
                  <a:pt x="150019" y="57150"/>
                </a:moveTo>
                <a:lnTo>
                  <a:pt x="21431" y="57150"/>
                </a:lnTo>
                <a:lnTo>
                  <a:pt x="21431" y="28575"/>
                </a:lnTo>
                <a:cubicBezTo>
                  <a:pt x="21431" y="24645"/>
                  <a:pt x="24646" y="21431"/>
                  <a:pt x="28576" y="21431"/>
                </a:cubicBezTo>
                <a:lnTo>
                  <a:pt x="142876" y="21431"/>
                </a:lnTo>
                <a:cubicBezTo>
                  <a:pt x="146806" y="21431"/>
                  <a:pt x="150020" y="24645"/>
                  <a:pt x="150020" y="28575"/>
                </a:cubicBezTo>
                <a:lnTo>
                  <a:pt x="150019" y="57150"/>
                </a:lnTo>
                <a:moveTo>
                  <a:pt x="171450" y="57150"/>
                </a:moveTo>
                <a:lnTo>
                  <a:pt x="171450" y="28575"/>
                </a:lnTo>
                <a:cubicBezTo>
                  <a:pt x="171450" y="12813"/>
                  <a:pt x="158636" y="0"/>
                  <a:pt x="142874" y="0"/>
                </a:cubicBezTo>
                <a:lnTo>
                  <a:pt x="28574" y="0"/>
                </a:lnTo>
                <a:cubicBezTo>
                  <a:pt x="12812" y="0"/>
                  <a:pt x="-2" y="12813"/>
                  <a:pt x="-2" y="28575"/>
                </a:cubicBezTo>
                <a:lnTo>
                  <a:pt x="-2" y="57150"/>
                </a:lnTo>
                <a:lnTo>
                  <a:pt x="-2" y="67867"/>
                </a:lnTo>
                <a:lnTo>
                  <a:pt x="-2" y="78584"/>
                </a:lnTo>
                <a:lnTo>
                  <a:pt x="-2" y="200027"/>
                </a:lnTo>
                <a:cubicBezTo>
                  <a:pt x="-2" y="215789"/>
                  <a:pt x="12812" y="228602"/>
                  <a:pt x="28574" y="228602"/>
                </a:cubicBezTo>
                <a:lnTo>
                  <a:pt x="142874" y="228602"/>
                </a:lnTo>
                <a:cubicBezTo>
                  <a:pt x="158636" y="228602"/>
                  <a:pt x="171450" y="215789"/>
                  <a:pt x="171450" y="200027"/>
                </a:cubicBezTo>
                <a:lnTo>
                  <a:pt x="171450" y="78584"/>
                </a:lnTo>
                <a:lnTo>
                  <a:pt x="171450" y="67869"/>
                </a:lnTo>
                <a:lnTo>
                  <a:pt x="171450" y="57150"/>
                </a:lnTo>
                <a:moveTo>
                  <a:pt x="35718" y="103586"/>
                </a:moveTo>
                <a:cubicBezTo>
                  <a:pt x="35718" y="109504"/>
                  <a:pt x="40515" y="114302"/>
                  <a:pt x="46434" y="114302"/>
                </a:cubicBezTo>
                <a:cubicBezTo>
                  <a:pt x="52352" y="114302"/>
                  <a:pt x="57149" y="109504"/>
                  <a:pt x="57149" y="103588"/>
                </a:cubicBezTo>
                <a:cubicBezTo>
                  <a:pt x="57149" y="97669"/>
                  <a:pt x="52352" y="92873"/>
                  <a:pt x="46434" y="92873"/>
                </a:cubicBezTo>
                <a:cubicBezTo>
                  <a:pt x="40515" y="92873"/>
                  <a:pt x="35718" y="97672"/>
                  <a:pt x="35718" y="103590"/>
                </a:cubicBezTo>
                <a:lnTo>
                  <a:pt x="35718" y="103586"/>
                </a:lnTo>
                <a:moveTo>
                  <a:pt x="46434" y="132161"/>
                </a:moveTo>
                <a:cubicBezTo>
                  <a:pt x="40515" y="132161"/>
                  <a:pt x="35718" y="136959"/>
                  <a:pt x="35718" y="142877"/>
                </a:cubicBezTo>
                <a:cubicBezTo>
                  <a:pt x="35718" y="148796"/>
                  <a:pt x="40515" y="153594"/>
                  <a:pt x="46434" y="153594"/>
                </a:cubicBezTo>
                <a:cubicBezTo>
                  <a:pt x="52352" y="153594"/>
                  <a:pt x="57149" y="148796"/>
                  <a:pt x="57149" y="142880"/>
                </a:cubicBezTo>
                <a:cubicBezTo>
                  <a:pt x="57149" y="136961"/>
                  <a:pt x="52352" y="132165"/>
                  <a:pt x="46434" y="132165"/>
                </a:cubicBezTo>
                <a:lnTo>
                  <a:pt x="46434" y="132161"/>
                </a:lnTo>
                <a:moveTo>
                  <a:pt x="35718" y="182167"/>
                </a:moveTo>
                <a:cubicBezTo>
                  <a:pt x="35718" y="188106"/>
                  <a:pt x="40495" y="192884"/>
                  <a:pt x="46434" y="192884"/>
                </a:cubicBezTo>
                <a:lnTo>
                  <a:pt x="85725" y="192884"/>
                </a:lnTo>
                <a:cubicBezTo>
                  <a:pt x="91664" y="192884"/>
                  <a:pt x="96441" y="188106"/>
                  <a:pt x="96441" y="182169"/>
                </a:cubicBezTo>
                <a:cubicBezTo>
                  <a:pt x="96441" y="176230"/>
                  <a:pt x="91664" y="171455"/>
                  <a:pt x="85725" y="171455"/>
                </a:cubicBezTo>
                <a:lnTo>
                  <a:pt x="46434" y="171455"/>
                </a:lnTo>
                <a:cubicBezTo>
                  <a:pt x="40495" y="171455"/>
                  <a:pt x="35718" y="176232"/>
                  <a:pt x="35718" y="182171"/>
                </a:cubicBezTo>
                <a:lnTo>
                  <a:pt x="35718" y="182167"/>
                </a:lnTo>
                <a:moveTo>
                  <a:pt x="85725" y="92869"/>
                </a:moveTo>
                <a:cubicBezTo>
                  <a:pt x="79807" y="92869"/>
                  <a:pt x="75009" y="97667"/>
                  <a:pt x="75009" y="103586"/>
                </a:cubicBezTo>
                <a:cubicBezTo>
                  <a:pt x="75009" y="109504"/>
                  <a:pt x="79807" y="114302"/>
                  <a:pt x="85725" y="114302"/>
                </a:cubicBezTo>
                <a:cubicBezTo>
                  <a:pt x="91643" y="114302"/>
                  <a:pt x="96441" y="109504"/>
                  <a:pt x="96441" y="103588"/>
                </a:cubicBezTo>
                <a:cubicBezTo>
                  <a:pt x="96441" y="97669"/>
                  <a:pt x="91643" y="92873"/>
                  <a:pt x="85725" y="92873"/>
                </a:cubicBezTo>
                <a:lnTo>
                  <a:pt x="85725" y="92869"/>
                </a:lnTo>
                <a:moveTo>
                  <a:pt x="75009" y="142875"/>
                </a:moveTo>
                <a:cubicBezTo>
                  <a:pt x="75009" y="148793"/>
                  <a:pt x="79807" y="153592"/>
                  <a:pt x="85725" y="153592"/>
                </a:cubicBezTo>
                <a:cubicBezTo>
                  <a:pt x="91643" y="153592"/>
                  <a:pt x="96441" y="148793"/>
                  <a:pt x="96441" y="142877"/>
                </a:cubicBezTo>
                <a:cubicBezTo>
                  <a:pt x="96441" y="136959"/>
                  <a:pt x="91643" y="132163"/>
                  <a:pt x="85725" y="132163"/>
                </a:cubicBezTo>
                <a:cubicBezTo>
                  <a:pt x="79807" y="132163"/>
                  <a:pt x="75009" y="136961"/>
                  <a:pt x="75009" y="142880"/>
                </a:cubicBezTo>
                <a:lnTo>
                  <a:pt x="75009" y="142875"/>
                </a:lnTo>
                <a:moveTo>
                  <a:pt x="125016" y="92869"/>
                </a:moveTo>
                <a:cubicBezTo>
                  <a:pt x="119098" y="92869"/>
                  <a:pt x="114301" y="97667"/>
                  <a:pt x="114301" y="103586"/>
                </a:cubicBezTo>
                <a:cubicBezTo>
                  <a:pt x="114301" y="109504"/>
                  <a:pt x="119098" y="114302"/>
                  <a:pt x="125016" y="114302"/>
                </a:cubicBezTo>
                <a:cubicBezTo>
                  <a:pt x="130935" y="114302"/>
                  <a:pt x="135732" y="109504"/>
                  <a:pt x="135732" y="103588"/>
                </a:cubicBezTo>
                <a:cubicBezTo>
                  <a:pt x="135732" y="97669"/>
                  <a:pt x="130935" y="92873"/>
                  <a:pt x="125016" y="92873"/>
                </a:cubicBezTo>
                <a:lnTo>
                  <a:pt x="125016" y="92869"/>
                </a:lnTo>
                <a:moveTo>
                  <a:pt x="114301" y="142875"/>
                </a:moveTo>
                <a:cubicBezTo>
                  <a:pt x="114301" y="148793"/>
                  <a:pt x="119098" y="153592"/>
                  <a:pt x="125016" y="153592"/>
                </a:cubicBezTo>
                <a:cubicBezTo>
                  <a:pt x="130935" y="153592"/>
                  <a:pt x="135732" y="148793"/>
                  <a:pt x="135732" y="142877"/>
                </a:cubicBezTo>
                <a:cubicBezTo>
                  <a:pt x="135732" y="136959"/>
                  <a:pt x="130935" y="132163"/>
                  <a:pt x="125016" y="132163"/>
                </a:cubicBezTo>
                <a:cubicBezTo>
                  <a:pt x="119098" y="132163"/>
                  <a:pt x="114301" y="136961"/>
                  <a:pt x="114301" y="142880"/>
                </a:cubicBezTo>
                <a:lnTo>
                  <a:pt x="114301" y="142875"/>
                </a:lnTo>
                <a:moveTo>
                  <a:pt x="125016" y="171450"/>
                </a:moveTo>
                <a:cubicBezTo>
                  <a:pt x="119098" y="171450"/>
                  <a:pt x="114301" y="176248"/>
                  <a:pt x="114301" y="182167"/>
                </a:cubicBezTo>
                <a:cubicBezTo>
                  <a:pt x="114301" y="188085"/>
                  <a:pt x="119098" y="192884"/>
                  <a:pt x="125016" y="192884"/>
                </a:cubicBezTo>
                <a:cubicBezTo>
                  <a:pt x="130935" y="192884"/>
                  <a:pt x="135732" y="188085"/>
                  <a:pt x="135732" y="182169"/>
                </a:cubicBezTo>
                <a:cubicBezTo>
                  <a:pt x="135732" y="176251"/>
                  <a:pt x="130935" y="171455"/>
                  <a:pt x="125016" y="171455"/>
                </a:cubicBezTo>
                <a:lnTo>
                  <a:pt x="125016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to decimal conversion involves multiplying the binary digits by the corresponding powers of 2.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reconstructs the decimal value from its binary representation.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Binary to Decimal Conversion Process</a:t>
            </a:r>
            <a:endParaRPr lang="en-US" sz="1475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Decimal to binary conversion involves dividing the decimal number by 2 and keeping track of the remainders.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systematically breaks down the number into its binary components.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Decimal to Binary Conversion Process</a:t>
            </a:r>
            <a:endParaRPr lang="en-US" sz="1475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Converting between number base systems is an essential skill in computer programming and digital media.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efficient data representation and manipulation in various applications.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Programming and Digital Media</a:t>
            </a:r>
            <a:endParaRPr lang="en-US" sz="1475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Between Number Base Systems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Number Base Systems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Cryptography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are used in cryptography to create secure codes and ciphers.</a:t>
            </a:r>
            <a:endParaRPr lang="en-US" sz="1079" dirty="0"/>
          </a:p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systems play a crucial role in protecting sensitive information.</a:t>
            </a:r>
            <a:endParaRPr lang="en-US" sz="1079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Storage and Retrieval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are used in data storage and retrieval to represent and store data efficiently.</a:t>
            </a:r>
            <a:endParaRPr lang="en-US" sz="1079" dirty="0"/>
          </a:p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large amounts of information can be processed and accessed quickly.</a:t>
            </a:r>
            <a:endParaRPr lang="en-US" sz="1079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Programming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are used in computer programming to write instructions that a computer can understand.</a:t>
            </a:r>
            <a:endParaRPr lang="en-US" sz="1079" dirty="0"/>
          </a:p>
          <a:p>
            <a:pPr algn="l" marL="0" indent="0">
              <a:lnSpc>
                <a:spcPct val="90000"/>
              </a:lnSpc>
              <a:spcBef>
                <a:spcPts val="771"/>
              </a:spcBef>
              <a:buNone/>
            </a:pPr>
            <a:r>
              <a:rPr lang="en-US" sz="107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systems enable programmers to communicate effectively with machines.</a:t>
            </a:r>
            <a:endParaRPr lang="en-US" sz="1079" dirty="0"/>
          </a:p>
        </p:txBody>
      </p:sp>
      <p:sp>
        <p:nvSpPr>
          <p:cNvPr id="21" name="Text 19"/>
          <p:cNvSpPr/>
          <p:nvPr/>
        </p:nvSpPr>
        <p:spPr>
          <a:xfrm>
            <a:off x="925263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4294" y="57150"/>
                </a:moveTo>
                <a:lnTo>
                  <a:pt x="64294" y="85725"/>
                </a:lnTo>
                <a:lnTo>
                  <a:pt x="135731" y="85725"/>
                </a:lnTo>
                <a:lnTo>
                  <a:pt x="135731" y="57150"/>
                </a:lnTo>
                <a:cubicBezTo>
                  <a:pt x="135731" y="37415"/>
                  <a:pt x="119747" y="21431"/>
                  <a:pt x="100013" y="21431"/>
                </a:cubicBezTo>
                <a:cubicBezTo>
                  <a:pt x="80278" y="21431"/>
                  <a:pt x="64294" y="37415"/>
                  <a:pt x="64294" y="57150"/>
                </a:cubicBezTo>
                <a:lnTo>
                  <a:pt x="64294" y="57150"/>
                </a:lnTo>
                <a:moveTo>
                  <a:pt x="42863" y="85725"/>
                </a:moveTo>
                <a:lnTo>
                  <a:pt x="42863" y="57150"/>
                </a:lnTo>
                <a:cubicBezTo>
                  <a:pt x="42863" y="25583"/>
                  <a:pt x="68447" y="0"/>
                  <a:pt x="100013" y="0"/>
                </a:cubicBezTo>
                <a:cubicBezTo>
                  <a:pt x="131578" y="0"/>
                  <a:pt x="157162" y="25583"/>
                  <a:pt x="157162" y="57150"/>
                </a:cubicBezTo>
                <a:lnTo>
                  <a:pt x="157162" y="85725"/>
                </a:lnTo>
                <a:lnTo>
                  <a:pt x="171449" y="85725"/>
                </a:lnTo>
                <a:cubicBezTo>
                  <a:pt x="187209" y="85725"/>
                  <a:pt x="200025" y="98538"/>
                  <a:pt x="200025" y="114300"/>
                </a:cubicBezTo>
                <a:lnTo>
                  <a:pt x="200025" y="200025"/>
                </a:lnTo>
                <a:cubicBezTo>
                  <a:pt x="200025" y="215787"/>
                  <a:pt x="187211" y="228600"/>
                  <a:pt x="171449" y="228600"/>
                </a:cubicBezTo>
                <a:lnTo>
                  <a:pt x="28574" y="228600"/>
                </a:lnTo>
                <a:cubicBezTo>
                  <a:pt x="12814" y="228600"/>
                  <a:pt x="-2" y="215787"/>
                  <a:pt x="-2" y="200025"/>
                </a:cubicBezTo>
                <a:lnTo>
                  <a:pt x="-2" y="114300"/>
                </a:lnTo>
                <a:cubicBezTo>
                  <a:pt x="-2" y="98538"/>
                  <a:pt x="12812" y="85725"/>
                  <a:pt x="28574" y="85725"/>
                </a:cubicBezTo>
                <a:lnTo>
                  <a:pt x="42863" y="85725"/>
                </a:lnTo>
                <a:moveTo>
                  <a:pt x="21431" y="114300"/>
                </a:moveTo>
                <a:lnTo>
                  <a:pt x="21431" y="200025"/>
                </a:lnTo>
                <a:cubicBezTo>
                  <a:pt x="21431" y="203955"/>
                  <a:pt x="24645" y="207169"/>
                  <a:pt x="28574" y="207169"/>
                </a:cubicBezTo>
                <a:lnTo>
                  <a:pt x="171449" y="207169"/>
                </a:lnTo>
                <a:cubicBezTo>
                  <a:pt x="175378" y="207169"/>
                  <a:pt x="178592" y="203955"/>
                  <a:pt x="178592" y="200025"/>
                </a:cubicBezTo>
                <a:lnTo>
                  <a:pt x="178592" y="114300"/>
                </a:lnTo>
                <a:cubicBezTo>
                  <a:pt x="178592" y="110370"/>
                  <a:pt x="175378" y="107156"/>
                  <a:pt x="171449" y="107156"/>
                </a:cubicBezTo>
                <a:lnTo>
                  <a:pt x="28574" y="107156"/>
                </a:lnTo>
                <a:cubicBezTo>
                  <a:pt x="24645" y="107156"/>
                  <a:pt x="21431" y="110370"/>
                  <a:pt x="21431" y="114300"/>
                </a:cubicBezTo>
                <a:lnTo>
                  <a:pt x="21431" y="1143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4805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28575" y="21431"/>
                </a:moveTo>
                <a:cubicBezTo>
                  <a:pt x="24645" y="21431"/>
                  <a:pt x="21431" y="24645"/>
                  <a:pt x="21431" y="28574"/>
                </a:cubicBezTo>
                <a:lnTo>
                  <a:pt x="21431" y="100905"/>
                </a:lnTo>
                <a:cubicBezTo>
                  <a:pt x="23708" y="100325"/>
                  <a:pt x="26120" y="100013"/>
                  <a:pt x="28575" y="100013"/>
                </a:cubicBezTo>
                <a:lnTo>
                  <a:pt x="200025" y="100013"/>
                </a:lnTo>
                <a:cubicBezTo>
                  <a:pt x="202480" y="100013"/>
                  <a:pt x="204892" y="100325"/>
                  <a:pt x="207169" y="100905"/>
                </a:cubicBezTo>
                <a:lnTo>
                  <a:pt x="207169" y="28574"/>
                </a:lnTo>
                <a:cubicBezTo>
                  <a:pt x="207169" y="24645"/>
                  <a:pt x="203955" y="21431"/>
                  <a:pt x="200025" y="21431"/>
                </a:cubicBezTo>
                <a:lnTo>
                  <a:pt x="28575" y="21431"/>
                </a:lnTo>
                <a:moveTo>
                  <a:pt x="21431" y="128588"/>
                </a:moveTo>
                <a:lnTo>
                  <a:pt x="21431" y="171451"/>
                </a:lnTo>
                <a:cubicBezTo>
                  <a:pt x="21431" y="175380"/>
                  <a:pt x="24645" y="178594"/>
                  <a:pt x="28575" y="178594"/>
                </a:cubicBezTo>
                <a:lnTo>
                  <a:pt x="200025" y="178594"/>
                </a:lnTo>
                <a:cubicBezTo>
                  <a:pt x="203955" y="178594"/>
                  <a:pt x="207169" y="175380"/>
                  <a:pt x="207169" y="171451"/>
                </a:cubicBezTo>
                <a:lnTo>
                  <a:pt x="207169" y="128588"/>
                </a:lnTo>
                <a:cubicBezTo>
                  <a:pt x="207169" y="124660"/>
                  <a:pt x="203955" y="121445"/>
                  <a:pt x="200025" y="121445"/>
                </a:cubicBezTo>
                <a:lnTo>
                  <a:pt x="28575" y="121445"/>
                </a:lnTo>
                <a:cubicBezTo>
                  <a:pt x="24645" y="121445"/>
                  <a:pt x="21431" y="124660"/>
                  <a:pt x="21431" y="128588"/>
                </a:cubicBezTo>
                <a:lnTo>
                  <a:pt x="21431" y="128588"/>
                </a:lnTo>
                <a:moveTo>
                  <a:pt x="0" y="128588"/>
                </a:moveTo>
                <a:lnTo>
                  <a:pt x="0" y="28576"/>
                </a:lnTo>
                <a:cubicBezTo>
                  <a:pt x="0" y="12816"/>
                  <a:pt x="12813" y="0"/>
                  <a:pt x="28575" y="0"/>
                </a:cubicBezTo>
                <a:lnTo>
                  <a:pt x="200025" y="0"/>
                </a:lnTo>
                <a:cubicBezTo>
                  <a:pt x="215787" y="0"/>
                  <a:pt x="228600" y="12814"/>
                  <a:pt x="228600" y="28576"/>
                </a:cubicBezTo>
                <a:lnTo>
                  <a:pt x="228600" y="128588"/>
                </a:lnTo>
                <a:lnTo>
                  <a:pt x="228600" y="171451"/>
                </a:lnTo>
                <a:cubicBezTo>
                  <a:pt x="228600" y="187211"/>
                  <a:pt x="215787" y="200027"/>
                  <a:pt x="200025" y="200027"/>
                </a:cubicBezTo>
                <a:lnTo>
                  <a:pt x="28575" y="200027"/>
                </a:lnTo>
                <a:cubicBezTo>
                  <a:pt x="12813" y="200027"/>
                  <a:pt x="0" y="187213"/>
                  <a:pt x="0" y="171451"/>
                </a:cubicBezTo>
                <a:lnTo>
                  <a:pt x="0" y="128588"/>
                </a:lnTo>
                <a:moveTo>
                  <a:pt x="125017" y="150019"/>
                </a:moveTo>
                <a:cubicBezTo>
                  <a:pt x="125017" y="144100"/>
                  <a:pt x="129815" y="139303"/>
                  <a:pt x="135734" y="139303"/>
                </a:cubicBezTo>
                <a:cubicBezTo>
                  <a:pt x="141652" y="139303"/>
                  <a:pt x="146450" y="144100"/>
                  <a:pt x="146450" y="150019"/>
                </a:cubicBezTo>
                <a:cubicBezTo>
                  <a:pt x="146450" y="155937"/>
                  <a:pt x="141652" y="160734"/>
                  <a:pt x="135736" y="160734"/>
                </a:cubicBezTo>
                <a:cubicBezTo>
                  <a:pt x="129817" y="160734"/>
                  <a:pt x="125021" y="155937"/>
                  <a:pt x="125021" y="150019"/>
                </a:cubicBezTo>
                <a:lnTo>
                  <a:pt x="125017" y="150019"/>
                </a:lnTo>
                <a:moveTo>
                  <a:pt x="178594" y="139303"/>
                </a:moveTo>
                <a:cubicBezTo>
                  <a:pt x="184512" y="139303"/>
                  <a:pt x="189311" y="144100"/>
                  <a:pt x="189311" y="150019"/>
                </a:cubicBezTo>
                <a:cubicBezTo>
                  <a:pt x="189311" y="155937"/>
                  <a:pt x="184512" y="160734"/>
                  <a:pt x="178596" y="160734"/>
                </a:cubicBezTo>
                <a:cubicBezTo>
                  <a:pt x="172678" y="160734"/>
                  <a:pt x="167882" y="155937"/>
                  <a:pt x="167882" y="150019"/>
                </a:cubicBezTo>
                <a:cubicBezTo>
                  <a:pt x="167882" y="144100"/>
                  <a:pt x="172680" y="139303"/>
                  <a:pt x="178598" y="139303"/>
                </a:cubicBezTo>
                <a:lnTo>
                  <a:pt x="178594" y="1393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39552" y="1757598"/>
            <a:ext cx="171446" cy="228600"/>
          </a:xfrm>
          <a:custGeom>
            <a:avLst/>
            <a:gdLst/>
            <a:ahLst/>
            <a:cxnLst/>
            <a:rect l="l" t="t" r="r" b="b"/>
            <a:pathLst>
              <a:path w="171446" h="228600">
                <a:moveTo>
                  <a:pt x="146444" y="10721"/>
                </a:moveTo>
                <a:lnTo>
                  <a:pt x="146444" y="78586"/>
                </a:lnTo>
                <a:lnTo>
                  <a:pt x="160731" y="78586"/>
                </a:lnTo>
                <a:cubicBezTo>
                  <a:pt x="166670" y="78586"/>
                  <a:pt x="171446" y="83364"/>
                  <a:pt x="171446" y="89300"/>
                </a:cubicBezTo>
                <a:cubicBezTo>
                  <a:pt x="171446" y="95239"/>
                  <a:pt x="166670" y="100015"/>
                  <a:pt x="160731" y="100015"/>
                </a:cubicBezTo>
                <a:lnTo>
                  <a:pt x="135729" y="100015"/>
                </a:lnTo>
                <a:lnTo>
                  <a:pt x="110727" y="100015"/>
                </a:lnTo>
                <a:cubicBezTo>
                  <a:pt x="104788" y="100015"/>
                  <a:pt x="100011" y="95237"/>
                  <a:pt x="100011" y="89300"/>
                </a:cubicBezTo>
                <a:cubicBezTo>
                  <a:pt x="100011" y="83361"/>
                  <a:pt x="104788" y="78586"/>
                  <a:pt x="110727" y="78586"/>
                </a:cubicBezTo>
                <a:lnTo>
                  <a:pt x="125014" y="78586"/>
                </a:lnTo>
                <a:lnTo>
                  <a:pt x="125014" y="25589"/>
                </a:lnTo>
                <a:lnTo>
                  <a:pt x="117691" y="28045"/>
                </a:lnTo>
                <a:cubicBezTo>
                  <a:pt x="112066" y="29919"/>
                  <a:pt x="105993" y="26883"/>
                  <a:pt x="104118" y="21258"/>
                </a:cubicBezTo>
                <a:cubicBezTo>
                  <a:pt x="102242" y="15632"/>
                  <a:pt x="105278" y="9560"/>
                  <a:pt x="110903" y="7686"/>
                </a:cubicBezTo>
                <a:lnTo>
                  <a:pt x="132334" y="542"/>
                </a:lnTo>
                <a:cubicBezTo>
                  <a:pt x="135593" y="-530"/>
                  <a:pt x="139209" y="7"/>
                  <a:pt x="141978" y="2016"/>
                </a:cubicBezTo>
                <a:cubicBezTo>
                  <a:pt x="144747" y="4026"/>
                  <a:pt x="146443" y="7285"/>
                  <a:pt x="146443" y="10724"/>
                </a:cubicBezTo>
                <a:lnTo>
                  <a:pt x="146444" y="10721"/>
                </a:lnTo>
                <a:moveTo>
                  <a:pt x="46433" y="139304"/>
                </a:moveTo>
                <a:lnTo>
                  <a:pt x="46433" y="207169"/>
                </a:lnTo>
                <a:lnTo>
                  <a:pt x="60719" y="207169"/>
                </a:lnTo>
                <a:cubicBezTo>
                  <a:pt x="66658" y="207169"/>
                  <a:pt x="71435" y="211946"/>
                  <a:pt x="71435" y="217883"/>
                </a:cubicBezTo>
                <a:cubicBezTo>
                  <a:pt x="71435" y="223822"/>
                  <a:pt x="66658" y="228598"/>
                  <a:pt x="60719" y="228598"/>
                </a:cubicBezTo>
                <a:lnTo>
                  <a:pt x="35717" y="228598"/>
                </a:lnTo>
                <a:lnTo>
                  <a:pt x="10715" y="228598"/>
                </a:lnTo>
                <a:cubicBezTo>
                  <a:pt x="4777" y="228598"/>
                  <a:pt x="0" y="223820"/>
                  <a:pt x="0" y="217883"/>
                </a:cubicBezTo>
                <a:cubicBezTo>
                  <a:pt x="0" y="211944"/>
                  <a:pt x="4777" y="207169"/>
                  <a:pt x="10715" y="207169"/>
                </a:cubicBezTo>
                <a:lnTo>
                  <a:pt x="25002" y="207169"/>
                </a:lnTo>
                <a:lnTo>
                  <a:pt x="25002" y="154172"/>
                </a:lnTo>
                <a:lnTo>
                  <a:pt x="17680" y="156628"/>
                </a:lnTo>
                <a:cubicBezTo>
                  <a:pt x="12054" y="158502"/>
                  <a:pt x="5982" y="155466"/>
                  <a:pt x="4106" y="149840"/>
                </a:cubicBezTo>
                <a:cubicBezTo>
                  <a:pt x="2231" y="144215"/>
                  <a:pt x="5267" y="138143"/>
                  <a:pt x="10892" y="136268"/>
                </a:cubicBezTo>
                <a:lnTo>
                  <a:pt x="32323" y="129125"/>
                </a:lnTo>
                <a:cubicBezTo>
                  <a:pt x="35582" y="128053"/>
                  <a:pt x="39198" y="128590"/>
                  <a:pt x="41967" y="130599"/>
                </a:cubicBezTo>
                <a:cubicBezTo>
                  <a:pt x="44735" y="132609"/>
                  <a:pt x="46431" y="135868"/>
                  <a:pt x="46431" y="139307"/>
                </a:cubicBezTo>
                <a:lnTo>
                  <a:pt x="46433" y="139304"/>
                </a:lnTo>
                <a:moveTo>
                  <a:pt x="0" y="32150"/>
                </a:moveTo>
                <a:cubicBezTo>
                  <a:pt x="0" y="14381"/>
                  <a:pt x="14376" y="5"/>
                  <a:pt x="32146" y="5"/>
                </a:cubicBezTo>
                <a:lnTo>
                  <a:pt x="53577" y="5"/>
                </a:lnTo>
                <a:cubicBezTo>
                  <a:pt x="71347" y="5"/>
                  <a:pt x="85723" y="14381"/>
                  <a:pt x="85723" y="32150"/>
                </a:cubicBezTo>
                <a:lnTo>
                  <a:pt x="85723" y="67869"/>
                </a:lnTo>
                <a:cubicBezTo>
                  <a:pt x="85723" y="85638"/>
                  <a:pt x="71347" y="100015"/>
                  <a:pt x="53577" y="100015"/>
                </a:cubicBezTo>
                <a:lnTo>
                  <a:pt x="32146" y="100015"/>
                </a:lnTo>
                <a:cubicBezTo>
                  <a:pt x="14376" y="100015"/>
                  <a:pt x="0" y="85638"/>
                  <a:pt x="0" y="67869"/>
                </a:cubicBezTo>
                <a:lnTo>
                  <a:pt x="0" y="32150"/>
                </a:lnTo>
                <a:moveTo>
                  <a:pt x="32146" y="21436"/>
                </a:moveTo>
                <a:cubicBezTo>
                  <a:pt x="26207" y="21436"/>
                  <a:pt x="21431" y="26214"/>
                  <a:pt x="21431" y="32150"/>
                </a:cubicBezTo>
                <a:lnTo>
                  <a:pt x="21431" y="67869"/>
                </a:lnTo>
                <a:cubicBezTo>
                  <a:pt x="21431" y="73808"/>
                  <a:pt x="26207" y="78584"/>
                  <a:pt x="32146" y="78584"/>
                </a:cubicBezTo>
                <a:lnTo>
                  <a:pt x="53577" y="78584"/>
                </a:lnTo>
                <a:cubicBezTo>
                  <a:pt x="59516" y="78584"/>
                  <a:pt x="64292" y="73806"/>
                  <a:pt x="64292" y="67869"/>
                </a:cubicBezTo>
                <a:lnTo>
                  <a:pt x="64292" y="32150"/>
                </a:lnTo>
                <a:cubicBezTo>
                  <a:pt x="64292" y="26211"/>
                  <a:pt x="59516" y="21436"/>
                  <a:pt x="53577" y="21436"/>
                </a:cubicBezTo>
                <a:lnTo>
                  <a:pt x="32146" y="21436"/>
                </a:lnTo>
                <a:moveTo>
                  <a:pt x="117869" y="128590"/>
                </a:moveTo>
                <a:lnTo>
                  <a:pt x="139300" y="128590"/>
                </a:lnTo>
                <a:cubicBezTo>
                  <a:pt x="157070" y="128590"/>
                  <a:pt x="171446" y="142966"/>
                  <a:pt x="171446" y="160736"/>
                </a:cubicBezTo>
                <a:lnTo>
                  <a:pt x="171446" y="196454"/>
                </a:lnTo>
                <a:cubicBezTo>
                  <a:pt x="171446" y="214223"/>
                  <a:pt x="157070" y="228600"/>
                  <a:pt x="139300" y="228600"/>
                </a:cubicBezTo>
                <a:lnTo>
                  <a:pt x="117869" y="228600"/>
                </a:lnTo>
                <a:cubicBezTo>
                  <a:pt x="100099" y="228600"/>
                  <a:pt x="85723" y="214223"/>
                  <a:pt x="85723" y="196454"/>
                </a:cubicBezTo>
                <a:lnTo>
                  <a:pt x="85723" y="160736"/>
                </a:lnTo>
                <a:cubicBezTo>
                  <a:pt x="85723" y="142966"/>
                  <a:pt x="100099" y="128590"/>
                  <a:pt x="117869" y="128590"/>
                </a:cubicBezTo>
                <a:lnTo>
                  <a:pt x="117869" y="128590"/>
                </a:lnTo>
                <a:moveTo>
                  <a:pt x="107154" y="160736"/>
                </a:moveTo>
                <a:lnTo>
                  <a:pt x="107154" y="196454"/>
                </a:lnTo>
                <a:cubicBezTo>
                  <a:pt x="107154" y="202393"/>
                  <a:pt x="111930" y="207169"/>
                  <a:pt x="117869" y="207169"/>
                </a:cubicBezTo>
                <a:lnTo>
                  <a:pt x="139300" y="207169"/>
                </a:lnTo>
                <a:cubicBezTo>
                  <a:pt x="145239" y="207169"/>
                  <a:pt x="150016" y="202391"/>
                  <a:pt x="150016" y="196454"/>
                </a:cubicBezTo>
                <a:lnTo>
                  <a:pt x="150016" y="160736"/>
                </a:lnTo>
                <a:cubicBezTo>
                  <a:pt x="150016" y="154796"/>
                  <a:pt x="145239" y="150021"/>
                  <a:pt x="139300" y="150021"/>
                </a:cubicBezTo>
                <a:lnTo>
                  <a:pt x="117869" y="150021"/>
                </a:lnTo>
                <a:cubicBezTo>
                  <a:pt x="111930" y="150021"/>
                  <a:pt x="107154" y="154799"/>
                  <a:pt x="107154" y="16073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Programming Concepts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113" b="-15211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35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Programming concepts, such as variables and loops, are used to solve problems and complete tasks.</a:t>
            </a:r>
            <a:endParaRPr lang="en-US" sz="1353" dirty="0"/>
          </a:p>
          <a:p>
            <a:pPr algn="ctr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35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form the building blocks for creating efficient and effective programs.</a:t>
            </a:r>
            <a:endParaRPr lang="en-US" sz="1353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Programming Concepts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35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Programming languages, such as Scratch or Python, are used to write programs.</a:t>
            </a:r>
            <a:endParaRPr lang="en-US" sz="1353" dirty="0"/>
          </a:p>
          <a:p>
            <a:pPr algn="ctr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35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languages provide the syntax and structure needed to communicate with computers.</a:t>
            </a:r>
            <a:endParaRPr lang="en-US" sz="1353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Programming Languages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35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Programming involves designing, writing, and testing instructions that a computer can execute.</a:t>
            </a:r>
            <a:endParaRPr lang="en-US" sz="1353" dirty="0"/>
          </a:p>
          <a:p>
            <a:pPr algn="ctr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35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instructions are essential for creating functional software applications.</a:t>
            </a:r>
            <a:endParaRPr lang="en-US" sz="1353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and Testing Instructions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7703" y="3685496"/>
            <a:ext cx="218907" cy="228600"/>
          </a:xfrm>
          <a:custGeom>
            <a:avLst/>
            <a:gdLst/>
            <a:ahLst/>
            <a:cxnLst/>
            <a:rect l="l" t="t" r="r" b="b"/>
            <a:pathLst>
              <a:path w="218907" h="228600">
                <a:moveTo>
                  <a:pt x="109455" y="0"/>
                </a:moveTo>
                <a:cubicBezTo>
                  <a:pt x="117045" y="0"/>
                  <a:pt x="124457" y="759"/>
                  <a:pt x="131690" y="2144"/>
                </a:cubicBezTo>
                <a:cubicBezTo>
                  <a:pt x="135216" y="2814"/>
                  <a:pt x="141422" y="4867"/>
                  <a:pt x="144815" y="11119"/>
                </a:cubicBezTo>
                <a:cubicBezTo>
                  <a:pt x="145709" y="12772"/>
                  <a:pt x="146422" y="14512"/>
                  <a:pt x="146869" y="16388"/>
                </a:cubicBezTo>
                <a:lnTo>
                  <a:pt x="151021" y="33579"/>
                </a:lnTo>
                <a:cubicBezTo>
                  <a:pt x="151647" y="36169"/>
                  <a:pt x="156021" y="38713"/>
                  <a:pt x="158567" y="37954"/>
                </a:cubicBezTo>
                <a:lnTo>
                  <a:pt x="175535" y="32953"/>
                </a:lnTo>
                <a:cubicBezTo>
                  <a:pt x="177321" y="32418"/>
                  <a:pt x="179151" y="32148"/>
                  <a:pt x="180981" y="32105"/>
                </a:cubicBezTo>
                <a:cubicBezTo>
                  <a:pt x="188170" y="31881"/>
                  <a:pt x="193036" y="36302"/>
                  <a:pt x="195403" y="38981"/>
                </a:cubicBezTo>
                <a:cubicBezTo>
                  <a:pt x="205271" y="50187"/>
                  <a:pt x="212860" y="63359"/>
                  <a:pt x="217683" y="77511"/>
                </a:cubicBezTo>
                <a:cubicBezTo>
                  <a:pt x="218843" y="80904"/>
                  <a:pt x="220183" y="87245"/>
                  <a:pt x="216477" y="93317"/>
                </a:cubicBezTo>
                <a:cubicBezTo>
                  <a:pt x="215494" y="94924"/>
                  <a:pt x="214290" y="96442"/>
                  <a:pt x="212904" y="97781"/>
                </a:cubicBezTo>
                <a:lnTo>
                  <a:pt x="200089" y="109970"/>
                </a:lnTo>
                <a:cubicBezTo>
                  <a:pt x="198213" y="111756"/>
                  <a:pt x="198213" y="116890"/>
                  <a:pt x="200089" y="118678"/>
                </a:cubicBezTo>
                <a:lnTo>
                  <a:pt x="212904" y="130867"/>
                </a:lnTo>
                <a:cubicBezTo>
                  <a:pt x="214288" y="132206"/>
                  <a:pt x="215494" y="133724"/>
                  <a:pt x="216477" y="135331"/>
                </a:cubicBezTo>
                <a:cubicBezTo>
                  <a:pt x="220137" y="141403"/>
                  <a:pt x="218799" y="147744"/>
                  <a:pt x="217683" y="151137"/>
                </a:cubicBezTo>
                <a:cubicBezTo>
                  <a:pt x="212860" y="165289"/>
                  <a:pt x="205271" y="178418"/>
                  <a:pt x="195403" y="189667"/>
                </a:cubicBezTo>
                <a:cubicBezTo>
                  <a:pt x="193036" y="192346"/>
                  <a:pt x="188124" y="196765"/>
                  <a:pt x="180981" y="196543"/>
                </a:cubicBezTo>
                <a:cubicBezTo>
                  <a:pt x="179151" y="196498"/>
                  <a:pt x="177321" y="196187"/>
                  <a:pt x="175535" y="195695"/>
                </a:cubicBezTo>
                <a:lnTo>
                  <a:pt x="158567" y="190650"/>
                </a:lnTo>
                <a:cubicBezTo>
                  <a:pt x="156021" y="189891"/>
                  <a:pt x="151647" y="192435"/>
                  <a:pt x="151021" y="195026"/>
                </a:cubicBezTo>
                <a:lnTo>
                  <a:pt x="146869" y="212216"/>
                </a:lnTo>
                <a:cubicBezTo>
                  <a:pt x="146422" y="214091"/>
                  <a:pt x="145708" y="215878"/>
                  <a:pt x="144815" y="217485"/>
                </a:cubicBezTo>
                <a:cubicBezTo>
                  <a:pt x="141376" y="223735"/>
                  <a:pt x="135170" y="225745"/>
                  <a:pt x="131690" y="226460"/>
                </a:cubicBezTo>
                <a:cubicBezTo>
                  <a:pt x="124457" y="227843"/>
                  <a:pt x="117045" y="228602"/>
                  <a:pt x="109455" y="228602"/>
                </a:cubicBezTo>
                <a:cubicBezTo>
                  <a:pt x="101866" y="228602"/>
                  <a:pt x="94454" y="227843"/>
                  <a:pt x="87221" y="226458"/>
                </a:cubicBezTo>
                <a:cubicBezTo>
                  <a:pt x="83695" y="225788"/>
                  <a:pt x="77489" y="223735"/>
                  <a:pt x="74096" y="217483"/>
                </a:cubicBezTo>
                <a:cubicBezTo>
                  <a:pt x="73202" y="215830"/>
                  <a:pt x="72489" y="214091"/>
                  <a:pt x="72042" y="212214"/>
                </a:cubicBezTo>
                <a:lnTo>
                  <a:pt x="67890" y="195023"/>
                </a:lnTo>
                <a:cubicBezTo>
                  <a:pt x="67264" y="192433"/>
                  <a:pt x="62890" y="189889"/>
                  <a:pt x="60344" y="190648"/>
                </a:cubicBezTo>
                <a:lnTo>
                  <a:pt x="43376" y="195647"/>
                </a:lnTo>
                <a:cubicBezTo>
                  <a:pt x="41590" y="196182"/>
                  <a:pt x="39760" y="196452"/>
                  <a:pt x="37930" y="196495"/>
                </a:cubicBezTo>
                <a:cubicBezTo>
                  <a:pt x="30741" y="196719"/>
                  <a:pt x="25875" y="192298"/>
                  <a:pt x="23508" y="189619"/>
                </a:cubicBezTo>
                <a:cubicBezTo>
                  <a:pt x="13686" y="178413"/>
                  <a:pt x="6051" y="165241"/>
                  <a:pt x="1228" y="151089"/>
                </a:cubicBezTo>
                <a:cubicBezTo>
                  <a:pt x="68" y="147696"/>
                  <a:pt x="-1272" y="141355"/>
                  <a:pt x="2434" y="135283"/>
                </a:cubicBezTo>
                <a:cubicBezTo>
                  <a:pt x="3417" y="133676"/>
                  <a:pt x="4621" y="132158"/>
                  <a:pt x="6007" y="130819"/>
                </a:cubicBezTo>
                <a:lnTo>
                  <a:pt x="18822" y="118630"/>
                </a:lnTo>
                <a:cubicBezTo>
                  <a:pt x="20698" y="116844"/>
                  <a:pt x="20698" y="111710"/>
                  <a:pt x="18822" y="109922"/>
                </a:cubicBezTo>
                <a:lnTo>
                  <a:pt x="5963" y="97733"/>
                </a:lnTo>
                <a:cubicBezTo>
                  <a:pt x="4580" y="96394"/>
                  <a:pt x="3373" y="94876"/>
                  <a:pt x="2391" y="93269"/>
                </a:cubicBezTo>
                <a:cubicBezTo>
                  <a:pt x="-1269" y="87197"/>
                  <a:pt x="68" y="80856"/>
                  <a:pt x="1230" y="77507"/>
                </a:cubicBezTo>
                <a:cubicBezTo>
                  <a:pt x="6053" y="63354"/>
                  <a:pt x="13642" y="50226"/>
                  <a:pt x="23511" y="38976"/>
                </a:cubicBezTo>
                <a:cubicBezTo>
                  <a:pt x="25877" y="36297"/>
                  <a:pt x="30789" y="31878"/>
                  <a:pt x="37932" y="32100"/>
                </a:cubicBezTo>
                <a:cubicBezTo>
                  <a:pt x="39762" y="32146"/>
                  <a:pt x="41592" y="32457"/>
                  <a:pt x="43379" y="32948"/>
                </a:cubicBezTo>
                <a:lnTo>
                  <a:pt x="60346" y="37950"/>
                </a:lnTo>
                <a:cubicBezTo>
                  <a:pt x="62892" y="38709"/>
                  <a:pt x="67266" y="36165"/>
                  <a:pt x="67892" y="33574"/>
                </a:cubicBezTo>
                <a:lnTo>
                  <a:pt x="72044" y="16384"/>
                </a:lnTo>
                <a:cubicBezTo>
                  <a:pt x="72491" y="14509"/>
                  <a:pt x="73205" y="12722"/>
                  <a:pt x="74098" y="11115"/>
                </a:cubicBezTo>
                <a:cubicBezTo>
                  <a:pt x="77537" y="4865"/>
                  <a:pt x="83743" y="2855"/>
                  <a:pt x="87223" y="2140"/>
                </a:cubicBezTo>
                <a:cubicBezTo>
                  <a:pt x="94456" y="757"/>
                  <a:pt x="101868" y="-5"/>
                  <a:pt x="109458" y="-5"/>
                </a:cubicBezTo>
                <a:lnTo>
                  <a:pt x="109455" y="0"/>
                </a:lnTo>
                <a:moveTo>
                  <a:pt x="92534" y="22949"/>
                </a:moveTo>
                <a:lnTo>
                  <a:pt x="88738" y="38620"/>
                </a:lnTo>
                <a:cubicBezTo>
                  <a:pt x="85255" y="53042"/>
                  <a:pt x="68513" y="62684"/>
                  <a:pt x="54269" y="58533"/>
                </a:cubicBezTo>
                <a:lnTo>
                  <a:pt x="38865" y="53979"/>
                </a:lnTo>
                <a:cubicBezTo>
                  <a:pt x="31498" y="62598"/>
                  <a:pt x="25693" y="72599"/>
                  <a:pt x="21897" y="83313"/>
                </a:cubicBezTo>
                <a:lnTo>
                  <a:pt x="33596" y="94430"/>
                </a:lnTo>
                <a:cubicBezTo>
                  <a:pt x="44311" y="104610"/>
                  <a:pt x="44311" y="123988"/>
                  <a:pt x="33596" y="134168"/>
                </a:cubicBezTo>
                <a:lnTo>
                  <a:pt x="21897" y="145284"/>
                </a:lnTo>
                <a:cubicBezTo>
                  <a:pt x="25693" y="156001"/>
                  <a:pt x="31496" y="166000"/>
                  <a:pt x="38865" y="174618"/>
                </a:cubicBezTo>
                <a:lnTo>
                  <a:pt x="54313" y="170065"/>
                </a:lnTo>
                <a:cubicBezTo>
                  <a:pt x="68511" y="165868"/>
                  <a:pt x="85299" y="175556"/>
                  <a:pt x="88782" y="189978"/>
                </a:cubicBezTo>
                <a:lnTo>
                  <a:pt x="92578" y="205649"/>
                </a:lnTo>
                <a:cubicBezTo>
                  <a:pt x="103560" y="207658"/>
                  <a:pt x="115482" y="207658"/>
                  <a:pt x="126467" y="205649"/>
                </a:cubicBezTo>
                <a:lnTo>
                  <a:pt x="130262" y="189978"/>
                </a:lnTo>
                <a:cubicBezTo>
                  <a:pt x="133745" y="175556"/>
                  <a:pt x="150487" y="165913"/>
                  <a:pt x="164732" y="170065"/>
                </a:cubicBezTo>
                <a:lnTo>
                  <a:pt x="180180" y="174618"/>
                </a:lnTo>
                <a:cubicBezTo>
                  <a:pt x="187546" y="166000"/>
                  <a:pt x="193351" y="155999"/>
                  <a:pt x="197147" y="145284"/>
                </a:cubicBezTo>
                <a:lnTo>
                  <a:pt x="185449" y="134168"/>
                </a:lnTo>
                <a:cubicBezTo>
                  <a:pt x="174733" y="123988"/>
                  <a:pt x="174733" y="104610"/>
                  <a:pt x="185449" y="94430"/>
                </a:cubicBezTo>
                <a:lnTo>
                  <a:pt x="197147" y="83313"/>
                </a:lnTo>
                <a:cubicBezTo>
                  <a:pt x="193351" y="72599"/>
                  <a:pt x="187548" y="62595"/>
                  <a:pt x="180180" y="53979"/>
                </a:cubicBezTo>
                <a:lnTo>
                  <a:pt x="164732" y="58533"/>
                </a:lnTo>
                <a:cubicBezTo>
                  <a:pt x="150533" y="62730"/>
                  <a:pt x="133745" y="53042"/>
                  <a:pt x="130262" y="38620"/>
                </a:cubicBezTo>
                <a:lnTo>
                  <a:pt x="126467" y="22949"/>
                </a:lnTo>
                <a:cubicBezTo>
                  <a:pt x="115484" y="20940"/>
                  <a:pt x="103562" y="20940"/>
                  <a:pt x="92578" y="22949"/>
                </a:cubicBezTo>
                <a:lnTo>
                  <a:pt x="92534" y="22949"/>
                </a:lnTo>
                <a:moveTo>
                  <a:pt x="88025" y="114300"/>
                </a:moveTo>
                <a:cubicBezTo>
                  <a:pt x="88025" y="126137"/>
                  <a:pt x="97619" y="135731"/>
                  <a:pt x="109455" y="135731"/>
                </a:cubicBezTo>
                <a:cubicBezTo>
                  <a:pt x="121292" y="135731"/>
                  <a:pt x="130886" y="126137"/>
                  <a:pt x="130886" y="114300"/>
                </a:cubicBezTo>
                <a:cubicBezTo>
                  <a:pt x="130886" y="102463"/>
                  <a:pt x="121292" y="92869"/>
                  <a:pt x="109455" y="92869"/>
                </a:cubicBezTo>
                <a:cubicBezTo>
                  <a:pt x="97619" y="92869"/>
                  <a:pt x="88025" y="102463"/>
                  <a:pt x="88025" y="114300"/>
                </a:cubicBezTo>
                <a:moveTo>
                  <a:pt x="109455" y="157163"/>
                </a:moveTo>
                <a:cubicBezTo>
                  <a:pt x="85783" y="157163"/>
                  <a:pt x="66594" y="137972"/>
                  <a:pt x="66594" y="114300"/>
                </a:cubicBezTo>
                <a:cubicBezTo>
                  <a:pt x="66594" y="90628"/>
                  <a:pt x="85783" y="71438"/>
                  <a:pt x="109455" y="71438"/>
                </a:cubicBezTo>
                <a:cubicBezTo>
                  <a:pt x="133128" y="71438"/>
                  <a:pt x="152317" y="90628"/>
                  <a:pt x="152317" y="114300"/>
                </a:cubicBezTo>
                <a:cubicBezTo>
                  <a:pt x="152317" y="137972"/>
                  <a:pt x="133128" y="157163"/>
                  <a:pt x="109455" y="157163"/>
                </a:cubicBezTo>
                <a:lnTo>
                  <a:pt x="109455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723596"/>
            <a:ext cx="228600" cy="152400"/>
          </a:xfrm>
          <a:custGeom>
            <a:avLst/>
            <a:gdLst/>
            <a:ahLst/>
            <a:cxnLst/>
            <a:rect l="l" t="t" r="r" b="b"/>
            <a:pathLst>
              <a:path w="228600" h="152400">
                <a:moveTo>
                  <a:pt x="25400" y="19050"/>
                </a:moveTo>
                <a:cubicBezTo>
                  <a:pt x="21907" y="19050"/>
                  <a:pt x="19049" y="21908"/>
                  <a:pt x="19049" y="25401"/>
                </a:cubicBezTo>
                <a:lnTo>
                  <a:pt x="19049" y="127001"/>
                </a:lnTo>
                <a:cubicBezTo>
                  <a:pt x="19049" y="130494"/>
                  <a:pt x="21907" y="133352"/>
                  <a:pt x="25400" y="133352"/>
                </a:cubicBezTo>
                <a:lnTo>
                  <a:pt x="203200" y="133352"/>
                </a:lnTo>
                <a:cubicBezTo>
                  <a:pt x="206693" y="133352"/>
                  <a:pt x="209551" y="130494"/>
                  <a:pt x="209551" y="127001"/>
                </a:cubicBezTo>
                <a:lnTo>
                  <a:pt x="209551" y="25401"/>
                </a:lnTo>
                <a:cubicBezTo>
                  <a:pt x="209551" y="21908"/>
                  <a:pt x="206693" y="19050"/>
                  <a:pt x="203200" y="19050"/>
                </a:cubicBezTo>
                <a:lnTo>
                  <a:pt x="25400" y="19050"/>
                </a:lnTo>
                <a:moveTo>
                  <a:pt x="0" y="25401"/>
                </a:moveTo>
                <a:cubicBezTo>
                  <a:pt x="0" y="11390"/>
                  <a:pt x="11391" y="0"/>
                  <a:pt x="25400" y="0"/>
                </a:cubicBezTo>
                <a:lnTo>
                  <a:pt x="203200" y="0"/>
                </a:lnTo>
                <a:cubicBezTo>
                  <a:pt x="217209" y="0"/>
                  <a:pt x="228600" y="11390"/>
                  <a:pt x="228600" y="25401"/>
                </a:cubicBezTo>
                <a:lnTo>
                  <a:pt x="228600" y="127001"/>
                </a:lnTo>
                <a:cubicBezTo>
                  <a:pt x="228600" y="141011"/>
                  <a:pt x="217209" y="152402"/>
                  <a:pt x="203200" y="152402"/>
                </a:cubicBezTo>
                <a:lnTo>
                  <a:pt x="25400" y="152402"/>
                </a:lnTo>
                <a:cubicBezTo>
                  <a:pt x="11391" y="152402"/>
                  <a:pt x="0" y="141011"/>
                  <a:pt x="0" y="127001"/>
                </a:cubicBezTo>
                <a:lnTo>
                  <a:pt x="0" y="25401"/>
                </a:lnTo>
                <a:moveTo>
                  <a:pt x="69851" y="101601"/>
                </a:moveTo>
                <a:lnTo>
                  <a:pt x="158751" y="101601"/>
                </a:lnTo>
                <a:cubicBezTo>
                  <a:pt x="162244" y="101601"/>
                  <a:pt x="165102" y="104458"/>
                  <a:pt x="165102" y="107951"/>
                </a:cubicBezTo>
                <a:lnTo>
                  <a:pt x="165102" y="114302"/>
                </a:lnTo>
                <a:cubicBezTo>
                  <a:pt x="165102" y="117795"/>
                  <a:pt x="162244" y="120652"/>
                  <a:pt x="158751" y="120652"/>
                </a:cubicBezTo>
                <a:lnTo>
                  <a:pt x="69851" y="120652"/>
                </a:lnTo>
                <a:cubicBezTo>
                  <a:pt x="66358" y="120652"/>
                  <a:pt x="63501" y="117795"/>
                  <a:pt x="63501" y="114302"/>
                </a:cubicBezTo>
                <a:lnTo>
                  <a:pt x="63501" y="107951"/>
                </a:lnTo>
                <a:cubicBezTo>
                  <a:pt x="63501" y="104458"/>
                  <a:pt x="66358" y="101601"/>
                  <a:pt x="69851" y="101601"/>
                </a:cubicBezTo>
                <a:lnTo>
                  <a:pt x="69851" y="101601"/>
                </a:lnTo>
                <a:moveTo>
                  <a:pt x="41276" y="73026"/>
                </a:moveTo>
                <a:cubicBezTo>
                  <a:pt x="41276" y="69533"/>
                  <a:pt x="44134" y="66675"/>
                  <a:pt x="47627" y="66675"/>
                </a:cubicBezTo>
                <a:lnTo>
                  <a:pt x="53977" y="66675"/>
                </a:lnTo>
                <a:cubicBezTo>
                  <a:pt x="57470" y="66675"/>
                  <a:pt x="60328" y="69533"/>
                  <a:pt x="60328" y="73026"/>
                </a:cubicBezTo>
                <a:lnTo>
                  <a:pt x="60328" y="79376"/>
                </a:lnTo>
                <a:cubicBezTo>
                  <a:pt x="60328" y="82869"/>
                  <a:pt x="57470" y="85727"/>
                  <a:pt x="53977" y="85727"/>
                </a:cubicBezTo>
                <a:lnTo>
                  <a:pt x="47627" y="85727"/>
                </a:lnTo>
                <a:cubicBezTo>
                  <a:pt x="44134" y="85727"/>
                  <a:pt x="41276" y="82869"/>
                  <a:pt x="41276" y="79376"/>
                </a:cubicBezTo>
                <a:lnTo>
                  <a:pt x="41276" y="73026"/>
                </a:lnTo>
                <a:moveTo>
                  <a:pt x="47624" y="34926"/>
                </a:moveTo>
                <a:lnTo>
                  <a:pt x="53975" y="34926"/>
                </a:lnTo>
                <a:cubicBezTo>
                  <a:pt x="57468" y="34926"/>
                  <a:pt x="60325" y="37783"/>
                  <a:pt x="60325" y="41276"/>
                </a:cubicBezTo>
                <a:lnTo>
                  <a:pt x="60325" y="47627"/>
                </a:lnTo>
                <a:cubicBezTo>
                  <a:pt x="60325" y="51120"/>
                  <a:pt x="57468" y="53977"/>
                  <a:pt x="53975" y="53977"/>
                </a:cubicBezTo>
                <a:lnTo>
                  <a:pt x="47624" y="53977"/>
                </a:lnTo>
                <a:cubicBezTo>
                  <a:pt x="44131" y="53977"/>
                  <a:pt x="41274" y="51120"/>
                  <a:pt x="41274" y="47627"/>
                </a:cubicBezTo>
                <a:lnTo>
                  <a:pt x="41274" y="41276"/>
                </a:lnTo>
                <a:cubicBezTo>
                  <a:pt x="41274" y="37783"/>
                  <a:pt x="44131" y="34926"/>
                  <a:pt x="47624" y="34926"/>
                </a:cubicBezTo>
                <a:lnTo>
                  <a:pt x="47624" y="34926"/>
                </a:lnTo>
                <a:moveTo>
                  <a:pt x="73024" y="73026"/>
                </a:moveTo>
                <a:cubicBezTo>
                  <a:pt x="73024" y="69533"/>
                  <a:pt x="75881" y="66675"/>
                  <a:pt x="79374" y="66675"/>
                </a:cubicBezTo>
                <a:lnTo>
                  <a:pt x="85725" y="66675"/>
                </a:lnTo>
                <a:cubicBezTo>
                  <a:pt x="89218" y="66675"/>
                  <a:pt x="92076" y="69533"/>
                  <a:pt x="92076" y="73026"/>
                </a:cubicBezTo>
                <a:lnTo>
                  <a:pt x="92076" y="79376"/>
                </a:lnTo>
                <a:cubicBezTo>
                  <a:pt x="92076" y="82869"/>
                  <a:pt x="89218" y="85727"/>
                  <a:pt x="85725" y="85727"/>
                </a:cubicBezTo>
                <a:lnTo>
                  <a:pt x="79374" y="85727"/>
                </a:lnTo>
                <a:cubicBezTo>
                  <a:pt x="75881" y="85727"/>
                  <a:pt x="73024" y="82869"/>
                  <a:pt x="73024" y="79376"/>
                </a:cubicBezTo>
                <a:lnTo>
                  <a:pt x="73024" y="73026"/>
                </a:lnTo>
                <a:moveTo>
                  <a:pt x="79374" y="34926"/>
                </a:moveTo>
                <a:lnTo>
                  <a:pt x="85725" y="34926"/>
                </a:lnTo>
                <a:cubicBezTo>
                  <a:pt x="89218" y="34926"/>
                  <a:pt x="92076" y="37783"/>
                  <a:pt x="92076" y="41276"/>
                </a:cubicBezTo>
                <a:lnTo>
                  <a:pt x="92076" y="47627"/>
                </a:lnTo>
                <a:cubicBezTo>
                  <a:pt x="92076" y="51120"/>
                  <a:pt x="89218" y="53977"/>
                  <a:pt x="85725" y="53977"/>
                </a:cubicBezTo>
                <a:lnTo>
                  <a:pt x="79374" y="53977"/>
                </a:lnTo>
                <a:cubicBezTo>
                  <a:pt x="75881" y="53977"/>
                  <a:pt x="73024" y="51120"/>
                  <a:pt x="73024" y="47627"/>
                </a:cubicBezTo>
                <a:lnTo>
                  <a:pt x="73024" y="41276"/>
                </a:lnTo>
                <a:cubicBezTo>
                  <a:pt x="73024" y="37783"/>
                  <a:pt x="75881" y="34926"/>
                  <a:pt x="79374" y="34926"/>
                </a:cubicBezTo>
                <a:lnTo>
                  <a:pt x="79374" y="34926"/>
                </a:lnTo>
                <a:moveTo>
                  <a:pt x="104774" y="73026"/>
                </a:moveTo>
                <a:cubicBezTo>
                  <a:pt x="104774" y="69533"/>
                  <a:pt x="107632" y="66675"/>
                  <a:pt x="111125" y="66675"/>
                </a:cubicBezTo>
                <a:lnTo>
                  <a:pt x="117475" y="66675"/>
                </a:lnTo>
                <a:cubicBezTo>
                  <a:pt x="120968" y="66675"/>
                  <a:pt x="123826" y="69533"/>
                  <a:pt x="123826" y="73026"/>
                </a:cubicBezTo>
                <a:lnTo>
                  <a:pt x="123826" y="79376"/>
                </a:lnTo>
                <a:cubicBezTo>
                  <a:pt x="123826" y="82869"/>
                  <a:pt x="120968" y="85727"/>
                  <a:pt x="117475" y="85727"/>
                </a:cubicBezTo>
                <a:lnTo>
                  <a:pt x="111125" y="85727"/>
                </a:lnTo>
                <a:cubicBezTo>
                  <a:pt x="107632" y="85727"/>
                  <a:pt x="104774" y="82869"/>
                  <a:pt x="104774" y="79376"/>
                </a:cubicBezTo>
                <a:lnTo>
                  <a:pt x="104774" y="73026"/>
                </a:lnTo>
                <a:moveTo>
                  <a:pt x="111125" y="34926"/>
                </a:moveTo>
                <a:lnTo>
                  <a:pt x="117475" y="34926"/>
                </a:lnTo>
                <a:cubicBezTo>
                  <a:pt x="120968" y="34926"/>
                  <a:pt x="123826" y="37783"/>
                  <a:pt x="123826" y="41276"/>
                </a:cubicBezTo>
                <a:lnTo>
                  <a:pt x="123826" y="47627"/>
                </a:lnTo>
                <a:cubicBezTo>
                  <a:pt x="123826" y="51120"/>
                  <a:pt x="120968" y="53977"/>
                  <a:pt x="117475" y="53977"/>
                </a:cubicBezTo>
                <a:lnTo>
                  <a:pt x="111125" y="53977"/>
                </a:lnTo>
                <a:cubicBezTo>
                  <a:pt x="107632" y="53977"/>
                  <a:pt x="104774" y="51120"/>
                  <a:pt x="104774" y="47627"/>
                </a:cubicBezTo>
                <a:lnTo>
                  <a:pt x="104774" y="41276"/>
                </a:lnTo>
                <a:cubicBezTo>
                  <a:pt x="104774" y="37783"/>
                  <a:pt x="107632" y="34926"/>
                  <a:pt x="111125" y="34926"/>
                </a:cubicBezTo>
                <a:lnTo>
                  <a:pt x="111125" y="34926"/>
                </a:lnTo>
                <a:moveTo>
                  <a:pt x="136524" y="73026"/>
                </a:moveTo>
                <a:cubicBezTo>
                  <a:pt x="136524" y="69533"/>
                  <a:pt x="139382" y="66675"/>
                  <a:pt x="142875" y="66675"/>
                </a:cubicBezTo>
                <a:lnTo>
                  <a:pt x="149226" y="66675"/>
                </a:lnTo>
                <a:cubicBezTo>
                  <a:pt x="152719" y="66675"/>
                  <a:pt x="155576" y="69533"/>
                  <a:pt x="155576" y="73026"/>
                </a:cubicBezTo>
                <a:lnTo>
                  <a:pt x="155576" y="79376"/>
                </a:lnTo>
                <a:cubicBezTo>
                  <a:pt x="155576" y="82869"/>
                  <a:pt x="152719" y="85727"/>
                  <a:pt x="149226" y="85727"/>
                </a:cubicBezTo>
                <a:lnTo>
                  <a:pt x="142875" y="85727"/>
                </a:lnTo>
                <a:cubicBezTo>
                  <a:pt x="139382" y="85727"/>
                  <a:pt x="136524" y="82869"/>
                  <a:pt x="136524" y="79376"/>
                </a:cubicBezTo>
                <a:lnTo>
                  <a:pt x="136524" y="73026"/>
                </a:lnTo>
                <a:moveTo>
                  <a:pt x="142875" y="34926"/>
                </a:moveTo>
                <a:lnTo>
                  <a:pt x="149226" y="34926"/>
                </a:lnTo>
                <a:cubicBezTo>
                  <a:pt x="152719" y="34926"/>
                  <a:pt x="155576" y="37783"/>
                  <a:pt x="155576" y="41276"/>
                </a:cubicBezTo>
                <a:lnTo>
                  <a:pt x="155576" y="47627"/>
                </a:lnTo>
                <a:cubicBezTo>
                  <a:pt x="155576" y="51120"/>
                  <a:pt x="152719" y="53977"/>
                  <a:pt x="149226" y="53977"/>
                </a:cubicBezTo>
                <a:lnTo>
                  <a:pt x="142875" y="53977"/>
                </a:lnTo>
                <a:cubicBezTo>
                  <a:pt x="139382" y="53977"/>
                  <a:pt x="136524" y="51120"/>
                  <a:pt x="136524" y="47627"/>
                </a:cubicBezTo>
                <a:lnTo>
                  <a:pt x="136524" y="41276"/>
                </a:lnTo>
                <a:cubicBezTo>
                  <a:pt x="136524" y="37783"/>
                  <a:pt x="139382" y="34926"/>
                  <a:pt x="142875" y="34926"/>
                </a:cubicBezTo>
                <a:lnTo>
                  <a:pt x="142875" y="34926"/>
                </a:lnTo>
                <a:moveTo>
                  <a:pt x="168275" y="73026"/>
                </a:moveTo>
                <a:cubicBezTo>
                  <a:pt x="168275" y="69533"/>
                  <a:pt x="171132" y="66675"/>
                  <a:pt x="174625" y="66675"/>
                </a:cubicBezTo>
                <a:lnTo>
                  <a:pt x="180976" y="66675"/>
                </a:lnTo>
                <a:cubicBezTo>
                  <a:pt x="184469" y="66675"/>
                  <a:pt x="187326" y="69533"/>
                  <a:pt x="187326" y="73026"/>
                </a:cubicBezTo>
                <a:lnTo>
                  <a:pt x="187326" y="79376"/>
                </a:lnTo>
                <a:cubicBezTo>
                  <a:pt x="187326" y="82869"/>
                  <a:pt x="184469" y="85727"/>
                  <a:pt x="180976" y="85727"/>
                </a:cubicBezTo>
                <a:lnTo>
                  <a:pt x="174625" y="85727"/>
                </a:lnTo>
                <a:cubicBezTo>
                  <a:pt x="171132" y="85727"/>
                  <a:pt x="168275" y="82869"/>
                  <a:pt x="168275" y="79376"/>
                </a:cubicBezTo>
                <a:lnTo>
                  <a:pt x="168275" y="73026"/>
                </a:lnTo>
                <a:moveTo>
                  <a:pt x="174625" y="34926"/>
                </a:moveTo>
                <a:lnTo>
                  <a:pt x="180976" y="34926"/>
                </a:lnTo>
                <a:cubicBezTo>
                  <a:pt x="184469" y="34926"/>
                  <a:pt x="187326" y="37783"/>
                  <a:pt x="187326" y="41276"/>
                </a:cubicBezTo>
                <a:lnTo>
                  <a:pt x="187326" y="47627"/>
                </a:lnTo>
                <a:cubicBezTo>
                  <a:pt x="187326" y="51120"/>
                  <a:pt x="184469" y="53977"/>
                  <a:pt x="180976" y="53977"/>
                </a:cubicBezTo>
                <a:lnTo>
                  <a:pt x="174625" y="53977"/>
                </a:lnTo>
                <a:cubicBezTo>
                  <a:pt x="171132" y="53977"/>
                  <a:pt x="168275" y="51120"/>
                  <a:pt x="168275" y="47627"/>
                </a:cubicBezTo>
                <a:lnTo>
                  <a:pt x="168275" y="41276"/>
                </a:lnTo>
                <a:cubicBezTo>
                  <a:pt x="168275" y="37783"/>
                  <a:pt x="171132" y="34926"/>
                  <a:pt x="174625" y="34926"/>
                </a:cubicBezTo>
                <a:lnTo>
                  <a:pt x="174625" y="349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708364"/>
            <a:ext cx="228600" cy="182865"/>
          </a:xfrm>
          <a:custGeom>
            <a:avLst/>
            <a:gdLst/>
            <a:ahLst/>
            <a:cxnLst/>
            <a:rect l="l" t="t" r="r" b="b"/>
            <a:pathLst>
              <a:path w="228600" h="182865">
                <a:moveTo>
                  <a:pt x="142553" y="386"/>
                </a:moveTo>
                <a:cubicBezTo>
                  <a:pt x="138017" y="-1008"/>
                  <a:pt x="133230" y="1494"/>
                  <a:pt x="131838" y="6029"/>
                </a:cubicBezTo>
                <a:lnTo>
                  <a:pt x="80403" y="171765"/>
                </a:lnTo>
                <a:cubicBezTo>
                  <a:pt x="79011" y="176302"/>
                  <a:pt x="81510" y="181087"/>
                  <a:pt x="86047" y="182481"/>
                </a:cubicBezTo>
                <a:cubicBezTo>
                  <a:pt x="90583" y="183874"/>
                  <a:pt x="95370" y="181372"/>
                  <a:pt x="96764" y="176837"/>
                </a:cubicBezTo>
                <a:lnTo>
                  <a:pt x="148199" y="11102"/>
                </a:lnTo>
                <a:cubicBezTo>
                  <a:pt x="149591" y="6565"/>
                  <a:pt x="147093" y="1779"/>
                  <a:pt x="142555" y="386"/>
                </a:cubicBezTo>
                <a:lnTo>
                  <a:pt x="142553" y="386"/>
                </a:lnTo>
                <a:moveTo>
                  <a:pt x="168058" y="42712"/>
                </a:moveTo>
                <a:cubicBezTo>
                  <a:pt x="164807" y="46177"/>
                  <a:pt x="164985" y="51606"/>
                  <a:pt x="168451" y="54821"/>
                </a:cubicBezTo>
                <a:lnTo>
                  <a:pt x="207491" y="91432"/>
                </a:lnTo>
                <a:lnTo>
                  <a:pt x="168451" y="128044"/>
                </a:lnTo>
                <a:cubicBezTo>
                  <a:pt x="164985" y="131293"/>
                  <a:pt x="164807" y="136723"/>
                  <a:pt x="168058" y="140153"/>
                </a:cubicBezTo>
                <a:cubicBezTo>
                  <a:pt x="171308" y="143582"/>
                  <a:pt x="176738" y="143796"/>
                  <a:pt x="180167" y="140546"/>
                </a:cubicBezTo>
                <a:lnTo>
                  <a:pt x="225887" y="97685"/>
                </a:lnTo>
                <a:cubicBezTo>
                  <a:pt x="227601" y="96077"/>
                  <a:pt x="228600" y="93791"/>
                  <a:pt x="228600" y="91434"/>
                </a:cubicBezTo>
                <a:cubicBezTo>
                  <a:pt x="228600" y="89077"/>
                  <a:pt x="227635" y="86791"/>
                  <a:pt x="225887" y="85184"/>
                </a:cubicBezTo>
                <a:lnTo>
                  <a:pt x="180167" y="42322"/>
                </a:lnTo>
                <a:cubicBezTo>
                  <a:pt x="176701" y="39073"/>
                  <a:pt x="171272" y="39250"/>
                  <a:pt x="168058" y="42716"/>
                </a:cubicBezTo>
                <a:lnTo>
                  <a:pt x="168058" y="42712"/>
                </a:lnTo>
                <a:moveTo>
                  <a:pt x="60542" y="42712"/>
                </a:moveTo>
                <a:cubicBezTo>
                  <a:pt x="57292" y="39246"/>
                  <a:pt x="51862" y="39069"/>
                  <a:pt x="48433" y="42319"/>
                </a:cubicBezTo>
                <a:lnTo>
                  <a:pt x="2713" y="85180"/>
                </a:lnTo>
                <a:cubicBezTo>
                  <a:pt x="962" y="86788"/>
                  <a:pt x="0" y="89073"/>
                  <a:pt x="0" y="91430"/>
                </a:cubicBezTo>
                <a:cubicBezTo>
                  <a:pt x="0" y="93788"/>
                  <a:pt x="965" y="96073"/>
                  <a:pt x="2716" y="97681"/>
                </a:cubicBezTo>
                <a:lnTo>
                  <a:pt x="48436" y="140542"/>
                </a:lnTo>
                <a:cubicBezTo>
                  <a:pt x="51901" y="143792"/>
                  <a:pt x="57331" y="143615"/>
                  <a:pt x="60545" y="140149"/>
                </a:cubicBezTo>
                <a:cubicBezTo>
                  <a:pt x="63759" y="136684"/>
                  <a:pt x="63617" y="131255"/>
                  <a:pt x="60152" y="128040"/>
                </a:cubicBezTo>
                <a:lnTo>
                  <a:pt x="21111" y="91429"/>
                </a:lnTo>
                <a:lnTo>
                  <a:pt x="60152" y="54817"/>
                </a:lnTo>
                <a:cubicBezTo>
                  <a:pt x="63617" y="51568"/>
                  <a:pt x="63795" y="46138"/>
                  <a:pt x="60545" y="42708"/>
                </a:cubicBezTo>
                <a:lnTo>
                  <a:pt x="60542" y="4271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29742" r="-1297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Binary Code in Computer Programming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code is used in low-level programming languages, such as assembly language.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languages interact directly with the hardware of a computer.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in Programming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7" y="17147"/>
                </a:moveTo>
                <a:cubicBezTo>
                  <a:pt x="131447" y="7644"/>
                  <a:pt x="123802" y="4"/>
                  <a:pt x="114304" y="4"/>
                </a:cubicBezTo>
                <a:cubicBezTo>
                  <a:pt x="104801" y="4"/>
                  <a:pt x="97160" y="7648"/>
                  <a:pt x="97160" y="17150"/>
                </a:cubicBezTo>
                <a:lnTo>
                  <a:pt x="97160" y="45727"/>
                </a:lnTo>
                <a:lnTo>
                  <a:pt x="91447" y="45727"/>
                </a:lnTo>
                <a:cubicBezTo>
                  <a:pt x="66228" y="45727"/>
                  <a:pt x="45727" y="66228"/>
                  <a:pt x="45727" y="91447"/>
                </a:cubicBezTo>
                <a:lnTo>
                  <a:pt x="45727" y="97164"/>
                </a:lnTo>
                <a:lnTo>
                  <a:pt x="17154" y="97164"/>
                </a:lnTo>
                <a:cubicBezTo>
                  <a:pt x="7652" y="97164"/>
                  <a:pt x="11" y="104808"/>
                  <a:pt x="11" y="114311"/>
                </a:cubicBezTo>
                <a:cubicBezTo>
                  <a:pt x="11" y="123813"/>
                  <a:pt x="7655" y="131458"/>
                  <a:pt x="17158" y="131458"/>
                </a:cubicBezTo>
                <a:lnTo>
                  <a:pt x="45734" y="131458"/>
                </a:lnTo>
                <a:lnTo>
                  <a:pt x="45734" y="165748"/>
                </a:lnTo>
                <a:lnTo>
                  <a:pt x="17161" y="165748"/>
                </a:lnTo>
                <a:cubicBezTo>
                  <a:pt x="7659" y="165748"/>
                  <a:pt x="18" y="173392"/>
                  <a:pt x="18" y="182894"/>
                </a:cubicBezTo>
                <a:cubicBezTo>
                  <a:pt x="18" y="192397"/>
                  <a:pt x="7662" y="200041"/>
                  <a:pt x="17165" y="200041"/>
                </a:cubicBezTo>
                <a:lnTo>
                  <a:pt x="45742" y="200041"/>
                </a:lnTo>
                <a:lnTo>
                  <a:pt x="45742" y="234331"/>
                </a:lnTo>
                <a:lnTo>
                  <a:pt x="17169" y="234331"/>
                </a:lnTo>
                <a:cubicBezTo>
                  <a:pt x="7666" y="234331"/>
                  <a:pt x="25" y="241976"/>
                  <a:pt x="25" y="251478"/>
                </a:cubicBezTo>
                <a:cubicBezTo>
                  <a:pt x="25" y="260981"/>
                  <a:pt x="7670" y="268625"/>
                  <a:pt x="17172" y="268625"/>
                </a:cubicBezTo>
                <a:lnTo>
                  <a:pt x="45749" y="268625"/>
                </a:lnTo>
                <a:lnTo>
                  <a:pt x="45749" y="274342"/>
                </a:lnTo>
                <a:cubicBezTo>
                  <a:pt x="45749" y="299561"/>
                  <a:pt x="66250" y="320062"/>
                  <a:pt x="91469" y="320062"/>
                </a:cubicBezTo>
                <a:lnTo>
                  <a:pt x="97186" y="320062"/>
                </a:lnTo>
                <a:lnTo>
                  <a:pt x="97186" y="348639"/>
                </a:lnTo>
                <a:cubicBezTo>
                  <a:pt x="97186" y="358141"/>
                  <a:pt x="104830" y="365785"/>
                  <a:pt x="114333" y="365785"/>
                </a:cubicBezTo>
                <a:cubicBezTo>
                  <a:pt x="123835" y="365785"/>
                  <a:pt x="131479" y="358141"/>
                  <a:pt x="131479" y="348642"/>
                </a:cubicBezTo>
                <a:lnTo>
                  <a:pt x="131479" y="320069"/>
                </a:lnTo>
                <a:lnTo>
                  <a:pt x="165769" y="320069"/>
                </a:lnTo>
                <a:lnTo>
                  <a:pt x="165769" y="348646"/>
                </a:lnTo>
                <a:cubicBezTo>
                  <a:pt x="165769" y="358148"/>
                  <a:pt x="173414" y="365793"/>
                  <a:pt x="182916" y="365793"/>
                </a:cubicBezTo>
                <a:cubicBezTo>
                  <a:pt x="192419" y="365793"/>
                  <a:pt x="200063" y="358148"/>
                  <a:pt x="200063" y="348649"/>
                </a:cubicBezTo>
                <a:lnTo>
                  <a:pt x="200063" y="320076"/>
                </a:lnTo>
                <a:lnTo>
                  <a:pt x="234353" y="320076"/>
                </a:lnTo>
                <a:lnTo>
                  <a:pt x="234353" y="348653"/>
                </a:lnTo>
                <a:cubicBezTo>
                  <a:pt x="234353" y="358155"/>
                  <a:pt x="241997" y="365800"/>
                  <a:pt x="251500" y="365800"/>
                </a:cubicBezTo>
                <a:cubicBezTo>
                  <a:pt x="261002" y="365800"/>
                  <a:pt x="268647" y="358155"/>
                  <a:pt x="268647" y="348657"/>
                </a:cubicBezTo>
                <a:lnTo>
                  <a:pt x="268647" y="320083"/>
                </a:lnTo>
                <a:lnTo>
                  <a:pt x="274363" y="320083"/>
                </a:lnTo>
                <a:cubicBezTo>
                  <a:pt x="299583" y="320083"/>
                  <a:pt x="320083" y="299583"/>
                  <a:pt x="320083" y="274363"/>
                </a:cubicBezTo>
                <a:lnTo>
                  <a:pt x="320083" y="268650"/>
                </a:lnTo>
                <a:lnTo>
                  <a:pt x="348660" y="268650"/>
                </a:lnTo>
                <a:cubicBezTo>
                  <a:pt x="358163" y="268650"/>
                  <a:pt x="365807" y="261006"/>
                  <a:pt x="365807" y="251507"/>
                </a:cubicBezTo>
                <a:cubicBezTo>
                  <a:pt x="365807" y="242005"/>
                  <a:pt x="358163" y="234364"/>
                  <a:pt x="348664" y="234364"/>
                </a:cubicBezTo>
                <a:lnTo>
                  <a:pt x="320091" y="234364"/>
                </a:lnTo>
                <a:lnTo>
                  <a:pt x="320091" y="200074"/>
                </a:lnTo>
                <a:lnTo>
                  <a:pt x="348667" y="200074"/>
                </a:lnTo>
                <a:cubicBezTo>
                  <a:pt x="358170" y="200074"/>
                  <a:pt x="365814" y="192429"/>
                  <a:pt x="365814" y="182931"/>
                </a:cubicBezTo>
                <a:cubicBezTo>
                  <a:pt x="365814" y="173428"/>
                  <a:pt x="358170" y="165787"/>
                  <a:pt x="348671" y="165787"/>
                </a:cubicBezTo>
                <a:lnTo>
                  <a:pt x="320098" y="165787"/>
                </a:lnTo>
                <a:lnTo>
                  <a:pt x="320098" y="131497"/>
                </a:lnTo>
                <a:lnTo>
                  <a:pt x="348675" y="131497"/>
                </a:lnTo>
                <a:cubicBezTo>
                  <a:pt x="358177" y="131497"/>
                  <a:pt x="365822" y="123853"/>
                  <a:pt x="365822" y="114354"/>
                </a:cubicBezTo>
                <a:cubicBezTo>
                  <a:pt x="365822" y="104852"/>
                  <a:pt x="358177" y="97211"/>
                  <a:pt x="348678" y="97211"/>
                </a:cubicBezTo>
                <a:lnTo>
                  <a:pt x="320105" y="97211"/>
                </a:lnTo>
                <a:lnTo>
                  <a:pt x="320105" y="91498"/>
                </a:lnTo>
                <a:cubicBezTo>
                  <a:pt x="320105" y="66279"/>
                  <a:pt x="299604" y="45778"/>
                  <a:pt x="274385" y="45778"/>
                </a:cubicBezTo>
                <a:lnTo>
                  <a:pt x="268672" y="45778"/>
                </a:lnTo>
                <a:lnTo>
                  <a:pt x="268672" y="17205"/>
                </a:lnTo>
                <a:cubicBezTo>
                  <a:pt x="268672" y="7702"/>
                  <a:pt x="261028" y="62"/>
                  <a:pt x="251529" y="62"/>
                </a:cubicBezTo>
                <a:cubicBezTo>
                  <a:pt x="242026" y="62"/>
                  <a:pt x="234386" y="7706"/>
                  <a:pt x="234386" y="17208"/>
                </a:cubicBezTo>
                <a:lnTo>
                  <a:pt x="234386" y="45785"/>
                </a:lnTo>
                <a:lnTo>
                  <a:pt x="200096" y="45785"/>
                </a:lnTo>
                <a:lnTo>
                  <a:pt x="200096" y="17212"/>
                </a:lnTo>
                <a:cubicBezTo>
                  <a:pt x="200096" y="7710"/>
                  <a:pt x="192451" y="69"/>
                  <a:pt x="182952" y="69"/>
                </a:cubicBezTo>
                <a:cubicBezTo>
                  <a:pt x="173450" y="69"/>
                  <a:pt x="165809" y="7713"/>
                  <a:pt x="165809" y="17216"/>
                </a:cubicBezTo>
                <a:lnTo>
                  <a:pt x="165809" y="45792"/>
                </a:lnTo>
                <a:lnTo>
                  <a:pt x="131519" y="45792"/>
                </a:lnTo>
                <a:lnTo>
                  <a:pt x="131447" y="17147"/>
                </a:lnTo>
                <a:moveTo>
                  <a:pt x="285750" y="91440"/>
                </a:moveTo>
                <a:lnTo>
                  <a:pt x="285750" y="274320"/>
                </a:lnTo>
                <a:cubicBezTo>
                  <a:pt x="285750" y="280607"/>
                  <a:pt x="280607" y="285750"/>
                  <a:pt x="274320" y="285750"/>
                </a:cubicBezTo>
                <a:lnTo>
                  <a:pt x="91440" y="285750"/>
                </a:lnTo>
                <a:cubicBezTo>
                  <a:pt x="85153" y="285750"/>
                  <a:pt x="80010" y="280607"/>
                  <a:pt x="80010" y="274320"/>
                </a:cubicBezTo>
                <a:lnTo>
                  <a:pt x="80010" y="91440"/>
                </a:lnTo>
                <a:cubicBezTo>
                  <a:pt x="80010" y="85153"/>
                  <a:pt x="85153" y="80010"/>
                  <a:pt x="91440" y="80010"/>
                </a:cubicBezTo>
                <a:lnTo>
                  <a:pt x="274320" y="80010"/>
                </a:lnTo>
                <a:cubicBezTo>
                  <a:pt x="280607" y="80010"/>
                  <a:pt x="285750" y="85153"/>
                  <a:pt x="285750" y="91440"/>
                </a:cubicBezTo>
                <a:lnTo>
                  <a:pt x="285750" y="91440"/>
                </a:lnTo>
                <a:moveTo>
                  <a:pt x="137160" y="114300"/>
                </a:moveTo>
                <a:cubicBezTo>
                  <a:pt x="124516" y="114300"/>
                  <a:pt x="114300" y="124516"/>
                  <a:pt x="114300" y="137160"/>
                </a:cubicBezTo>
                <a:lnTo>
                  <a:pt x="114300" y="228600"/>
                </a:lnTo>
                <a:cubicBezTo>
                  <a:pt x="114300" y="241244"/>
                  <a:pt x="124516" y="251460"/>
                  <a:pt x="137160" y="251460"/>
                </a:cubicBezTo>
                <a:lnTo>
                  <a:pt x="228600" y="251460"/>
                </a:lnTo>
                <a:cubicBezTo>
                  <a:pt x="241244" y="251460"/>
                  <a:pt x="251460" y="241244"/>
                  <a:pt x="251460" y="228600"/>
                </a:cubicBezTo>
                <a:lnTo>
                  <a:pt x="251460" y="137160"/>
                </a:lnTo>
                <a:cubicBezTo>
                  <a:pt x="251460" y="124516"/>
                  <a:pt x="241244" y="114300"/>
                  <a:pt x="228600" y="114300"/>
                </a:cubicBezTo>
                <a:lnTo>
                  <a:pt x="137160" y="114300"/>
                </a:lnTo>
                <a:moveTo>
                  <a:pt x="148590" y="148590"/>
                </a:moveTo>
                <a:lnTo>
                  <a:pt x="217170" y="148590"/>
                </a:lnTo>
                <a:lnTo>
                  <a:pt x="217170" y="217170"/>
                </a:lnTo>
                <a:lnTo>
                  <a:pt x="148590" y="217170"/>
                </a:lnTo>
                <a:lnTo>
                  <a:pt x="148590" y="1485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code is made up of 0s and 1s that a computer can understand.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binary digits are the building blocks of all computer operations.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of Binary Code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2962"/>
            <a:ext cx="365760" cy="292583"/>
          </a:xfrm>
          <a:custGeom>
            <a:avLst/>
            <a:gdLst/>
            <a:ahLst/>
            <a:cxnLst/>
            <a:rect l="l" t="t" r="r" b="b"/>
            <a:pathLst>
              <a:path w="365760" h="292583">
                <a:moveTo>
                  <a:pt x="228084" y="617"/>
                </a:moveTo>
                <a:cubicBezTo>
                  <a:pt x="220828" y="-1612"/>
                  <a:pt x="213169" y="2390"/>
                  <a:pt x="210941" y="9646"/>
                </a:cubicBezTo>
                <a:lnTo>
                  <a:pt x="128645" y="274823"/>
                </a:lnTo>
                <a:cubicBezTo>
                  <a:pt x="126418" y="282082"/>
                  <a:pt x="130415" y="289739"/>
                  <a:pt x="137676" y="291969"/>
                </a:cubicBezTo>
                <a:cubicBezTo>
                  <a:pt x="144932" y="294198"/>
                  <a:pt x="152591" y="290196"/>
                  <a:pt x="154823" y="282940"/>
                </a:cubicBezTo>
                <a:lnTo>
                  <a:pt x="237119" y="17763"/>
                </a:lnTo>
                <a:cubicBezTo>
                  <a:pt x="239346" y="10504"/>
                  <a:pt x="235348" y="2847"/>
                  <a:pt x="228088" y="617"/>
                </a:cubicBezTo>
                <a:lnTo>
                  <a:pt x="228084" y="617"/>
                </a:lnTo>
                <a:moveTo>
                  <a:pt x="268892" y="68339"/>
                </a:moveTo>
                <a:cubicBezTo>
                  <a:pt x="263691" y="73883"/>
                  <a:pt x="263976" y="82570"/>
                  <a:pt x="269521" y="87714"/>
                </a:cubicBezTo>
                <a:lnTo>
                  <a:pt x="331986" y="146292"/>
                </a:lnTo>
                <a:lnTo>
                  <a:pt x="269521" y="204870"/>
                </a:lnTo>
                <a:cubicBezTo>
                  <a:pt x="263976" y="210069"/>
                  <a:pt x="263691" y="218756"/>
                  <a:pt x="268892" y="224245"/>
                </a:cubicBezTo>
                <a:cubicBezTo>
                  <a:pt x="274093" y="229731"/>
                  <a:pt x="282780" y="230073"/>
                  <a:pt x="288266" y="224874"/>
                </a:cubicBezTo>
                <a:lnTo>
                  <a:pt x="361418" y="156295"/>
                </a:lnTo>
                <a:cubicBezTo>
                  <a:pt x="364162" y="153723"/>
                  <a:pt x="365760" y="150066"/>
                  <a:pt x="365760" y="146295"/>
                </a:cubicBezTo>
                <a:cubicBezTo>
                  <a:pt x="365760" y="142523"/>
                  <a:pt x="364216" y="138866"/>
                  <a:pt x="361418" y="136294"/>
                </a:cubicBezTo>
                <a:lnTo>
                  <a:pt x="288266" y="67716"/>
                </a:lnTo>
                <a:cubicBezTo>
                  <a:pt x="282722" y="62516"/>
                  <a:pt x="274035" y="62800"/>
                  <a:pt x="268892" y="68345"/>
                </a:cubicBezTo>
                <a:lnTo>
                  <a:pt x="268892" y="68339"/>
                </a:lnTo>
                <a:moveTo>
                  <a:pt x="96868" y="68339"/>
                </a:moveTo>
                <a:cubicBezTo>
                  <a:pt x="91667" y="62794"/>
                  <a:pt x="82980" y="62510"/>
                  <a:pt x="77494" y="67710"/>
                </a:cubicBezTo>
                <a:lnTo>
                  <a:pt x="4342" y="136288"/>
                </a:lnTo>
                <a:cubicBezTo>
                  <a:pt x="1540" y="138860"/>
                  <a:pt x="0" y="142517"/>
                  <a:pt x="0" y="146289"/>
                </a:cubicBezTo>
                <a:cubicBezTo>
                  <a:pt x="0" y="150060"/>
                  <a:pt x="1544" y="153717"/>
                  <a:pt x="4345" y="156289"/>
                </a:cubicBezTo>
                <a:lnTo>
                  <a:pt x="77497" y="224868"/>
                </a:lnTo>
                <a:cubicBezTo>
                  <a:pt x="83042" y="230067"/>
                  <a:pt x="91729" y="229783"/>
                  <a:pt x="96872" y="224239"/>
                </a:cubicBezTo>
                <a:cubicBezTo>
                  <a:pt x="102014" y="218694"/>
                  <a:pt x="101787" y="210008"/>
                  <a:pt x="96242" y="204864"/>
                </a:cubicBezTo>
                <a:lnTo>
                  <a:pt x="33778" y="146286"/>
                </a:lnTo>
                <a:lnTo>
                  <a:pt x="96242" y="87708"/>
                </a:lnTo>
                <a:cubicBezTo>
                  <a:pt x="101787" y="82509"/>
                  <a:pt x="102073" y="73822"/>
                  <a:pt x="96872" y="68333"/>
                </a:cubicBezTo>
                <a:lnTo>
                  <a:pt x="96868" y="683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code is used in computer programming to represent instructions and data.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the fundamental language that computers understand.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Binary Code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7992" y="1656374"/>
            <a:ext cx="274314" cy="365760"/>
          </a:xfrm>
          <a:custGeom>
            <a:avLst/>
            <a:gdLst/>
            <a:ahLst/>
            <a:cxnLst/>
            <a:rect l="l" t="t" r="r" b="b"/>
            <a:pathLst>
              <a:path w="274314" h="365760">
                <a:moveTo>
                  <a:pt x="234311" y="17154"/>
                </a:moveTo>
                <a:lnTo>
                  <a:pt x="234311" y="125737"/>
                </a:lnTo>
                <a:lnTo>
                  <a:pt x="257169" y="125737"/>
                </a:lnTo>
                <a:cubicBezTo>
                  <a:pt x="266672" y="125737"/>
                  <a:pt x="274314" y="133382"/>
                  <a:pt x="274314" y="142881"/>
                </a:cubicBezTo>
                <a:cubicBezTo>
                  <a:pt x="274314" y="152383"/>
                  <a:pt x="266672" y="160024"/>
                  <a:pt x="257169" y="160024"/>
                </a:cubicBezTo>
                <a:lnTo>
                  <a:pt x="217166" y="160024"/>
                </a:lnTo>
                <a:lnTo>
                  <a:pt x="177163" y="160024"/>
                </a:lnTo>
                <a:cubicBezTo>
                  <a:pt x="167661" y="160024"/>
                  <a:pt x="160018" y="152379"/>
                  <a:pt x="160018" y="142881"/>
                </a:cubicBezTo>
                <a:cubicBezTo>
                  <a:pt x="160018" y="133378"/>
                  <a:pt x="167661" y="125737"/>
                  <a:pt x="177163" y="125737"/>
                </a:cubicBezTo>
                <a:lnTo>
                  <a:pt x="200021" y="125737"/>
                </a:lnTo>
                <a:lnTo>
                  <a:pt x="200021" y="40943"/>
                </a:lnTo>
                <a:lnTo>
                  <a:pt x="188306" y="44872"/>
                </a:lnTo>
                <a:cubicBezTo>
                  <a:pt x="179305" y="47871"/>
                  <a:pt x="169589" y="43013"/>
                  <a:pt x="166588" y="34012"/>
                </a:cubicBezTo>
                <a:cubicBezTo>
                  <a:pt x="163587" y="25011"/>
                  <a:pt x="168445" y="15296"/>
                  <a:pt x="177445" y="12297"/>
                </a:cubicBezTo>
                <a:lnTo>
                  <a:pt x="211735" y="867"/>
                </a:lnTo>
                <a:cubicBezTo>
                  <a:pt x="216949" y="-849"/>
                  <a:pt x="222735" y="11"/>
                  <a:pt x="227165" y="3226"/>
                </a:cubicBezTo>
                <a:cubicBezTo>
                  <a:pt x="231595" y="6441"/>
                  <a:pt x="234308" y="11657"/>
                  <a:pt x="234308" y="17158"/>
                </a:cubicBezTo>
                <a:lnTo>
                  <a:pt x="234311" y="17154"/>
                </a:lnTo>
                <a:moveTo>
                  <a:pt x="74292" y="222887"/>
                </a:moveTo>
                <a:lnTo>
                  <a:pt x="74292" y="331470"/>
                </a:lnTo>
                <a:lnTo>
                  <a:pt x="97151" y="331470"/>
                </a:lnTo>
                <a:cubicBezTo>
                  <a:pt x="106653" y="331470"/>
                  <a:pt x="114296" y="339114"/>
                  <a:pt x="114296" y="348613"/>
                </a:cubicBezTo>
                <a:cubicBezTo>
                  <a:pt x="114296" y="358116"/>
                  <a:pt x="106653" y="365756"/>
                  <a:pt x="97151" y="365756"/>
                </a:cubicBezTo>
                <a:lnTo>
                  <a:pt x="57148" y="365756"/>
                </a:lnTo>
                <a:lnTo>
                  <a:pt x="17145" y="365756"/>
                </a:lnTo>
                <a:cubicBezTo>
                  <a:pt x="7642" y="365756"/>
                  <a:pt x="0" y="358112"/>
                  <a:pt x="0" y="348613"/>
                </a:cubicBezTo>
                <a:cubicBezTo>
                  <a:pt x="0" y="339111"/>
                  <a:pt x="7642" y="331470"/>
                  <a:pt x="17145" y="331470"/>
                </a:cubicBezTo>
                <a:lnTo>
                  <a:pt x="40003" y="331470"/>
                </a:lnTo>
                <a:lnTo>
                  <a:pt x="40003" y="246676"/>
                </a:lnTo>
                <a:lnTo>
                  <a:pt x="28287" y="250604"/>
                </a:lnTo>
                <a:cubicBezTo>
                  <a:pt x="19287" y="253603"/>
                  <a:pt x="9571" y="248746"/>
                  <a:pt x="6570" y="239745"/>
                </a:cubicBezTo>
                <a:cubicBezTo>
                  <a:pt x="3569" y="230743"/>
                  <a:pt x="8427" y="221029"/>
                  <a:pt x="17427" y="218030"/>
                </a:cubicBezTo>
                <a:lnTo>
                  <a:pt x="51716" y="206600"/>
                </a:lnTo>
                <a:cubicBezTo>
                  <a:pt x="56931" y="204884"/>
                  <a:pt x="62716" y="205744"/>
                  <a:pt x="67146" y="208959"/>
                </a:cubicBezTo>
                <a:cubicBezTo>
                  <a:pt x="71577" y="212174"/>
                  <a:pt x="74290" y="217389"/>
                  <a:pt x="74290" y="222891"/>
                </a:cubicBezTo>
                <a:lnTo>
                  <a:pt x="74292" y="222887"/>
                </a:lnTo>
                <a:moveTo>
                  <a:pt x="0" y="51441"/>
                </a:moveTo>
                <a:cubicBezTo>
                  <a:pt x="0" y="23010"/>
                  <a:pt x="23001" y="7"/>
                  <a:pt x="51434" y="7"/>
                </a:cubicBezTo>
                <a:lnTo>
                  <a:pt x="85723" y="7"/>
                </a:lnTo>
                <a:cubicBezTo>
                  <a:pt x="114156" y="7"/>
                  <a:pt x="137157" y="23010"/>
                  <a:pt x="137157" y="51441"/>
                </a:cubicBezTo>
                <a:lnTo>
                  <a:pt x="137157" y="108591"/>
                </a:lnTo>
                <a:cubicBezTo>
                  <a:pt x="137157" y="137021"/>
                  <a:pt x="114156" y="160024"/>
                  <a:pt x="85723" y="160024"/>
                </a:cubicBezTo>
                <a:lnTo>
                  <a:pt x="51434" y="160024"/>
                </a:lnTo>
                <a:cubicBezTo>
                  <a:pt x="23001" y="160024"/>
                  <a:pt x="0" y="137021"/>
                  <a:pt x="0" y="108591"/>
                </a:cubicBezTo>
                <a:lnTo>
                  <a:pt x="0" y="51441"/>
                </a:lnTo>
                <a:moveTo>
                  <a:pt x="51434" y="34297"/>
                </a:moveTo>
                <a:cubicBezTo>
                  <a:pt x="41932" y="34297"/>
                  <a:pt x="34289" y="41942"/>
                  <a:pt x="34289" y="51441"/>
                </a:cubicBezTo>
                <a:lnTo>
                  <a:pt x="34289" y="108591"/>
                </a:lnTo>
                <a:cubicBezTo>
                  <a:pt x="34289" y="118093"/>
                  <a:pt x="41932" y="125734"/>
                  <a:pt x="51434" y="125734"/>
                </a:cubicBezTo>
                <a:lnTo>
                  <a:pt x="85723" y="125734"/>
                </a:lnTo>
                <a:cubicBezTo>
                  <a:pt x="95225" y="125734"/>
                  <a:pt x="102868" y="118089"/>
                  <a:pt x="102868" y="108591"/>
                </a:cubicBezTo>
                <a:lnTo>
                  <a:pt x="102868" y="51441"/>
                </a:lnTo>
                <a:cubicBezTo>
                  <a:pt x="102868" y="41938"/>
                  <a:pt x="95225" y="34297"/>
                  <a:pt x="85723" y="34297"/>
                </a:cubicBezTo>
                <a:lnTo>
                  <a:pt x="51434" y="34297"/>
                </a:lnTo>
                <a:moveTo>
                  <a:pt x="188591" y="205744"/>
                </a:moveTo>
                <a:lnTo>
                  <a:pt x="222880" y="205744"/>
                </a:lnTo>
                <a:cubicBezTo>
                  <a:pt x="251313" y="205744"/>
                  <a:pt x="274314" y="228746"/>
                  <a:pt x="274314" y="257177"/>
                </a:cubicBezTo>
                <a:lnTo>
                  <a:pt x="274314" y="314327"/>
                </a:lnTo>
                <a:cubicBezTo>
                  <a:pt x="274314" y="342757"/>
                  <a:pt x="251313" y="365760"/>
                  <a:pt x="222880" y="365760"/>
                </a:cubicBezTo>
                <a:lnTo>
                  <a:pt x="188591" y="365760"/>
                </a:lnTo>
                <a:cubicBezTo>
                  <a:pt x="160158" y="365760"/>
                  <a:pt x="137157" y="342757"/>
                  <a:pt x="137157" y="314327"/>
                </a:cubicBezTo>
                <a:lnTo>
                  <a:pt x="137157" y="257177"/>
                </a:lnTo>
                <a:cubicBezTo>
                  <a:pt x="137157" y="228746"/>
                  <a:pt x="160158" y="205744"/>
                  <a:pt x="188591" y="205744"/>
                </a:cubicBezTo>
                <a:moveTo>
                  <a:pt x="171446" y="257177"/>
                </a:moveTo>
                <a:lnTo>
                  <a:pt x="171446" y="314327"/>
                </a:lnTo>
                <a:cubicBezTo>
                  <a:pt x="171446" y="323829"/>
                  <a:pt x="179089" y="331470"/>
                  <a:pt x="188591" y="331470"/>
                </a:cubicBezTo>
                <a:lnTo>
                  <a:pt x="222880" y="331470"/>
                </a:lnTo>
                <a:cubicBezTo>
                  <a:pt x="232382" y="331470"/>
                  <a:pt x="240025" y="323826"/>
                  <a:pt x="240025" y="314327"/>
                </a:cubicBezTo>
                <a:lnTo>
                  <a:pt x="240025" y="257177"/>
                </a:lnTo>
                <a:cubicBezTo>
                  <a:pt x="240025" y="247674"/>
                  <a:pt x="232382" y="240034"/>
                  <a:pt x="222880" y="240034"/>
                </a:cubicBezTo>
                <a:lnTo>
                  <a:pt x="188591" y="240034"/>
                </a:lnTo>
                <a:cubicBezTo>
                  <a:pt x="179089" y="240034"/>
                  <a:pt x="171446" y="247678"/>
                  <a:pt x="171446" y="257177"/>
                </a:cubicBezTo>
                <a:lnTo>
                  <a:pt x="171446" y="2571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Hexadecimal Colors in Web Design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Hexadecimal colors are widely used in web development.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developers design websites with precise and consistent color schemes.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in Web Development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Hexadecimal colors are represented using a six-digit code, such as #FF0000.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code specifies the intensity of red, green, and blue in the color.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of Hexadecimal Codes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Hexadecimal colors are used in web design to represent colors and graphics.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an essential tool for creating visually appealing websites.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Hexadecimal Colors</a:t>
            </a:r>
            <a:endParaRPr lang="en-US" sz="16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4805" r="-1448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Base Systems in Cryptography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are used to create secure passwords and encryption keys.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robust protection against unauthorized access.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Secure Passwords and Keys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56410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148561" y="125705"/>
                </a:moveTo>
                <a:cubicBezTo>
                  <a:pt x="148561" y="75207"/>
                  <a:pt x="189486" y="34283"/>
                  <a:pt x="239982" y="34283"/>
                </a:cubicBezTo>
                <a:cubicBezTo>
                  <a:pt x="290479" y="34283"/>
                  <a:pt x="331404" y="75207"/>
                  <a:pt x="331404" y="125705"/>
                </a:cubicBezTo>
                <a:cubicBezTo>
                  <a:pt x="331404" y="176203"/>
                  <a:pt x="290479" y="217128"/>
                  <a:pt x="239982" y="217128"/>
                </a:cubicBezTo>
                <a:cubicBezTo>
                  <a:pt x="232554" y="217128"/>
                  <a:pt x="225341" y="216272"/>
                  <a:pt x="218483" y="214557"/>
                </a:cubicBezTo>
                <a:cubicBezTo>
                  <a:pt x="212697" y="213127"/>
                  <a:pt x="206556" y="214842"/>
                  <a:pt x="202342" y="219128"/>
                </a:cubicBezTo>
                <a:lnTo>
                  <a:pt x="181486" y="239983"/>
                </a:lnTo>
                <a:lnTo>
                  <a:pt x="142848" y="239983"/>
                </a:lnTo>
                <a:cubicBezTo>
                  <a:pt x="133349" y="239983"/>
                  <a:pt x="125704" y="247626"/>
                  <a:pt x="125704" y="257127"/>
                </a:cubicBezTo>
                <a:lnTo>
                  <a:pt x="125704" y="285698"/>
                </a:lnTo>
                <a:lnTo>
                  <a:pt x="97135" y="285698"/>
                </a:lnTo>
                <a:cubicBezTo>
                  <a:pt x="87636" y="285698"/>
                  <a:pt x="79992" y="293341"/>
                  <a:pt x="79992" y="302841"/>
                </a:cubicBezTo>
                <a:lnTo>
                  <a:pt x="79992" y="331413"/>
                </a:lnTo>
                <a:lnTo>
                  <a:pt x="34279" y="331413"/>
                </a:lnTo>
                <a:lnTo>
                  <a:pt x="34279" y="275631"/>
                </a:lnTo>
                <a:lnTo>
                  <a:pt x="146556" y="163353"/>
                </a:lnTo>
                <a:cubicBezTo>
                  <a:pt x="150770" y="159140"/>
                  <a:pt x="152485" y="152997"/>
                  <a:pt x="151128" y="147212"/>
                </a:cubicBezTo>
                <a:cubicBezTo>
                  <a:pt x="149486" y="140355"/>
                  <a:pt x="148557" y="133140"/>
                  <a:pt x="148557" y="125713"/>
                </a:cubicBezTo>
                <a:lnTo>
                  <a:pt x="148561" y="125705"/>
                </a:lnTo>
                <a:moveTo>
                  <a:pt x="239982" y="0"/>
                </a:moveTo>
                <a:cubicBezTo>
                  <a:pt x="170558" y="0"/>
                  <a:pt x="114278" y="56283"/>
                  <a:pt x="114278" y="125705"/>
                </a:cubicBezTo>
                <a:cubicBezTo>
                  <a:pt x="114278" y="132489"/>
                  <a:pt x="114779" y="139133"/>
                  <a:pt x="115851" y="145632"/>
                </a:cubicBezTo>
                <a:lnTo>
                  <a:pt x="5000" y="256410"/>
                </a:lnTo>
                <a:cubicBezTo>
                  <a:pt x="1785" y="259624"/>
                  <a:pt x="0" y="263980"/>
                  <a:pt x="0" y="268551"/>
                </a:cubicBezTo>
                <a:lnTo>
                  <a:pt x="0" y="348545"/>
                </a:lnTo>
                <a:cubicBezTo>
                  <a:pt x="0" y="358046"/>
                  <a:pt x="7641" y="365689"/>
                  <a:pt x="17143" y="365689"/>
                </a:cubicBezTo>
                <a:lnTo>
                  <a:pt x="97139" y="365689"/>
                </a:lnTo>
                <a:cubicBezTo>
                  <a:pt x="106637" y="365689"/>
                  <a:pt x="114282" y="358046"/>
                  <a:pt x="114282" y="348549"/>
                </a:cubicBezTo>
                <a:lnTo>
                  <a:pt x="114282" y="319981"/>
                </a:lnTo>
                <a:lnTo>
                  <a:pt x="142851" y="319981"/>
                </a:lnTo>
                <a:cubicBezTo>
                  <a:pt x="152350" y="319981"/>
                  <a:pt x="159994" y="312338"/>
                  <a:pt x="159994" y="302841"/>
                </a:cubicBezTo>
                <a:lnTo>
                  <a:pt x="159994" y="274274"/>
                </a:lnTo>
                <a:lnTo>
                  <a:pt x="188564" y="274274"/>
                </a:lnTo>
                <a:cubicBezTo>
                  <a:pt x="193136" y="274274"/>
                  <a:pt x="197492" y="272489"/>
                  <a:pt x="200707" y="269275"/>
                </a:cubicBezTo>
                <a:lnTo>
                  <a:pt x="220133" y="249849"/>
                </a:lnTo>
                <a:cubicBezTo>
                  <a:pt x="226632" y="250848"/>
                  <a:pt x="233274" y="251422"/>
                  <a:pt x="240059" y="251422"/>
                </a:cubicBezTo>
                <a:cubicBezTo>
                  <a:pt x="309484" y="251422"/>
                  <a:pt x="365764" y="195139"/>
                  <a:pt x="365764" y="125716"/>
                </a:cubicBezTo>
                <a:cubicBezTo>
                  <a:pt x="365764" y="56294"/>
                  <a:pt x="309411" y="11"/>
                  <a:pt x="239986" y="11"/>
                </a:cubicBezTo>
                <a:lnTo>
                  <a:pt x="239982" y="0"/>
                </a:lnTo>
                <a:moveTo>
                  <a:pt x="262839" y="125705"/>
                </a:moveTo>
                <a:cubicBezTo>
                  <a:pt x="275461" y="125705"/>
                  <a:pt x="285695" y="115473"/>
                  <a:pt x="285695" y="102850"/>
                </a:cubicBezTo>
                <a:cubicBezTo>
                  <a:pt x="285695" y="90226"/>
                  <a:pt x="275461" y="79994"/>
                  <a:pt x="262839" y="79994"/>
                </a:cubicBezTo>
                <a:cubicBezTo>
                  <a:pt x="250216" y="79994"/>
                  <a:pt x="239982" y="90226"/>
                  <a:pt x="239982" y="102850"/>
                </a:cubicBezTo>
                <a:cubicBezTo>
                  <a:pt x="239982" y="115473"/>
                  <a:pt x="250216" y="125705"/>
                  <a:pt x="262839" y="12570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and hexadecimal numbers are used to represent encrypted data.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systems simplify the representation of complex encryption algorithms.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Binary and Hexadecimal in Encryption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73792"/>
            <a:ext cx="365760" cy="330924"/>
          </a:xfrm>
          <a:custGeom>
            <a:avLst/>
            <a:gdLst/>
            <a:ahLst/>
            <a:cxnLst/>
            <a:rect l="l" t="t" r="r" b="b"/>
            <a:pathLst>
              <a:path w="365760" h="330924">
                <a:moveTo>
                  <a:pt x="7118" y="138975"/>
                </a:moveTo>
                <a:cubicBezTo>
                  <a:pt x="-2374" y="155382"/>
                  <a:pt x="-2374" y="175539"/>
                  <a:pt x="7118" y="191946"/>
                </a:cubicBezTo>
                <a:lnTo>
                  <a:pt x="72080" y="304437"/>
                </a:lnTo>
                <a:cubicBezTo>
                  <a:pt x="81572" y="320844"/>
                  <a:pt x="99008" y="330924"/>
                  <a:pt x="117990" y="330924"/>
                </a:cubicBezTo>
                <a:lnTo>
                  <a:pt x="247916" y="330924"/>
                </a:lnTo>
                <a:cubicBezTo>
                  <a:pt x="266822" y="330924"/>
                  <a:pt x="284334" y="320844"/>
                  <a:pt x="293826" y="304437"/>
                </a:cubicBezTo>
                <a:lnTo>
                  <a:pt x="358642" y="191946"/>
                </a:lnTo>
                <a:cubicBezTo>
                  <a:pt x="368134" y="175539"/>
                  <a:pt x="368134" y="155382"/>
                  <a:pt x="358642" y="138975"/>
                </a:cubicBezTo>
                <a:lnTo>
                  <a:pt x="293680" y="26484"/>
                </a:lnTo>
                <a:cubicBezTo>
                  <a:pt x="284188" y="10077"/>
                  <a:pt x="266752" y="-3"/>
                  <a:pt x="247769" y="-3"/>
                </a:cubicBezTo>
                <a:lnTo>
                  <a:pt x="117844" y="-3"/>
                </a:lnTo>
                <a:cubicBezTo>
                  <a:pt x="98938" y="-3"/>
                  <a:pt x="81425" y="10077"/>
                  <a:pt x="71934" y="26484"/>
                </a:cubicBezTo>
                <a:lnTo>
                  <a:pt x="7118" y="138975"/>
                </a:lnTo>
                <a:moveTo>
                  <a:pt x="37725" y="174291"/>
                </a:moveTo>
                <a:cubicBezTo>
                  <a:pt x="34561" y="168847"/>
                  <a:pt x="34561" y="162077"/>
                  <a:pt x="37725" y="156633"/>
                </a:cubicBezTo>
                <a:lnTo>
                  <a:pt x="102614" y="44142"/>
                </a:lnTo>
                <a:cubicBezTo>
                  <a:pt x="105778" y="38698"/>
                  <a:pt x="111590" y="35313"/>
                  <a:pt x="117917" y="35313"/>
                </a:cubicBezTo>
                <a:lnTo>
                  <a:pt x="247843" y="35313"/>
                </a:lnTo>
                <a:cubicBezTo>
                  <a:pt x="254170" y="35313"/>
                  <a:pt x="259982" y="38698"/>
                  <a:pt x="263146" y="44142"/>
                </a:cubicBezTo>
                <a:lnTo>
                  <a:pt x="328109" y="156633"/>
                </a:lnTo>
                <a:cubicBezTo>
                  <a:pt x="331273" y="162077"/>
                  <a:pt x="331273" y="168847"/>
                  <a:pt x="328109" y="174291"/>
                </a:cubicBezTo>
                <a:lnTo>
                  <a:pt x="263146" y="286782"/>
                </a:lnTo>
                <a:cubicBezTo>
                  <a:pt x="259982" y="292226"/>
                  <a:pt x="254170" y="295611"/>
                  <a:pt x="247843" y="295611"/>
                </a:cubicBezTo>
                <a:lnTo>
                  <a:pt x="117917" y="295611"/>
                </a:lnTo>
                <a:cubicBezTo>
                  <a:pt x="111590" y="295611"/>
                  <a:pt x="105778" y="292226"/>
                  <a:pt x="102614" y="286782"/>
                </a:cubicBezTo>
                <a:lnTo>
                  <a:pt x="37651" y="174291"/>
                </a:lnTo>
                <a:lnTo>
                  <a:pt x="37725" y="17429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are used in cryptography to create secure codes and ciphers.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fundamental role in ensuring data security.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Number Base Systems in Cryptography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2870" y="91440"/>
                </a:moveTo>
                <a:lnTo>
                  <a:pt x="102870" y="137160"/>
                </a:lnTo>
                <a:lnTo>
                  <a:pt x="217170" y="137160"/>
                </a:lnTo>
                <a:lnTo>
                  <a:pt x="217170" y="91440"/>
                </a:lnTo>
                <a:cubicBezTo>
                  <a:pt x="217170" y="59864"/>
                  <a:pt x="191595" y="34290"/>
                  <a:pt x="160020" y="34290"/>
                </a:cubicBezTo>
                <a:cubicBezTo>
                  <a:pt x="128445" y="34290"/>
                  <a:pt x="102870" y="59864"/>
                  <a:pt x="102870" y="91440"/>
                </a:cubicBezTo>
                <a:lnTo>
                  <a:pt x="102870" y="91440"/>
                </a:lnTo>
                <a:moveTo>
                  <a:pt x="68581" y="137160"/>
                </a:moveTo>
                <a:lnTo>
                  <a:pt x="68581" y="91440"/>
                </a:lnTo>
                <a:cubicBezTo>
                  <a:pt x="68581" y="40932"/>
                  <a:pt x="109514" y="0"/>
                  <a:pt x="160020" y="0"/>
                </a:cubicBezTo>
                <a:cubicBezTo>
                  <a:pt x="210526" y="0"/>
                  <a:pt x="251459" y="40932"/>
                  <a:pt x="251459" y="91440"/>
                </a:cubicBezTo>
                <a:lnTo>
                  <a:pt x="251459" y="137160"/>
                </a:lnTo>
                <a:lnTo>
                  <a:pt x="274319" y="137160"/>
                </a:lnTo>
                <a:cubicBezTo>
                  <a:pt x="299535" y="137160"/>
                  <a:pt x="320040" y="157661"/>
                  <a:pt x="320040" y="182880"/>
                </a:cubicBezTo>
                <a:lnTo>
                  <a:pt x="320040" y="320040"/>
                </a:lnTo>
                <a:cubicBezTo>
                  <a:pt x="320040" y="345259"/>
                  <a:pt x="299538" y="365760"/>
                  <a:pt x="274319" y="365760"/>
                </a:cubicBezTo>
                <a:lnTo>
                  <a:pt x="45718" y="365760"/>
                </a:lnTo>
                <a:cubicBezTo>
                  <a:pt x="20502" y="365760"/>
                  <a:pt x="-3" y="345259"/>
                  <a:pt x="-3" y="320040"/>
                </a:cubicBezTo>
                <a:lnTo>
                  <a:pt x="-3" y="182880"/>
                </a:lnTo>
                <a:cubicBezTo>
                  <a:pt x="-3" y="157661"/>
                  <a:pt x="20499" y="137160"/>
                  <a:pt x="45718" y="137160"/>
                </a:cubicBezTo>
                <a:lnTo>
                  <a:pt x="68581" y="137160"/>
                </a:lnTo>
                <a:moveTo>
                  <a:pt x="34289" y="182880"/>
                </a:moveTo>
                <a:lnTo>
                  <a:pt x="34289" y="320040"/>
                </a:lnTo>
                <a:cubicBezTo>
                  <a:pt x="34289" y="326327"/>
                  <a:pt x="39432" y="331470"/>
                  <a:pt x="45718" y="331470"/>
                </a:cubicBezTo>
                <a:lnTo>
                  <a:pt x="274319" y="331470"/>
                </a:lnTo>
                <a:cubicBezTo>
                  <a:pt x="280605" y="331470"/>
                  <a:pt x="285748" y="326327"/>
                  <a:pt x="285748" y="320040"/>
                </a:cubicBezTo>
                <a:lnTo>
                  <a:pt x="285748" y="182880"/>
                </a:lnTo>
                <a:cubicBezTo>
                  <a:pt x="285748" y="176593"/>
                  <a:pt x="280605" y="171450"/>
                  <a:pt x="274319" y="171450"/>
                </a:cubicBezTo>
                <a:lnTo>
                  <a:pt x="45718" y="171450"/>
                </a:lnTo>
                <a:cubicBezTo>
                  <a:pt x="39432" y="171450"/>
                  <a:pt x="34289" y="176593"/>
                  <a:pt x="34289" y="182880"/>
                </a:cubicBezTo>
                <a:lnTo>
                  <a:pt x="34289" y="1828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Binary Search in Data Analysis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Data Analysis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search is used in data analysis to quickly find specific data points.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it a valuable tool for handling large datasets efficiently.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Binary Search Works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search works by dividing the search space in half.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repeatedly searches for the item in one of the two halves until the item is found.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Binary Search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search is an efficient algorithm used to find a specific item in a large dataset.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widely used in computer science and data analysis for its speed and efficiency.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899958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78594" y="38398"/>
                </a:moveTo>
                <a:lnTo>
                  <a:pt x="178594" y="78001"/>
                </a:lnTo>
                <a:cubicBezTo>
                  <a:pt x="172656" y="81215"/>
                  <a:pt x="164485" y="84340"/>
                  <a:pt x="154127" y="86886"/>
                </a:cubicBezTo>
                <a:cubicBezTo>
                  <a:pt x="138991" y="90638"/>
                  <a:pt x="120329" y="92869"/>
                  <a:pt x="100013" y="92869"/>
                </a:cubicBezTo>
                <a:cubicBezTo>
                  <a:pt x="79698" y="92869"/>
                  <a:pt x="61034" y="90635"/>
                  <a:pt x="45898" y="86886"/>
                </a:cubicBezTo>
                <a:cubicBezTo>
                  <a:pt x="35538" y="84342"/>
                  <a:pt x="27369" y="81260"/>
                  <a:pt x="21431" y="78001"/>
                </a:cubicBezTo>
                <a:lnTo>
                  <a:pt x="21431" y="38398"/>
                </a:lnTo>
                <a:lnTo>
                  <a:pt x="21699" y="38174"/>
                </a:lnTo>
                <a:cubicBezTo>
                  <a:pt x="24065" y="36165"/>
                  <a:pt x="28798" y="33396"/>
                  <a:pt x="36523" y="30628"/>
                </a:cubicBezTo>
                <a:cubicBezTo>
                  <a:pt x="51748" y="25226"/>
                  <a:pt x="74205" y="21431"/>
                  <a:pt x="100013" y="21431"/>
                </a:cubicBezTo>
                <a:cubicBezTo>
                  <a:pt x="125820" y="21431"/>
                  <a:pt x="148277" y="25226"/>
                  <a:pt x="163502" y="30628"/>
                </a:cubicBezTo>
                <a:cubicBezTo>
                  <a:pt x="171227" y="33396"/>
                  <a:pt x="175914" y="36165"/>
                  <a:pt x="178326" y="38174"/>
                </a:cubicBezTo>
                <a:lnTo>
                  <a:pt x="178594" y="38398"/>
                </a:lnTo>
                <a:moveTo>
                  <a:pt x="178594" y="101576"/>
                </a:moveTo>
                <a:lnTo>
                  <a:pt x="178594" y="135151"/>
                </a:lnTo>
                <a:cubicBezTo>
                  <a:pt x="172656" y="138365"/>
                  <a:pt x="164485" y="141490"/>
                  <a:pt x="154127" y="144036"/>
                </a:cubicBezTo>
                <a:cubicBezTo>
                  <a:pt x="138991" y="147788"/>
                  <a:pt x="120329" y="150019"/>
                  <a:pt x="100013" y="150019"/>
                </a:cubicBezTo>
                <a:cubicBezTo>
                  <a:pt x="79698" y="150019"/>
                  <a:pt x="61034" y="147785"/>
                  <a:pt x="45898" y="144036"/>
                </a:cubicBezTo>
                <a:cubicBezTo>
                  <a:pt x="35538" y="141492"/>
                  <a:pt x="27369" y="138410"/>
                  <a:pt x="21431" y="135151"/>
                </a:cubicBezTo>
                <a:lnTo>
                  <a:pt x="21431" y="101576"/>
                </a:lnTo>
                <a:cubicBezTo>
                  <a:pt x="27369" y="103942"/>
                  <a:pt x="33888" y="105997"/>
                  <a:pt x="40763" y="107693"/>
                </a:cubicBezTo>
                <a:cubicBezTo>
                  <a:pt x="57819" y="111891"/>
                  <a:pt x="78224" y="114302"/>
                  <a:pt x="100013" y="114302"/>
                </a:cubicBezTo>
                <a:cubicBezTo>
                  <a:pt x="121801" y="114302"/>
                  <a:pt x="142206" y="111891"/>
                  <a:pt x="159262" y="107693"/>
                </a:cubicBezTo>
                <a:cubicBezTo>
                  <a:pt x="166137" y="105997"/>
                  <a:pt x="172656" y="103988"/>
                  <a:pt x="178594" y="101576"/>
                </a:cubicBezTo>
                <a:lnTo>
                  <a:pt x="178594" y="101576"/>
                </a:lnTo>
                <a:moveTo>
                  <a:pt x="21431" y="190202"/>
                </a:moveTo>
                <a:lnTo>
                  <a:pt x="21431" y="158770"/>
                </a:lnTo>
                <a:cubicBezTo>
                  <a:pt x="27369" y="161136"/>
                  <a:pt x="33888" y="163191"/>
                  <a:pt x="40763" y="164887"/>
                </a:cubicBezTo>
                <a:cubicBezTo>
                  <a:pt x="57819" y="169038"/>
                  <a:pt x="78224" y="171450"/>
                  <a:pt x="100013" y="171450"/>
                </a:cubicBezTo>
                <a:cubicBezTo>
                  <a:pt x="121801" y="171450"/>
                  <a:pt x="142206" y="169038"/>
                  <a:pt x="159262" y="164841"/>
                </a:cubicBezTo>
                <a:cubicBezTo>
                  <a:pt x="166137" y="163145"/>
                  <a:pt x="172656" y="161136"/>
                  <a:pt x="178594" y="158724"/>
                </a:cubicBezTo>
                <a:lnTo>
                  <a:pt x="178594" y="190156"/>
                </a:lnTo>
                <a:lnTo>
                  <a:pt x="178326" y="190380"/>
                </a:lnTo>
                <a:cubicBezTo>
                  <a:pt x="175960" y="192390"/>
                  <a:pt x="171227" y="195158"/>
                  <a:pt x="163502" y="197926"/>
                </a:cubicBezTo>
                <a:cubicBezTo>
                  <a:pt x="148277" y="203374"/>
                  <a:pt x="125820" y="207169"/>
                  <a:pt x="100013" y="207169"/>
                </a:cubicBezTo>
                <a:cubicBezTo>
                  <a:pt x="74205" y="207169"/>
                  <a:pt x="51748" y="203374"/>
                  <a:pt x="36523" y="197972"/>
                </a:cubicBezTo>
                <a:cubicBezTo>
                  <a:pt x="28798" y="195204"/>
                  <a:pt x="24111" y="192435"/>
                  <a:pt x="21699" y="190426"/>
                </a:cubicBezTo>
                <a:lnTo>
                  <a:pt x="21431" y="190202"/>
                </a:lnTo>
                <a:moveTo>
                  <a:pt x="179530" y="189265"/>
                </a:moveTo>
                <a:cubicBezTo>
                  <a:pt x="179530" y="189265"/>
                  <a:pt x="179530" y="189311"/>
                  <a:pt x="179440" y="189354"/>
                </a:cubicBezTo>
                <a:lnTo>
                  <a:pt x="179484" y="189265"/>
                </a:lnTo>
                <a:cubicBezTo>
                  <a:pt x="179484" y="189265"/>
                  <a:pt x="179484" y="189265"/>
                  <a:pt x="179484" y="189219"/>
                </a:cubicBezTo>
                <a:lnTo>
                  <a:pt x="179530" y="189265"/>
                </a:lnTo>
                <a:moveTo>
                  <a:pt x="20539" y="189265"/>
                </a:moveTo>
                <a:cubicBezTo>
                  <a:pt x="20539" y="189265"/>
                  <a:pt x="20539" y="189311"/>
                  <a:pt x="20629" y="189354"/>
                </a:cubicBezTo>
                <a:cubicBezTo>
                  <a:pt x="20585" y="189308"/>
                  <a:pt x="20585" y="189265"/>
                  <a:pt x="20539" y="189265"/>
                </a:cubicBezTo>
                <a:moveTo>
                  <a:pt x="20539" y="39335"/>
                </a:moveTo>
                <a:cubicBezTo>
                  <a:pt x="20539" y="39335"/>
                  <a:pt x="20583" y="39289"/>
                  <a:pt x="20629" y="39246"/>
                </a:cubicBezTo>
                <a:cubicBezTo>
                  <a:pt x="20585" y="39292"/>
                  <a:pt x="20539" y="39335"/>
                  <a:pt x="20539" y="39335"/>
                </a:cubicBezTo>
                <a:moveTo>
                  <a:pt x="179486" y="39246"/>
                </a:moveTo>
                <a:cubicBezTo>
                  <a:pt x="179530" y="39292"/>
                  <a:pt x="179576" y="39335"/>
                  <a:pt x="179576" y="39335"/>
                </a:cubicBezTo>
                <a:cubicBezTo>
                  <a:pt x="179576" y="39335"/>
                  <a:pt x="179576" y="39289"/>
                  <a:pt x="179486" y="39246"/>
                </a:cubicBezTo>
                <a:moveTo>
                  <a:pt x="200025" y="192881"/>
                </a:moveTo>
                <a:lnTo>
                  <a:pt x="200025" y="35719"/>
                </a:lnTo>
                <a:cubicBezTo>
                  <a:pt x="200025" y="15984"/>
                  <a:pt x="155243" y="0"/>
                  <a:pt x="100013" y="0"/>
                </a:cubicBezTo>
                <a:cubicBezTo>
                  <a:pt x="44782" y="0"/>
                  <a:pt x="0" y="15984"/>
                  <a:pt x="0" y="35719"/>
                </a:cubicBezTo>
                <a:lnTo>
                  <a:pt x="0" y="192881"/>
                </a:lnTo>
                <a:cubicBezTo>
                  <a:pt x="0" y="212616"/>
                  <a:pt x="44782" y="228600"/>
                  <a:pt x="100013" y="228600"/>
                </a:cubicBezTo>
                <a:cubicBezTo>
                  <a:pt x="155243" y="228600"/>
                  <a:pt x="200025" y="212616"/>
                  <a:pt x="200025" y="19288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81" y="3340517"/>
            <a:ext cx="228578" cy="228600"/>
          </a:xfrm>
          <a:custGeom>
            <a:avLst/>
            <a:gdLst/>
            <a:ahLst/>
            <a:cxnLst/>
            <a:rect l="l" t="t" r="r" b="b"/>
            <a:pathLst>
              <a:path w="228578" h="228600">
                <a:moveTo>
                  <a:pt x="107592" y="61185"/>
                </a:moveTo>
                <a:cubicBezTo>
                  <a:pt x="103395" y="65382"/>
                  <a:pt x="96608" y="65382"/>
                  <a:pt x="92457" y="61185"/>
                </a:cubicBezTo>
                <a:cubicBezTo>
                  <a:pt x="88306" y="56988"/>
                  <a:pt x="88261" y="50203"/>
                  <a:pt x="92457" y="46051"/>
                </a:cubicBezTo>
                <a:lnTo>
                  <a:pt x="135270" y="3148"/>
                </a:lnTo>
                <a:cubicBezTo>
                  <a:pt x="139467" y="-1049"/>
                  <a:pt x="146253" y="-1049"/>
                  <a:pt x="150404" y="3148"/>
                </a:cubicBezTo>
                <a:lnTo>
                  <a:pt x="193262" y="46006"/>
                </a:lnTo>
                <a:cubicBezTo>
                  <a:pt x="197459" y="50203"/>
                  <a:pt x="197459" y="56988"/>
                  <a:pt x="193262" y="61139"/>
                </a:cubicBezTo>
                <a:cubicBezTo>
                  <a:pt x="189066" y="65290"/>
                  <a:pt x="182279" y="65336"/>
                  <a:pt x="178128" y="61139"/>
                </a:cubicBezTo>
                <a:lnTo>
                  <a:pt x="153575" y="36585"/>
                </a:lnTo>
                <a:lnTo>
                  <a:pt x="153575" y="171455"/>
                </a:lnTo>
                <a:lnTo>
                  <a:pt x="153575" y="175025"/>
                </a:lnTo>
                <a:cubicBezTo>
                  <a:pt x="153575" y="192794"/>
                  <a:pt x="167950" y="207169"/>
                  <a:pt x="185719" y="207169"/>
                </a:cubicBezTo>
                <a:lnTo>
                  <a:pt x="217864" y="207169"/>
                </a:lnTo>
                <a:cubicBezTo>
                  <a:pt x="223803" y="207169"/>
                  <a:pt x="228580" y="211946"/>
                  <a:pt x="228580" y="217883"/>
                </a:cubicBezTo>
                <a:cubicBezTo>
                  <a:pt x="228580" y="223820"/>
                  <a:pt x="223803" y="228598"/>
                  <a:pt x="217867" y="228598"/>
                </a:cubicBezTo>
                <a:lnTo>
                  <a:pt x="185724" y="228598"/>
                </a:lnTo>
                <a:cubicBezTo>
                  <a:pt x="156125" y="228598"/>
                  <a:pt x="132152" y="204624"/>
                  <a:pt x="132152" y="175025"/>
                </a:cubicBezTo>
                <a:lnTo>
                  <a:pt x="132152" y="171455"/>
                </a:lnTo>
                <a:cubicBezTo>
                  <a:pt x="132152" y="153685"/>
                  <a:pt x="117777" y="139311"/>
                  <a:pt x="100010" y="139311"/>
                </a:cubicBezTo>
                <a:lnTo>
                  <a:pt x="36570" y="139311"/>
                </a:lnTo>
                <a:lnTo>
                  <a:pt x="61124" y="163865"/>
                </a:lnTo>
                <a:cubicBezTo>
                  <a:pt x="65321" y="168062"/>
                  <a:pt x="65321" y="174847"/>
                  <a:pt x="61124" y="178998"/>
                </a:cubicBezTo>
                <a:cubicBezTo>
                  <a:pt x="56927" y="183150"/>
                  <a:pt x="50141" y="183195"/>
                  <a:pt x="45990" y="178998"/>
                </a:cubicBezTo>
                <a:lnTo>
                  <a:pt x="3132" y="136184"/>
                </a:lnTo>
                <a:cubicBezTo>
                  <a:pt x="1122" y="134174"/>
                  <a:pt x="7" y="131452"/>
                  <a:pt x="7" y="128594"/>
                </a:cubicBezTo>
                <a:cubicBezTo>
                  <a:pt x="7" y="125737"/>
                  <a:pt x="1122" y="123014"/>
                  <a:pt x="3132" y="121005"/>
                </a:cubicBezTo>
                <a:lnTo>
                  <a:pt x="45990" y="78147"/>
                </a:lnTo>
                <a:cubicBezTo>
                  <a:pt x="50187" y="73950"/>
                  <a:pt x="56973" y="73950"/>
                  <a:pt x="61124" y="78147"/>
                </a:cubicBezTo>
                <a:cubicBezTo>
                  <a:pt x="65275" y="82344"/>
                  <a:pt x="65321" y="89129"/>
                  <a:pt x="61124" y="93280"/>
                </a:cubicBezTo>
                <a:lnTo>
                  <a:pt x="36570" y="117834"/>
                </a:lnTo>
                <a:lnTo>
                  <a:pt x="100010" y="117880"/>
                </a:lnTo>
                <a:cubicBezTo>
                  <a:pt x="112063" y="117880"/>
                  <a:pt x="123181" y="121853"/>
                  <a:pt x="132155" y="128594"/>
                </a:cubicBezTo>
                <a:lnTo>
                  <a:pt x="132155" y="36583"/>
                </a:lnTo>
                <a:lnTo>
                  <a:pt x="107601" y="61137"/>
                </a:lnTo>
                <a:lnTo>
                  <a:pt x="107592" y="611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629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Base Systems in Computer Networks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Security Applications of Number Base Systems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2"/>
              </a:spcBef>
              <a:buNone/>
            </a:pPr>
            <a:r>
              <a:rPr lang="en-US" sz="11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are used to create secure network protocols and encryption methods.</a:t>
            </a:r>
            <a:endParaRPr lang="en-US" sz="1109" dirty="0"/>
          </a:p>
          <a:p>
            <a:pPr algn="l" marL="0" indent="0">
              <a:lnSpc>
                <a:spcPct val="90000"/>
              </a:lnSpc>
              <a:spcBef>
                <a:spcPts val="792"/>
              </a:spcBef>
              <a:buNone/>
            </a:pPr>
            <a:r>
              <a:rPr lang="en-US" sz="11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the protection of sensitive information in computer networks.</a:t>
            </a:r>
            <a:endParaRPr lang="en-US" sz="1109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Binary and Hexadecimal in Network Protocols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2"/>
              </a:spcBef>
              <a:buNone/>
            </a:pPr>
            <a:r>
              <a:rPr lang="en-US" sz="11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Binary and hexadecimal numbers are used to represent IP addresses and network protocols.</a:t>
            </a:r>
            <a:endParaRPr lang="en-US" sz="1109" dirty="0"/>
          </a:p>
          <a:p>
            <a:pPr algn="l" marL="0" indent="0">
              <a:lnSpc>
                <a:spcPct val="90000"/>
              </a:lnSpc>
              <a:spcBef>
                <a:spcPts val="792"/>
              </a:spcBef>
              <a:buNone/>
            </a:pPr>
            <a:r>
              <a:rPr lang="en-US" sz="11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systems simplify the representation and processing of complex data.</a:t>
            </a:r>
            <a:endParaRPr lang="en-US" sz="1109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Number Base Systems in Networking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2"/>
              </a:spcBef>
              <a:buNone/>
            </a:pPr>
            <a:r>
              <a:rPr lang="en-US" sz="11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are used in computer networks to assign IP addresses and perform routing operations.</a:t>
            </a:r>
            <a:endParaRPr lang="en-US" sz="1109" dirty="0"/>
          </a:p>
          <a:p>
            <a:pPr algn="l" marL="0" indent="0">
              <a:lnSpc>
                <a:spcPct val="90000"/>
              </a:lnSpc>
              <a:spcBef>
                <a:spcPts val="792"/>
              </a:spcBef>
              <a:buNone/>
            </a:pPr>
            <a:r>
              <a:rPr lang="en-US" sz="11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crucial role in ensuring efficient communication between devices.</a:t>
            </a:r>
            <a:endParaRPr lang="en-US" sz="1109" dirty="0"/>
          </a:p>
        </p:txBody>
      </p:sp>
      <p:sp>
        <p:nvSpPr>
          <p:cNvPr id="21" name="Text 19"/>
          <p:cNvSpPr/>
          <p:nvPr/>
        </p:nvSpPr>
        <p:spPr>
          <a:xfrm>
            <a:off x="925263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4294" y="57150"/>
                </a:moveTo>
                <a:lnTo>
                  <a:pt x="64294" y="85725"/>
                </a:lnTo>
                <a:lnTo>
                  <a:pt x="135731" y="85725"/>
                </a:lnTo>
                <a:lnTo>
                  <a:pt x="135731" y="57150"/>
                </a:lnTo>
                <a:cubicBezTo>
                  <a:pt x="135731" y="37415"/>
                  <a:pt x="119747" y="21431"/>
                  <a:pt x="100013" y="21431"/>
                </a:cubicBezTo>
                <a:cubicBezTo>
                  <a:pt x="80278" y="21431"/>
                  <a:pt x="64294" y="37415"/>
                  <a:pt x="64294" y="57150"/>
                </a:cubicBezTo>
                <a:lnTo>
                  <a:pt x="64294" y="57150"/>
                </a:lnTo>
                <a:moveTo>
                  <a:pt x="42863" y="85725"/>
                </a:moveTo>
                <a:lnTo>
                  <a:pt x="42863" y="57150"/>
                </a:lnTo>
                <a:cubicBezTo>
                  <a:pt x="42863" y="25583"/>
                  <a:pt x="68447" y="0"/>
                  <a:pt x="100013" y="0"/>
                </a:cubicBezTo>
                <a:cubicBezTo>
                  <a:pt x="131578" y="0"/>
                  <a:pt x="157162" y="25583"/>
                  <a:pt x="157162" y="57150"/>
                </a:cubicBezTo>
                <a:lnTo>
                  <a:pt x="157162" y="85725"/>
                </a:lnTo>
                <a:lnTo>
                  <a:pt x="171449" y="85725"/>
                </a:lnTo>
                <a:cubicBezTo>
                  <a:pt x="187209" y="85725"/>
                  <a:pt x="200025" y="98538"/>
                  <a:pt x="200025" y="114300"/>
                </a:cubicBezTo>
                <a:lnTo>
                  <a:pt x="200025" y="200025"/>
                </a:lnTo>
                <a:cubicBezTo>
                  <a:pt x="200025" y="215787"/>
                  <a:pt x="187211" y="228600"/>
                  <a:pt x="171449" y="228600"/>
                </a:cubicBezTo>
                <a:lnTo>
                  <a:pt x="28574" y="228600"/>
                </a:lnTo>
                <a:cubicBezTo>
                  <a:pt x="12814" y="228600"/>
                  <a:pt x="-2" y="215787"/>
                  <a:pt x="-2" y="200025"/>
                </a:cubicBezTo>
                <a:lnTo>
                  <a:pt x="-2" y="114300"/>
                </a:lnTo>
                <a:cubicBezTo>
                  <a:pt x="-2" y="98538"/>
                  <a:pt x="12812" y="85725"/>
                  <a:pt x="28574" y="85725"/>
                </a:cubicBezTo>
                <a:lnTo>
                  <a:pt x="42863" y="85725"/>
                </a:lnTo>
                <a:moveTo>
                  <a:pt x="21431" y="114300"/>
                </a:moveTo>
                <a:lnTo>
                  <a:pt x="21431" y="200025"/>
                </a:lnTo>
                <a:cubicBezTo>
                  <a:pt x="21431" y="203955"/>
                  <a:pt x="24645" y="207169"/>
                  <a:pt x="28574" y="207169"/>
                </a:cubicBezTo>
                <a:lnTo>
                  <a:pt x="171449" y="207169"/>
                </a:lnTo>
                <a:cubicBezTo>
                  <a:pt x="175378" y="207169"/>
                  <a:pt x="178592" y="203955"/>
                  <a:pt x="178592" y="200025"/>
                </a:cubicBezTo>
                <a:lnTo>
                  <a:pt x="178592" y="114300"/>
                </a:lnTo>
                <a:cubicBezTo>
                  <a:pt x="178592" y="110370"/>
                  <a:pt x="175378" y="107156"/>
                  <a:pt x="171449" y="107156"/>
                </a:cubicBezTo>
                <a:lnTo>
                  <a:pt x="28574" y="107156"/>
                </a:lnTo>
                <a:cubicBezTo>
                  <a:pt x="24645" y="107156"/>
                  <a:pt x="21431" y="110370"/>
                  <a:pt x="21431" y="114300"/>
                </a:cubicBezTo>
                <a:lnTo>
                  <a:pt x="21431" y="1143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1403"/>
            <a:ext cx="228600" cy="206827"/>
          </a:xfrm>
          <a:custGeom>
            <a:avLst/>
            <a:gdLst/>
            <a:ahLst/>
            <a:cxnLst/>
            <a:rect l="l" t="t" r="r" b="b"/>
            <a:pathLst>
              <a:path w="228600" h="206827">
                <a:moveTo>
                  <a:pt x="4449" y="86859"/>
                </a:moveTo>
                <a:cubicBezTo>
                  <a:pt x="-1484" y="97114"/>
                  <a:pt x="-1484" y="109712"/>
                  <a:pt x="4449" y="119966"/>
                </a:cubicBezTo>
                <a:lnTo>
                  <a:pt x="45050" y="190273"/>
                </a:lnTo>
                <a:cubicBezTo>
                  <a:pt x="50982" y="200528"/>
                  <a:pt x="61880" y="206827"/>
                  <a:pt x="73744" y="206827"/>
                </a:cubicBezTo>
                <a:lnTo>
                  <a:pt x="154947" y="206827"/>
                </a:lnTo>
                <a:cubicBezTo>
                  <a:pt x="166764" y="206827"/>
                  <a:pt x="177709" y="200528"/>
                  <a:pt x="183641" y="190273"/>
                </a:cubicBezTo>
                <a:lnTo>
                  <a:pt x="224151" y="119966"/>
                </a:lnTo>
                <a:cubicBezTo>
                  <a:pt x="230084" y="109712"/>
                  <a:pt x="230084" y="97114"/>
                  <a:pt x="224151" y="86859"/>
                </a:cubicBezTo>
                <a:lnTo>
                  <a:pt x="183550" y="16552"/>
                </a:lnTo>
                <a:cubicBezTo>
                  <a:pt x="177618" y="6298"/>
                  <a:pt x="166720" y="-2"/>
                  <a:pt x="154856" y="-2"/>
                </a:cubicBezTo>
                <a:lnTo>
                  <a:pt x="73653" y="-2"/>
                </a:lnTo>
                <a:cubicBezTo>
                  <a:pt x="61836" y="-2"/>
                  <a:pt x="50891" y="6298"/>
                  <a:pt x="44959" y="16552"/>
                </a:cubicBezTo>
                <a:lnTo>
                  <a:pt x="4449" y="86859"/>
                </a:lnTo>
                <a:moveTo>
                  <a:pt x="23578" y="108932"/>
                </a:moveTo>
                <a:cubicBezTo>
                  <a:pt x="21600" y="105530"/>
                  <a:pt x="21600" y="101298"/>
                  <a:pt x="23578" y="97896"/>
                </a:cubicBezTo>
                <a:lnTo>
                  <a:pt x="64134" y="27589"/>
                </a:lnTo>
                <a:cubicBezTo>
                  <a:pt x="66111" y="24186"/>
                  <a:pt x="69744" y="22071"/>
                  <a:pt x="73698" y="22071"/>
                </a:cubicBezTo>
                <a:lnTo>
                  <a:pt x="154902" y="22071"/>
                </a:lnTo>
                <a:cubicBezTo>
                  <a:pt x="158856" y="22071"/>
                  <a:pt x="162489" y="24186"/>
                  <a:pt x="164466" y="27589"/>
                </a:cubicBezTo>
                <a:lnTo>
                  <a:pt x="205068" y="97896"/>
                </a:lnTo>
                <a:cubicBezTo>
                  <a:pt x="207045" y="101298"/>
                  <a:pt x="207045" y="105530"/>
                  <a:pt x="205068" y="108932"/>
                </a:cubicBezTo>
                <a:lnTo>
                  <a:pt x="164466" y="179239"/>
                </a:lnTo>
                <a:cubicBezTo>
                  <a:pt x="162489" y="182641"/>
                  <a:pt x="158856" y="184757"/>
                  <a:pt x="154902" y="184757"/>
                </a:cubicBezTo>
                <a:lnTo>
                  <a:pt x="73698" y="184757"/>
                </a:lnTo>
                <a:cubicBezTo>
                  <a:pt x="69744" y="184757"/>
                  <a:pt x="66111" y="182641"/>
                  <a:pt x="64134" y="179239"/>
                </a:cubicBezTo>
                <a:lnTo>
                  <a:pt x="23532" y="108932"/>
                </a:lnTo>
                <a:lnTo>
                  <a:pt x="23578" y="1089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70298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78819" y="42030"/>
                </a:moveTo>
                <a:cubicBezTo>
                  <a:pt x="74889" y="45523"/>
                  <a:pt x="68857" y="45125"/>
                  <a:pt x="65366" y="41197"/>
                </a:cubicBezTo>
                <a:cubicBezTo>
                  <a:pt x="61873" y="37267"/>
                  <a:pt x="62271" y="31236"/>
                  <a:pt x="66200" y="27743"/>
                </a:cubicBezTo>
                <a:cubicBezTo>
                  <a:pt x="85805" y="10479"/>
                  <a:pt x="111564" y="2"/>
                  <a:pt x="139702" y="2"/>
                </a:cubicBezTo>
                <a:cubicBezTo>
                  <a:pt x="167840" y="2"/>
                  <a:pt x="193597" y="10479"/>
                  <a:pt x="213163" y="27743"/>
                </a:cubicBezTo>
                <a:cubicBezTo>
                  <a:pt x="217092" y="31236"/>
                  <a:pt x="217488" y="37228"/>
                  <a:pt x="213997" y="41197"/>
                </a:cubicBezTo>
                <a:cubicBezTo>
                  <a:pt x="210504" y="45165"/>
                  <a:pt x="204512" y="45523"/>
                  <a:pt x="200544" y="42030"/>
                </a:cubicBezTo>
                <a:cubicBezTo>
                  <a:pt x="184352" y="27702"/>
                  <a:pt x="163040" y="19050"/>
                  <a:pt x="139702" y="19050"/>
                </a:cubicBezTo>
                <a:cubicBezTo>
                  <a:pt x="116367" y="19050"/>
                  <a:pt x="95054" y="27702"/>
                  <a:pt x="78821" y="42030"/>
                </a:cubicBezTo>
                <a:lnTo>
                  <a:pt x="78819" y="42030"/>
                </a:lnTo>
                <a:moveTo>
                  <a:pt x="25400" y="139700"/>
                </a:moveTo>
                <a:cubicBezTo>
                  <a:pt x="21907" y="139700"/>
                  <a:pt x="19049" y="142557"/>
                  <a:pt x="19049" y="146050"/>
                </a:cubicBezTo>
                <a:lnTo>
                  <a:pt x="19049" y="177800"/>
                </a:lnTo>
                <a:cubicBezTo>
                  <a:pt x="19049" y="181293"/>
                  <a:pt x="21907" y="184150"/>
                  <a:pt x="25400" y="184150"/>
                </a:cubicBezTo>
                <a:lnTo>
                  <a:pt x="203200" y="184150"/>
                </a:lnTo>
                <a:cubicBezTo>
                  <a:pt x="206693" y="184150"/>
                  <a:pt x="209551" y="181293"/>
                  <a:pt x="209551" y="177800"/>
                </a:cubicBezTo>
                <a:lnTo>
                  <a:pt x="209551" y="146050"/>
                </a:lnTo>
                <a:cubicBezTo>
                  <a:pt x="209551" y="142557"/>
                  <a:pt x="206693" y="139700"/>
                  <a:pt x="203200" y="139700"/>
                </a:cubicBezTo>
                <a:lnTo>
                  <a:pt x="25400" y="139700"/>
                </a:lnTo>
                <a:moveTo>
                  <a:pt x="0" y="146050"/>
                </a:moveTo>
                <a:cubicBezTo>
                  <a:pt x="0" y="132039"/>
                  <a:pt x="11391" y="120650"/>
                  <a:pt x="25400" y="120650"/>
                </a:cubicBezTo>
                <a:lnTo>
                  <a:pt x="130174" y="120650"/>
                </a:lnTo>
                <a:lnTo>
                  <a:pt x="130174" y="98426"/>
                </a:lnTo>
                <a:cubicBezTo>
                  <a:pt x="130174" y="93147"/>
                  <a:pt x="134421" y="88902"/>
                  <a:pt x="139700" y="88902"/>
                </a:cubicBezTo>
                <a:cubicBezTo>
                  <a:pt x="144978" y="88902"/>
                  <a:pt x="149226" y="93149"/>
                  <a:pt x="149226" y="98428"/>
                </a:cubicBezTo>
                <a:lnTo>
                  <a:pt x="149226" y="120654"/>
                </a:lnTo>
                <a:lnTo>
                  <a:pt x="203200" y="120654"/>
                </a:lnTo>
                <a:cubicBezTo>
                  <a:pt x="217209" y="120654"/>
                  <a:pt x="228600" y="132043"/>
                  <a:pt x="228600" y="146054"/>
                </a:cubicBezTo>
                <a:lnTo>
                  <a:pt x="228600" y="177804"/>
                </a:lnTo>
                <a:cubicBezTo>
                  <a:pt x="228600" y="191815"/>
                  <a:pt x="217209" y="203204"/>
                  <a:pt x="203200" y="203204"/>
                </a:cubicBezTo>
                <a:lnTo>
                  <a:pt x="25400" y="203204"/>
                </a:lnTo>
                <a:cubicBezTo>
                  <a:pt x="11391" y="203204"/>
                  <a:pt x="0" y="191815"/>
                  <a:pt x="0" y="177804"/>
                </a:cubicBezTo>
                <a:lnTo>
                  <a:pt x="0" y="146050"/>
                </a:lnTo>
                <a:moveTo>
                  <a:pt x="41276" y="152400"/>
                </a:moveTo>
                <a:cubicBezTo>
                  <a:pt x="46536" y="152400"/>
                  <a:pt x="50802" y="156665"/>
                  <a:pt x="50802" y="161926"/>
                </a:cubicBezTo>
                <a:cubicBezTo>
                  <a:pt x="50802" y="167187"/>
                  <a:pt x="46538" y="171452"/>
                  <a:pt x="41276" y="171452"/>
                </a:cubicBezTo>
                <a:cubicBezTo>
                  <a:pt x="36016" y="171452"/>
                  <a:pt x="31750" y="167187"/>
                  <a:pt x="31750" y="161928"/>
                </a:cubicBezTo>
                <a:cubicBezTo>
                  <a:pt x="31750" y="156667"/>
                  <a:pt x="36014" y="152404"/>
                  <a:pt x="41276" y="152404"/>
                </a:cubicBezTo>
                <a:lnTo>
                  <a:pt x="41276" y="152400"/>
                </a:lnTo>
                <a:moveTo>
                  <a:pt x="63501" y="161926"/>
                </a:moveTo>
                <a:cubicBezTo>
                  <a:pt x="63501" y="156665"/>
                  <a:pt x="67764" y="152402"/>
                  <a:pt x="73026" y="152402"/>
                </a:cubicBezTo>
                <a:cubicBezTo>
                  <a:pt x="78286" y="152402"/>
                  <a:pt x="82552" y="156667"/>
                  <a:pt x="82552" y="161928"/>
                </a:cubicBezTo>
                <a:cubicBezTo>
                  <a:pt x="82552" y="167189"/>
                  <a:pt x="78289" y="171454"/>
                  <a:pt x="73026" y="171454"/>
                </a:cubicBezTo>
                <a:cubicBezTo>
                  <a:pt x="67766" y="171454"/>
                  <a:pt x="63501" y="167189"/>
                  <a:pt x="63501" y="161930"/>
                </a:cubicBezTo>
                <a:lnTo>
                  <a:pt x="63501" y="161926"/>
                </a:lnTo>
                <a:moveTo>
                  <a:pt x="139700" y="63500"/>
                </a:moveTo>
                <a:cubicBezTo>
                  <a:pt x="128350" y="63500"/>
                  <a:pt x="117912" y="67469"/>
                  <a:pt x="109735" y="74097"/>
                </a:cubicBezTo>
                <a:cubicBezTo>
                  <a:pt x="105647" y="77391"/>
                  <a:pt x="99654" y="76795"/>
                  <a:pt x="96321" y="72707"/>
                </a:cubicBezTo>
                <a:cubicBezTo>
                  <a:pt x="92988" y="68619"/>
                  <a:pt x="93621" y="62626"/>
                  <a:pt x="97710" y="59292"/>
                </a:cubicBezTo>
                <a:cubicBezTo>
                  <a:pt x="109221" y="50005"/>
                  <a:pt x="123826" y="44448"/>
                  <a:pt x="139700" y="44448"/>
                </a:cubicBezTo>
                <a:cubicBezTo>
                  <a:pt x="155574" y="44448"/>
                  <a:pt x="170179" y="50003"/>
                  <a:pt x="181650" y="59292"/>
                </a:cubicBezTo>
                <a:cubicBezTo>
                  <a:pt x="185738" y="62586"/>
                  <a:pt x="186373" y="68619"/>
                  <a:pt x="183040" y="72707"/>
                </a:cubicBezTo>
                <a:cubicBezTo>
                  <a:pt x="179707" y="76795"/>
                  <a:pt x="173713" y="77429"/>
                  <a:pt x="169626" y="74097"/>
                </a:cubicBezTo>
                <a:cubicBezTo>
                  <a:pt x="161490" y="67469"/>
                  <a:pt x="151052" y="63500"/>
                  <a:pt x="139702" y="63500"/>
                </a:cubicBezTo>
                <a:lnTo>
                  <a:pt x="139700" y="635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Difficulty with binary search can lead to errors in data analysis.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result in inefficiencies and inaccuracies in processing large datasets.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with Binary Search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499237" y="1629215"/>
            <a:ext cx="65314" cy="457200"/>
          </a:xfrm>
          <a:custGeom>
            <a:avLst/>
            <a:gdLst/>
            <a:ahLst/>
            <a:cxnLst/>
            <a:rect l="l" t="t" r="r" b="b"/>
            <a:pathLst>
              <a:path w="65314" h="457200">
                <a:moveTo>
                  <a:pt x="57150" y="24492"/>
                </a:moveTo>
                <a:cubicBezTo>
                  <a:pt x="57150" y="10918"/>
                  <a:pt x="46230" y="0"/>
                  <a:pt x="32657" y="0"/>
                </a:cubicBezTo>
                <a:cubicBezTo>
                  <a:pt x="19084" y="0"/>
                  <a:pt x="8164" y="10918"/>
                  <a:pt x="8164" y="24492"/>
                </a:cubicBezTo>
                <a:lnTo>
                  <a:pt x="8164" y="318408"/>
                </a:lnTo>
                <a:cubicBezTo>
                  <a:pt x="8164" y="331982"/>
                  <a:pt x="19084" y="342900"/>
                  <a:pt x="32657" y="342900"/>
                </a:cubicBezTo>
                <a:cubicBezTo>
                  <a:pt x="46230" y="342900"/>
                  <a:pt x="57150" y="331982"/>
                  <a:pt x="57150" y="318408"/>
                </a:cubicBezTo>
                <a:lnTo>
                  <a:pt x="57150" y="24492"/>
                </a:lnTo>
                <a:moveTo>
                  <a:pt x="32657" y="457200"/>
                </a:moveTo>
                <a:cubicBezTo>
                  <a:pt x="50693" y="457200"/>
                  <a:pt x="65314" y="442579"/>
                  <a:pt x="65314" y="424542"/>
                </a:cubicBezTo>
                <a:cubicBezTo>
                  <a:pt x="65314" y="406506"/>
                  <a:pt x="50693" y="391884"/>
                  <a:pt x="32657" y="391884"/>
                </a:cubicBezTo>
                <a:cubicBezTo>
                  <a:pt x="14621" y="391884"/>
                  <a:pt x="0" y="406506"/>
                  <a:pt x="0" y="424542"/>
                </a:cubicBezTo>
                <a:cubicBezTo>
                  <a:pt x="0" y="442579"/>
                  <a:pt x="14621" y="457200"/>
                  <a:pt x="32657" y="4572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Incorrect use of hexadecimal codes can lead to errors in web design and digital media.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errors can affect the visual and functional aspects of digital projects.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Hexadecimal Code Misuse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89" y="1629215"/>
            <a:ext cx="457155" cy="457200"/>
          </a:xfrm>
          <a:custGeom>
            <a:avLst/>
            <a:gdLst/>
            <a:ahLst/>
            <a:cxnLst/>
            <a:rect l="l" t="t" r="r" b="b"/>
            <a:pathLst>
              <a:path w="457155" h="457200">
                <a:moveTo>
                  <a:pt x="228578" y="0"/>
                </a:moveTo>
                <a:cubicBezTo>
                  <a:pt x="275902" y="0"/>
                  <a:pt x="314294" y="38396"/>
                  <a:pt x="314294" y="85716"/>
                </a:cubicBezTo>
                <a:lnTo>
                  <a:pt x="314294" y="88930"/>
                </a:lnTo>
                <a:cubicBezTo>
                  <a:pt x="314294" y="102948"/>
                  <a:pt x="302957" y="114286"/>
                  <a:pt x="288936" y="114286"/>
                </a:cubicBezTo>
                <a:lnTo>
                  <a:pt x="168306" y="114286"/>
                </a:lnTo>
                <a:cubicBezTo>
                  <a:pt x="154290" y="114286"/>
                  <a:pt x="142948" y="102948"/>
                  <a:pt x="142948" y="88930"/>
                </a:cubicBezTo>
                <a:lnTo>
                  <a:pt x="142948" y="85716"/>
                </a:lnTo>
                <a:cubicBezTo>
                  <a:pt x="142948" y="38391"/>
                  <a:pt x="181340" y="0"/>
                  <a:pt x="228665" y="0"/>
                </a:cubicBezTo>
                <a:lnTo>
                  <a:pt x="228578" y="0"/>
                </a:lnTo>
                <a:moveTo>
                  <a:pt x="34821" y="91966"/>
                </a:moveTo>
                <a:cubicBezTo>
                  <a:pt x="43215" y="83572"/>
                  <a:pt x="56788" y="83572"/>
                  <a:pt x="65090" y="91966"/>
                </a:cubicBezTo>
                <a:lnTo>
                  <a:pt x="129736" y="156609"/>
                </a:lnTo>
                <a:cubicBezTo>
                  <a:pt x="144022" y="147950"/>
                  <a:pt x="160718" y="142857"/>
                  <a:pt x="178579" y="142857"/>
                </a:cubicBezTo>
                <a:lnTo>
                  <a:pt x="278581" y="142857"/>
                </a:lnTo>
                <a:cubicBezTo>
                  <a:pt x="296438" y="142857"/>
                  <a:pt x="313138" y="147945"/>
                  <a:pt x="327332" y="156696"/>
                </a:cubicBezTo>
                <a:lnTo>
                  <a:pt x="391979" y="91961"/>
                </a:lnTo>
                <a:cubicBezTo>
                  <a:pt x="400372" y="83567"/>
                  <a:pt x="413945" y="83567"/>
                  <a:pt x="422247" y="91961"/>
                </a:cubicBezTo>
                <a:cubicBezTo>
                  <a:pt x="430549" y="100355"/>
                  <a:pt x="430640" y="113925"/>
                  <a:pt x="422247" y="122228"/>
                </a:cubicBezTo>
                <a:lnTo>
                  <a:pt x="357601" y="186871"/>
                </a:lnTo>
                <a:cubicBezTo>
                  <a:pt x="366351" y="201159"/>
                  <a:pt x="371439" y="217856"/>
                  <a:pt x="371439" y="235714"/>
                </a:cubicBezTo>
                <a:lnTo>
                  <a:pt x="435728" y="235714"/>
                </a:lnTo>
                <a:cubicBezTo>
                  <a:pt x="447605" y="235714"/>
                  <a:pt x="457160" y="245270"/>
                  <a:pt x="457160" y="257143"/>
                </a:cubicBezTo>
                <a:cubicBezTo>
                  <a:pt x="457160" y="269016"/>
                  <a:pt x="447605" y="278572"/>
                  <a:pt x="435733" y="278572"/>
                </a:cubicBezTo>
                <a:lnTo>
                  <a:pt x="371448" y="278572"/>
                </a:lnTo>
                <a:lnTo>
                  <a:pt x="371448" y="285713"/>
                </a:lnTo>
                <a:cubicBezTo>
                  <a:pt x="371448" y="310000"/>
                  <a:pt x="365377" y="332855"/>
                  <a:pt x="354661" y="352949"/>
                </a:cubicBezTo>
                <a:lnTo>
                  <a:pt x="422343" y="420542"/>
                </a:lnTo>
                <a:cubicBezTo>
                  <a:pt x="430736" y="428936"/>
                  <a:pt x="430736" y="442506"/>
                  <a:pt x="422343" y="450808"/>
                </a:cubicBezTo>
                <a:cubicBezTo>
                  <a:pt x="413950" y="459111"/>
                  <a:pt x="400377" y="459203"/>
                  <a:pt x="392075" y="450808"/>
                </a:cubicBezTo>
                <a:lnTo>
                  <a:pt x="328768" y="387504"/>
                </a:lnTo>
                <a:cubicBezTo>
                  <a:pt x="302961" y="412952"/>
                  <a:pt x="267605" y="428575"/>
                  <a:pt x="228587" y="428575"/>
                </a:cubicBezTo>
                <a:cubicBezTo>
                  <a:pt x="189569" y="428575"/>
                  <a:pt x="154208" y="412948"/>
                  <a:pt x="128406" y="387591"/>
                </a:cubicBezTo>
                <a:lnTo>
                  <a:pt x="65190" y="450895"/>
                </a:lnTo>
                <a:cubicBezTo>
                  <a:pt x="56797" y="459289"/>
                  <a:pt x="43224" y="459289"/>
                  <a:pt x="34922" y="450895"/>
                </a:cubicBezTo>
                <a:cubicBezTo>
                  <a:pt x="26620" y="442501"/>
                  <a:pt x="26529" y="428931"/>
                  <a:pt x="34922" y="420629"/>
                </a:cubicBezTo>
                <a:lnTo>
                  <a:pt x="102604" y="352949"/>
                </a:lnTo>
                <a:cubicBezTo>
                  <a:pt x="91801" y="332860"/>
                  <a:pt x="85730" y="310000"/>
                  <a:pt x="85730" y="285713"/>
                </a:cubicBezTo>
                <a:lnTo>
                  <a:pt x="85730" y="278572"/>
                </a:lnTo>
                <a:lnTo>
                  <a:pt x="21445" y="278572"/>
                </a:lnTo>
                <a:cubicBezTo>
                  <a:pt x="9568" y="278572"/>
                  <a:pt x="18" y="269016"/>
                  <a:pt x="18" y="257143"/>
                </a:cubicBezTo>
                <a:cubicBezTo>
                  <a:pt x="18" y="245270"/>
                  <a:pt x="9573" y="235714"/>
                  <a:pt x="21450" y="235714"/>
                </a:cubicBezTo>
                <a:lnTo>
                  <a:pt x="85740" y="235714"/>
                </a:lnTo>
                <a:cubicBezTo>
                  <a:pt x="85740" y="217856"/>
                  <a:pt x="90828" y="201159"/>
                  <a:pt x="99578" y="186963"/>
                </a:cubicBezTo>
                <a:lnTo>
                  <a:pt x="34844" y="122319"/>
                </a:lnTo>
                <a:cubicBezTo>
                  <a:pt x="26451" y="113925"/>
                  <a:pt x="26451" y="100355"/>
                  <a:pt x="34844" y="92053"/>
                </a:cubicBezTo>
                <a:lnTo>
                  <a:pt x="34821" y="91966"/>
                </a:lnTo>
                <a:moveTo>
                  <a:pt x="128575" y="235719"/>
                </a:moveTo>
                <a:lnTo>
                  <a:pt x="128575" y="285718"/>
                </a:lnTo>
                <a:cubicBezTo>
                  <a:pt x="128575" y="333578"/>
                  <a:pt x="162235" y="373578"/>
                  <a:pt x="207151" y="383399"/>
                </a:cubicBezTo>
                <a:lnTo>
                  <a:pt x="207151" y="250002"/>
                </a:lnTo>
                <a:cubicBezTo>
                  <a:pt x="207151" y="238128"/>
                  <a:pt x="216705" y="228573"/>
                  <a:pt x="228582" y="228573"/>
                </a:cubicBezTo>
                <a:cubicBezTo>
                  <a:pt x="240459" y="228573"/>
                  <a:pt x="250014" y="238128"/>
                  <a:pt x="250014" y="250002"/>
                </a:cubicBezTo>
                <a:lnTo>
                  <a:pt x="250014" y="383399"/>
                </a:lnTo>
                <a:cubicBezTo>
                  <a:pt x="294925" y="373578"/>
                  <a:pt x="328589" y="333578"/>
                  <a:pt x="328589" y="285718"/>
                </a:cubicBezTo>
                <a:lnTo>
                  <a:pt x="328589" y="235719"/>
                </a:lnTo>
                <a:cubicBezTo>
                  <a:pt x="328589" y="208127"/>
                  <a:pt x="306180" y="185719"/>
                  <a:pt x="278590" y="185719"/>
                </a:cubicBezTo>
                <a:lnTo>
                  <a:pt x="178588" y="185719"/>
                </a:lnTo>
                <a:cubicBezTo>
                  <a:pt x="150998" y="185719"/>
                  <a:pt x="128589" y="208131"/>
                  <a:pt x="128589" y="235719"/>
                </a:cubicBezTo>
                <a:lnTo>
                  <a:pt x="128575" y="2357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Confusing binary and decimal numbers is a common error.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significant mistakes in calculations and programming.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Binary vs Decimal Confusion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4390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16743" b="-11674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0"/>
              </a:spcBef>
              <a:buNone/>
            </a:pPr>
            <a:r>
              <a:rPr lang="en-US" sz="13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number base systems fosters a deeper understanding of computational concepts.</a:t>
            </a:r>
            <a:endParaRPr lang="en-US" sz="1344" dirty="0"/>
          </a:p>
          <a:p>
            <a:pPr algn="ctr" marL="0" indent="0">
              <a:lnSpc>
                <a:spcPct val="90000"/>
              </a:lnSpc>
              <a:spcBef>
                <a:spcPts val="960"/>
              </a:spcBef>
              <a:buNone/>
            </a:pPr>
            <a:r>
              <a:rPr lang="en-US" sz="13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equips students with tools to approach challenges in technology and science.</a:t>
            </a:r>
            <a:endParaRPr lang="en-US" sz="1344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3"/>
              </a:spcBef>
              <a:buNone/>
            </a:pPr>
            <a:r>
              <a:rPr lang="en-US" sz="1508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Benefits</a:t>
            </a:r>
            <a:endParaRPr lang="en-US" sz="1508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0"/>
              </a:spcBef>
              <a:buNone/>
            </a:pPr>
            <a:r>
              <a:rPr lang="en-US" sz="13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number base systems to real-world problems, students can develop essential skills.</a:t>
            </a:r>
            <a:endParaRPr lang="en-US" sz="1344" dirty="0"/>
          </a:p>
          <a:p>
            <a:pPr algn="ctr" marL="0" indent="0">
              <a:lnSpc>
                <a:spcPct val="90000"/>
              </a:lnSpc>
              <a:spcBef>
                <a:spcPts val="960"/>
              </a:spcBef>
              <a:buNone/>
            </a:pPr>
            <a:r>
              <a:rPr lang="en-US" sz="13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include critical thinking, problem-solving, and creativity.</a:t>
            </a:r>
            <a:endParaRPr lang="en-US" sz="1344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3"/>
              </a:spcBef>
              <a:buNone/>
            </a:pPr>
            <a:r>
              <a:rPr lang="en-US" sz="1508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508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0"/>
              </a:spcBef>
              <a:buNone/>
            </a:pPr>
            <a:r>
              <a:rPr lang="en-US" sz="13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are essential in computer programming and digital media.</a:t>
            </a:r>
            <a:endParaRPr lang="en-US" sz="1344" dirty="0"/>
          </a:p>
          <a:p>
            <a:pPr algn="ctr" marL="0" indent="0">
              <a:lnSpc>
                <a:spcPct val="90000"/>
              </a:lnSpc>
              <a:spcBef>
                <a:spcPts val="960"/>
              </a:spcBef>
              <a:buNone/>
            </a:pPr>
            <a:r>
              <a:rPr lang="en-US" sz="13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systems is crucial for solving real-world problems and creating innovative solutions.</a:t>
            </a:r>
            <a:endParaRPr lang="en-US" sz="1344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3"/>
              </a:spcBef>
              <a:buNone/>
            </a:pPr>
            <a:r>
              <a:rPr lang="en-US" sz="1508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Number Base Systems</a:t>
            </a:r>
            <a:endParaRPr lang="en-US" sz="1508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19772"/>
            <a:ext cx="228600" cy="160048"/>
          </a:xfrm>
          <a:custGeom>
            <a:avLst/>
            <a:gdLst/>
            <a:ahLst/>
            <a:cxnLst/>
            <a:rect l="l" t="t" r="r" b="b"/>
            <a:pathLst>
              <a:path w="228600" h="160048">
                <a:moveTo>
                  <a:pt x="114302" y="17144"/>
                </a:moveTo>
                <a:cubicBezTo>
                  <a:pt x="115196" y="17144"/>
                  <a:pt x="116088" y="17287"/>
                  <a:pt x="116945" y="17608"/>
                </a:cubicBezTo>
                <a:lnTo>
                  <a:pt x="194811" y="45719"/>
                </a:lnTo>
                <a:lnTo>
                  <a:pt x="116945" y="73830"/>
                </a:lnTo>
                <a:cubicBezTo>
                  <a:pt x="116088" y="74152"/>
                  <a:pt x="115194" y="74294"/>
                  <a:pt x="114302" y="74294"/>
                </a:cubicBezTo>
                <a:cubicBezTo>
                  <a:pt x="113408" y="74294"/>
                  <a:pt x="112517" y="74152"/>
                  <a:pt x="111660" y="73830"/>
                </a:cubicBezTo>
                <a:lnTo>
                  <a:pt x="66047" y="57364"/>
                </a:lnTo>
                <a:lnTo>
                  <a:pt x="116337" y="38506"/>
                </a:lnTo>
                <a:cubicBezTo>
                  <a:pt x="119302" y="37398"/>
                  <a:pt x="120801" y="34113"/>
                  <a:pt x="119695" y="31149"/>
                </a:cubicBezTo>
                <a:cubicBezTo>
                  <a:pt x="118589" y="28184"/>
                  <a:pt x="115301" y="26683"/>
                  <a:pt x="112336" y="27791"/>
                </a:cubicBezTo>
                <a:lnTo>
                  <a:pt x="55330" y="49151"/>
                </a:lnTo>
                <a:cubicBezTo>
                  <a:pt x="53474" y="49865"/>
                  <a:pt x="51652" y="50650"/>
                  <a:pt x="49865" y="51508"/>
                </a:cubicBezTo>
                <a:lnTo>
                  <a:pt x="33828" y="45723"/>
                </a:lnTo>
                <a:lnTo>
                  <a:pt x="111694" y="17612"/>
                </a:lnTo>
                <a:cubicBezTo>
                  <a:pt x="112551" y="17290"/>
                  <a:pt x="113445" y="17148"/>
                  <a:pt x="114337" y="17148"/>
                </a:cubicBezTo>
                <a:lnTo>
                  <a:pt x="114302" y="17144"/>
                </a:lnTo>
                <a:moveTo>
                  <a:pt x="5649" y="53790"/>
                </a:moveTo>
                <a:lnTo>
                  <a:pt x="33293" y="63755"/>
                </a:lnTo>
                <a:cubicBezTo>
                  <a:pt x="23578" y="74006"/>
                  <a:pt x="17684" y="87578"/>
                  <a:pt x="17184" y="102222"/>
                </a:cubicBezTo>
                <a:cubicBezTo>
                  <a:pt x="17147" y="102437"/>
                  <a:pt x="17147" y="102651"/>
                  <a:pt x="17147" y="102866"/>
                </a:cubicBezTo>
                <a:cubicBezTo>
                  <a:pt x="17147" y="113010"/>
                  <a:pt x="13291" y="123510"/>
                  <a:pt x="9183" y="131726"/>
                </a:cubicBezTo>
                <a:cubicBezTo>
                  <a:pt x="6860" y="136368"/>
                  <a:pt x="4218" y="140941"/>
                  <a:pt x="1145" y="145155"/>
                </a:cubicBezTo>
                <a:cubicBezTo>
                  <a:pt x="2" y="146692"/>
                  <a:pt x="-320" y="148691"/>
                  <a:pt x="325" y="150513"/>
                </a:cubicBezTo>
                <a:cubicBezTo>
                  <a:pt x="967" y="152335"/>
                  <a:pt x="2467" y="153692"/>
                  <a:pt x="4325" y="154156"/>
                </a:cubicBezTo>
                <a:lnTo>
                  <a:pt x="27185" y="159871"/>
                </a:lnTo>
                <a:cubicBezTo>
                  <a:pt x="28685" y="160264"/>
                  <a:pt x="30292" y="159979"/>
                  <a:pt x="31613" y="159158"/>
                </a:cubicBezTo>
                <a:cubicBezTo>
                  <a:pt x="32934" y="158337"/>
                  <a:pt x="33863" y="156979"/>
                  <a:pt x="34148" y="155443"/>
                </a:cubicBezTo>
                <a:cubicBezTo>
                  <a:pt x="37221" y="140155"/>
                  <a:pt x="35684" y="126441"/>
                  <a:pt x="33398" y="116617"/>
                </a:cubicBezTo>
                <a:cubicBezTo>
                  <a:pt x="32255" y="111617"/>
                  <a:pt x="30719" y="106508"/>
                  <a:pt x="28612" y="101793"/>
                </a:cubicBezTo>
                <a:cubicBezTo>
                  <a:pt x="29291" y="88578"/>
                  <a:pt x="35470" y="76469"/>
                  <a:pt x="45293" y="68147"/>
                </a:cubicBezTo>
                <a:lnTo>
                  <a:pt x="105835" y="90006"/>
                </a:lnTo>
                <a:cubicBezTo>
                  <a:pt x="108548" y="90971"/>
                  <a:pt x="111406" y="91470"/>
                  <a:pt x="114300" y="91470"/>
                </a:cubicBezTo>
                <a:cubicBezTo>
                  <a:pt x="117194" y="91470"/>
                  <a:pt x="120052" y="90971"/>
                  <a:pt x="122765" y="90006"/>
                </a:cubicBezTo>
                <a:lnTo>
                  <a:pt x="222954" y="53789"/>
                </a:lnTo>
                <a:cubicBezTo>
                  <a:pt x="226346" y="52574"/>
                  <a:pt x="228598" y="49323"/>
                  <a:pt x="228598" y="45716"/>
                </a:cubicBezTo>
                <a:cubicBezTo>
                  <a:pt x="228598" y="42108"/>
                  <a:pt x="226348" y="38893"/>
                  <a:pt x="222954" y="37643"/>
                </a:cubicBezTo>
                <a:lnTo>
                  <a:pt x="122765" y="1461"/>
                </a:lnTo>
                <a:cubicBezTo>
                  <a:pt x="120052" y="496"/>
                  <a:pt x="117194" y="-3"/>
                  <a:pt x="114300" y="-3"/>
                </a:cubicBezTo>
                <a:cubicBezTo>
                  <a:pt x="111406" y="-3"/>
                  <a:pt x="108548" y="496"/>
                  <a:pt x="105835" y="1461"/>
                </a:cubicBezTo>
                <a:lnTo>
                  <a:pt x="5646" y="37643"/>
                </a:lnTo>
                <a:cubicBezTo>
                  <a:pt x="2254" y="38893"/>
                  <a:pt x="2" y="42108"/>
                  <a:pt x="2" y="45716"/>
                </a:cubicBezTo>
                <a:cubicBezTo>
                  <a:pt x="2" y="49323"/>
                  <a:pt x="2252" y="52539"/>
                  <a:pt x="5646" y="53789"/>
                </a:cubicBezTo>
                <a:lnTo>
                  <a:pt x="5649" y="53790"/>
                </a:lnTo>
                <a:moveTo>
                  <a:pt x="177380" y="82365"/>
                </a:moveTo>
                <a:lnTo>
                  <a:pt x="160772" y="88365"/>
                </a:lnTo>
                <a:lnTo>
                  <a:pt x="165308" y="131405"/>
                </a:lnTo>
                <a:cubicBezTo>
                  <a:pt x="163593" y="132655"/>
                  <a:pt x="160736" y="134262"/>
                  <a:pt x="156520" y="135906"/>
                </a:cubicBezTo>
                <a:cubicBezTo>
                  <a:pt x="146448" y="139870"/>
                  <a:pt x="131447" y="142871"/>
                  <a:pt x="114302" y="142871"/>
                </a:cubicBezTo>
                <a:cubicBezTo>
                  <a:pt x="97157" y="142871"/>
                  <a:pt x="82157" y="139870"/>
                  <a:pt x="72048" y="135941"/>
                </a:cubicBezTo>
                <a:cubicBezTo>
                  <a:pt x="67832" y="134297"/>
                  <a:pt x="64975" y="132655"/>
                  <a:pt x="63260" y="131441"/>
                </a:cubicBezTo>
                <a:lnTo>
                  <a:pt x="67796" y="88401"/>
                </a:lnTo>
                <a:lnTo>
                  <a:pt x="51188" y="82400"/>
                </a:lnTo>
                <a:lnTo>
                  <a:pt x="45722" y="134299"/>
                </a:lnTo>
                <a:cubicBezTo>
                  <a:pt x="45722" y="146908"/>
                  <a:pt x="76439" y="160015"/>
                  <a:pt x="114300" y="160015"/>
                </a:cubicBezTo>
                <a:cubicBezTo>
                  <a:pt x="152161" y="160015"/>
                  <a:pt x="182878" y="146908"/>
                  <a:pt x="182878" y="134299"/>
                </a:cubicBezTo>
                <a:lnTo>
                  <a:pt x="177412" y="82365"/>
                </a:lnTo>
                <a:lnTo>
                  <a:pt x="177380" y="82365"/>
                </a:lnTo>
                <a:moveTo>
                  <a:pt x="166951" y="130013"/>
                </a:moveTo>
                <a:cubicBezTo>
                  <a:pt x="166951" y="130013"/>
                  <a:pt x="166915" y="130048"/>
                  <a:pt x="166844" y="130155"/>
                </a:cubicBezTo>
                <a:cubicBezTo>
                  <a:pt x="166915" y="130048"/>
                  <a:pt x="166951" y="130013"/>
                  <a:pt x="166951" y="130013"/>
                </a:cubicBezTo>
                <a:moveTo>
                  <a:pt x="61656" y="130013"/>
                </a:moveTo>
                <a:cubicBezTo>
                  <a:pt x="61656" y="130013"/>
                  <a:pt x="61692" y="130048"/>
                  <a:pt x="61763" y="130155"/>
                </a:cubicBezTo>
                <a:cubicBezTo>
                  <a:pt x="61692" y="130048"/>
                  <a:pt x="61656" y="130013"/>
                  <a:pt x="61656" y="13001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71089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203200" y="19050"/>
                </a:moveTo>
                <a:cubicBezTo>
                  <a:pt x="206693" y="19050"/>
                  <a:pt x="209551" y="21907"/>
                  <a:pt x="209551" y="25399"/>
                </a:cubicBezTo>
                <a:lnTo>
                  <a:pt x="209551" y="69849"/>
                </a:lnTo>
                <a:lnTo>
                  <a:pt x="177801" y="69849"/>
                </a:lnTo>
                <a:lnTo>
                  <a:pt x="177801" y="57149"/>
                </a:lnTo>
                <a:lnTo>
                  <a:pt x="180976" y="57149"/>
                </a:lnTo>
                <a:cubicBezTo>
                  <a:pt x="186254" y="57149"/>
                  <a:pt x="190502" y="52903"/>
                  <a:pt x="190502" y="47624"/>
                </a:cubicBezTo>
                <a:cubicBezTo>
                  <a:pt x="190502" y="42345"/>
                  <a:pt x="186254" y="38099"/>
                  <a:pt x="180976" y="38099"/>
                </a:cubicBezTo>
                <a:lnTo>
                  <a:pt x="177801" y="38099"/>
                </a:lnTo>
                <a:lnTo>
                  <a:pt x="177801" y="19050"/>
                </a:lnTo>
                <a:lnTo>
                  <a:pt x="203200" y="19050"/>
                </a:lnTo>
                <a:moveTo>
                  <a:pt x="165099" y="38101"/>
                </a:moveTo>
                <a:lnTo>
                  <a:pt x="161924" y="38101"/>
                </a:lnTo>
                <a:cubicBezTo>
                  <a:pt x="156646" y="38101"/>
                  <a:pt x="152398" y="42347"/>
                  <a:pt x="152398" y="47625"/>
                </a:cubicBezTo>
                <a:cubicBezTo>
                  <a:pt x="152398" y="52904"/>
                  <a:pt x="156646" y="57150"/>
                  <a:pt x="161924" y="57150"/>
                </a:cubicBezTo>
                <a:lnTo>
                  <a:pt x="165099" y="57150"/>
                </a:lnTo>
                <a:lnTo>
                  <a:pt x="165099" y="69850"/>
                </a:lnTo>
                <a:lnTo>
                  <a:pt x="114300" y="69850"/>
                </a:lnTo>
                <a:lnTo>
                  <a:pt x="114300" y="57150"/>
                </a:lnTo>
                <a:lnTo>
                  <a:pt x="117475" y="57150"/>
                </a:lnTo>
                <a:cubicBezTo>
                  <a:pt x="122754" y="57150"/>
                  <a:pt x="127001" y="52904"/>
                  <a:pt x="127001" y="47625"/>
                </a:cubicBezTo>
                <a:cubicBezTo>
                  <a:pt x="127001" y="42347"/>
                  <a:pt x="122754" y="38101"/>
                  <a:pt x="117475" y="38101"/>
                </a:cubicBezTo>
                <a:lnTo>
                  <a:pt x="114300" y="38101"/>
                </a:lnTo>
                <a:lnTo>
                  <a:pt x="114300" y="19051"/>
                </a:lnTo>
                <a:lnTo>
                  <a:pt x="165099" y="19051"/>
                </a:lnTo>
                <a:lnTo>
                  <a:pt x="165099" y="38101"/>
                </a:lnTo>
                <a:moveTo>
                  <a:pt x="101599" y="38101"/>
                </a:moveTo>
                <a:lnTo>
                  <a:pt x="98424" y="38101"/>
                </a:lnTo>
                <a:cubicBezTo>
                  <a:pt x="93145" y="38101"/>
                  <a:pt x="88898" y="42347"/>
                  <a:pt x="88898" y="47625"/>
                </a:cubicBezTo>
                <a:cubicBezTo>
                  <a:pt x="88898" y="52904"/>
                  <a:pt x="93145" y="57150"/>
                  <a:pt x="98424" y="57150"/>
                </a:cubicBezTo>
                <a:lnTo>
                  <a:pt x="101599" y="57150"/>
                </a:lnTo>
                <a:lnTo>
                  <a:pt x="101599" y="69850"/>
                </a:lnTo>
                <a:lnTo>
                  <a:pt x="63498" y="69850"/>
                </a:lnTo>
                <a:lnTo>
                  <a:pt x="63498" y="57150"/>
                </a:lnTo>
                <a:lnTo>
                  <a:pt x="66673" y="57150"/>
                </a:lnTo>
                <a:cubicBezTo>
                  <a:pt x="71952" y="57150"/>
                  <a:pt x="76199" y="52904"/>
                  <a:pt x="76199" y="47625"/>
                </a:cubicBezTo>
                <a:cubicBezTo>
                  <a:pt x="76199" y="42347"/>
                  <a:pt x="71952" y="38101"/>
                  <a:pt x="66673" y="38101"/>
                </a:cubicBezTo>
                <a:lnTo>
                  <a:pt x="63498" y="38101"/>
                </a:lnTo>
                <a:lnTo>
                  <a:pt x="63498" y="19051"/>
                </a:lnTo>
                <a:lnTo>
                  <a:pt x="101599" y="19051"/>
                </a:lnTo>
                <a:lnTo>
                  <a:pt x="101599" y="38101"/>
                </a:lnTo>
                <a:moveTo>
                  <a:pt x="50799" y="38101"/>
                </a:moveTo>
                <a:lnTo>
                  <a:pt x="47624" y="38101"/>
                </a:lnTo>
                <a:cubicBezTo>
                  <a:pt x="42346" y="38101"/>
                  <a:pt x="38098" y="42347"/>
                  <a:pt x="38098" y="47625"/>
                </a:cubicBezTo>
                <a:cubicBezTo>
                  <a:pt x="38098" y="52904"/>
                  <a:pt x="42346" y="57150"/>
                  <a:pt x="47624" y="57150"/>
                </a:cubicBezTo>
                <a:lnTo>
                  <a:pt x="50799" y="57150"/>
                </a:lnTo>
                <a:lnTo>
                  <a:pt x="50799" y="69850"/>
                </a:lnTo>
                <a:lnTo>
                  <a:pt x="19049" y="69850"/>
                </a:lnTo>
                <a:lnTo>
                  <a:pt x="19049" y="25400"/>
                </a:lnTo>
                <a:cubicBezTo>
                  <a:pt x="19049" y="21908"/>
                  <a:pt x="21907" y="19051"/>
                  <a:pt x="25400" y="19051"/>
                </a:cubicBezTo>
                <a:lnTo>
                  <a:pt x="50799" y="19051"/>
                </a:lnTo>
                <a:lnTo>
                  <a:pt x="50799" y="38101"/>
                </a:lnTo>
                <a:moveTo>
                  <a:pt x="19049" y="152400"/>
                </a:moveTo>
                <a:lnTo>
                  <a:pt x="19049" y="82549"/>
                </a:lnTo>
                <a:lnTo>
                  <a:pt x="50799" y="82549"/>
                </a:lnTo>
                <a:lnTo>
                  <a:pt x="50799" y="92074"/>
                </a:lnTo>
                <a:lnTo>
                  <a:pt x="47624" y="92074"/>
                </a:lnTo>
                <a:cubicBezTo>
                  <a:pt x="42346" y="92074"/>
                  <a:pt x="38098" y="96320"/>
                  <a:pt x="38098" y="101598"/>
                </a:cubicBezTo>
                <a:cubicBezTo>
                  <a:pt x="38098" y="106877"/>
                  <a:pt x="42346" y="111123"/>
                  <a:pt x="47624" y="111123"/>
                </a:cubicBezTo>
                <a:lnTo>
                  <a:pt x="50799" y="111123"/>
                </a:lnTo>
                <a:lnTo>
                  <a:pt x="50799" y="120648"/>
                </a:lnTo>
                <a:lnTo>
                  <a:pt x="47624" y="120648"/>
                </a:lnTo>
                <a:cubicBezTo>
                  <a:pt x="42346" y="120648"/>
                  <a:pt x="38098" y="124894"/>
                  <a:pt x="38098" y="130173"/>
                </a:cubicBezTo>
                <a:cubicBezTo>
                  <a:pt x="38098" y="135451"/>
                  <a:pt x="42346" y="139697"/>
                  <a:pt x="47624" y="139697"/>
                </a:cubicBezTo>
                <a:lnTo>
                  <a:pt x="50799" y="139697"/>
                </a:lnTo>
                <a:lnTo>
                  <a:pt x="50799" y="158747"/>
                </a:lnTo>
                <a:lnTo>
                  <a:pt x="25400" y="158747"/>
                </a:lnTo>
                <a:cubicBezTo>
                  <a:pt x="21907" y="158747"/>
                  <a:pt x="19049" y="155890"/>
                  <a:pt x="19049" y="152398"/>
                </a:cubicBezTo>
                <a:lnTo>
                  <a:pt x="19049" y="152400"/>
                </a:lnTo>
                <a:moveTo>
                  <a:pt x="63501" y="139699"/>
                </a:moveTo>
                <a:lnTo>
                  <a:pt x="66676" y="139699"/>
                </a:lnTo>
                <a:cubicBezTo>
                  <a:pt x="71954" y="139699"/>
                  <a:pt x="76202" y="135453"/>
                  <a:pt x="76202" y="130175"/>
                </a:cubicBezTo>
                <a:cubicBezTo>
                  <a:pt x="76202" y="124896"/>
                  <a:pt x="71954" y="120650"/>
                  <a:pt x="66676" y="120650"/>
                </a:cubicBezTo>
                <a:lnTo>
                  <a:pt x="63501" y="120650"/>
                </a:lnTo>
                <a:lnTo>
                  <a:pt x="63501" y="111125"/>
                </a:lnTo>
                <a:lnTo>
                  <a:pt x="66676" y="111125"/>
                </a:lnTo>
                <a:cubicBezTo>
                  <a:pt x="71954" y="111125"/>
                  <a:pt x="76202" y="106879"/>
                  <a:pt x="76202" y="101600"/>
                </a:cubicBezTo>
                <a:cubicBezTo>
                  <a:pt x="76202" y="96322"/>
                  <a:pt x="71954" y="92076"/>
                  <a:pt x="66676" y="92076"/>
                </a:cubicBezTo>
                <a:lnTo>
                  <a:pt x="63501" y="92076"/>
                </a:lnTo>
                <a:lnTo>
                  <a:pt x="63501" y="82551"/>
                </a:lnTo>
                <a:lnTo>
                  <a:pt x="101601" y="82551"/>
                </a:lnTo>
                <a:lnTo>
                  <a:pt x="101601" y="92076"/>
                </a:lnTo>
                <a:lnTo>
                  <a:pt x="98426" y="92076"/>
                </a:lnTo>
                <a:cubicBezTo>
                  <a:pt x="93148" y="92076"/>
                  <a:pt x="88900" y="96322"/>
                  <a:pt x="88900" y="101600"/>
                </a:cubicBezTo>
                <a:cubicBezTo>
                  <a:pt x="88900" y="106879"/>
                  <a:pt x="93148" y="111125"/>
                  <a:pt x="98426" y="111125"/>
                </a:cubicBezTo>
                <a:lnTo>
                  <a:pt x="101601" y="111125"/>
                </a:lnTo>
                <a:lnTo>
                  <a:pt x="101601" y="120650"/>
                </a:lnTo>
                <a:lnTo>
                  <a:pt x="98426" y="120650"/>
                </a:lnTo>
                <a:cubicBezTo>
                  <a:pt x="93148" y="120650"/>
                  <a:pt x="88900" y="124896"/>
                  <a:pt x="88900" y="130175"/>
                </a:cubicBezTo>
                <a:cubicBezTo>
                  <a:pt x="88900" y="135453"/>
                  <a:pt x="93148" y="139699"/>
                  <a:pt x="98426" y="139699"/>
                </a:cubicBezTo>
                <a:lnTo>
                  <a:pt x="101601" y="139699"/>
                </a:lnTo>
                <a:lnTo>
                  <a:pt x="101601" y="158749"/>
                </a:lnTo>
                <a:lnTo>
                  <a:pt x="63501" y="158749"/>
                </a:lnTo>
                <a:lnTo>
                  <a:pt x="63501" y="139699"/>
                </a:lnTo>
                <a:moveTo>
                  <a:pt x="114300" y="111125"/>
                </a:moveTo>
                <a:lnTo>
                  <a:pt x="117475" y="111125"/>
                </a:lnTo>
                <a:cubicBezTo>
                  <a:pt x="122754" y="111125"/>
                  <a:pt x="127001" y="106879"/>
                  <a:pt x="127001" y="101600"/>
                </a:cubicBezTo>
                <a:cubicBezTo>
                  <a:pt x="127001" y="96321"/>
                  <a:pt x="122754" y="92076"/>
                  <a:pt x="117475" y="92076"/>
                </a:cubicBezTo>
                <a:lnTo>
                  <a:pt x="114300" y="92076"/>
                </a:lnTo>
                <a:lnTo>
                  <a:pt x="114300" y="82551"/>
                </a:lnTo>
                <a:lnTo>
                  <a:pt x="165099" y="82551"/>
                </a:lnTo>
                <a:lnTo>
                  <a:pt x="165099" y="120652"/>
                </a:lnTo>
                <a:lnTo>
                  <a:pt x="161924" y="120652"/>
                </a:lnTo>
                <a:cubicBezTo>
                  <a:pt x="156646" y="120652"/>
                  <a:pt x="152398" y="124898"/>
                  <a:pt x="152398" y="130176"/>
                </a:cubicBezTo>
                <a:cubicBezTo>
                  <a:pt x="152398" y="135455"/>
                  <a:pt x="156646" y="139701"/>
                  <a:pt x="161924" y="139701"/>
                </a:cubicBezTo>
                <a:lnTo>
                  <a:pt x="165099" y="139701"/>
                </a:lnTo>
                <a:lnTo>
                  <a:pt x="165099" y="158751"/>
                </a:lnTo>
                <a:lnTo>
                  <a:pt x="114300" y="158751"/>
                </a:lnTo>
                <a:lnTo>
                  <a:pt x="114300" y="139701"/>
                </a:lnTo>
                <a:lnTo>
                  <a:pt x="117475" y="139701"/>
                </a:lnTo>
                <a:cubicBezTo>
                  <a:pt x="122754" y="139701"/>
                  <a:pt x="127001" y="135455"/>
                  <a:pt x="127001" y="130176"/>
                </a:cubicBezTo>
                <a:cubicBezTo>
                  <a:pt x="127001" y="124898"/>
                  <a:pt x="122754" y="120652"/>
                  <a:pt x="117475" y="120652"/>
                </a:cubicBezTo>
                <a:lnTo>
                  <a:pt x="114300" y="120652"/>
                </a:lnTo>
                <a:lnTo>
                  <a:pt x="114300" y="111125"/>
                </a:lnTo>
                <a:moveTo>
                  <a:pt x="177801" y="139699"/>
                </a:moveTo>
                <a:lnTo>
                  <a:pt x="180976" y="139699"/>
                </a:lnTo>
                <a:cubicBezTo>
                  <a:pt x="186254" y="139699"/>
                  <a:pt x="190502" y="135453"/>
                  <a:pt x="190502" y="130175"/>
                </a:cubicBezTo>
                <a:cubicBezTo>
                  <a:pt x="190502" y="124896"/>
                  <a:pt x="186254" y="120650"/>
                  <a:pt x="180976" y="120650"/>
                </a:cubicBezTo>
                <a:lnTo>
                  <a:pt x="177801" y="120650"/>
                </a:lnTo>
                <a:lnTo>
                  <a:pt x="177801" y="82549"/>
                </a:lnTo>
                <a:lnTo>
                  <a:pt x="209551" y="82549"/>
                </a:lnTo>
                <a:lnTo>
                  <a:pt x="209551" y="152400"/>
                </a:lnTo>
                <a:cubicBezTo>
                  <a:pt x="209551" y="155892"/>
                  <a:pt x="206693" y="158749"/>
                  <a:pt x="203200" y="158749"/>
                </a:cubicBezTo>
                <a:lnTo>
                  <a:pt x="177801" y="158749"/>
                </a:lnTo>
                <a:lnTo>
                  <a:pt x="177801" y="139699"/>
                </a:lnTo>
                <a:moveTo>
                  <a:pt x="25400" y="0"/>
                </a:moveTo>
                <a:cubicBezTo>
                  <a:pt x="11391" y="0"/>
                  <a:pt x="0" y="11390"/>
                  <a:pt x="0" y="25401"/>
                </a:cubicBezTo>
                <a:lnTo>
                  <a:pt x="0" y="152401"/>
                </a:lnTo>
                <a:cubicBezTo>
                  <a:pt x="0" y="166410"/>
                  <a:pt x="11391" y="177802"/>
                  <a:pt x="25400" y="177802"/>
                </a:cubicBezTo>
                <a:lnTo>
                  <a:pt x="203200" y="177802"/>
                </a:lnTo>
                <a:cubicBezTo>
                  <a:pt x="217209" y="177802"/>
                  <a:pt x="228600" y="166412"/>
                  <a:pt x="228600" y="152401"/>
                </a:cubicBezTo>
                <a:lnTo>
                  <a:pt x="228600" y="25401"/>
                </a:lnTo>
                <a:cubicBezTo>
                  <a:pt x="228600" y="11392"/>
                  <a:pt x="217209" y="0"/>
                  <a:pt x="203200" y="0"/>
                </a:cubicBezTo>
                <a:lnTo>
                  <a:pt x="2540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of binary, decimal, and hexadecimal number systems.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programming languages and concepts, such as variables and loops.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programming languages and concepts, such as variables and loops.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 of number base systems in real-world problems and basic programming concepts.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Programming Fundamentals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of binary, decimal, and hexadecimal number systems.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 of number base systems in real-world problems and basic programming concepts.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Number Systems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54906" y="1971318"/>
            <a:ext cx="205735" cy="274320"/>
          </a:xfrm>
          <a:custGeom>
            <a:avLst/>
            <a:gdLst/>
            <a:ahLst/>
            <a:cxnLst/>
            <a:rect l="l" t="t" r="r" b="b"/>
            <a:pathLst>
              <a:path w="205735" h="274320">
                <a:moveTo>
                  <a:pt x="175733" y="12866"/>
                </a:moveTo>
                <a:lnTo>
                  <a:pt x="175733" y="94303"/>
                </a:lnTo>
                <a:lnTo>
                  <a:pt x="192877" y="94303"/>
                </a:lnTo>
                <a:cubicBezTo>
                  <a:pt x="200004" y="94303"/>
                  <a:pt x="205735" y="100036"/>
                  <a:pt x="205735" y="107160"/>
                </a:cubicBezTo>
                <a:cubicBezTo>
                  <a:pt x="205735" y="114287"/>
                  <a:pt x="200004" y="120018"/>
                  <a:pt x="192877" y="120018"/>
                </a:cubicBezTo>
                <a:lnTo>
                  <a:pt x="162875" y="120018"/>
                </a:lnTo>
                <a:lnTo>
                  <a:pt x="132872" y="120018"/>
                </a:lnTo>
                <a:cubicBezTo>
                  <a:pt x="125745" y="120018"/>
                  <a:pt x="120014" y="114285"/>
                  <a:pt x="120014" y="107160"/>
                </a:cubicBezTo>
                <a:cubicBezTo>
                  <a:pt x="120014" y="100034"/>
                  <a:pt x="125745" y="94303"/>
                  <a:pt x="132872" y="94303"/>
                </a:cubicBezTo>
                <a:lnTo>
                  <a:pt x="150016" y="94303"/>
                </a:lnTo>
                <a:lnTo>
                  <a:pt x="150016" y="30707"/>
                </a:lnTo>
                <a:lnTo>
                  <a:pt x="141229" y="33654"/>
                </a:lnTo>
                <a:cubicBezTo>
                  <a:pt x="134479" y="35903"/>
                  <a:pt x="127192" y="32260"/>
                  <a:pt x="124941" y="25509"/>
                </a:cubicBezTo>
                <a:cubicBezTo>
                  <a:pt x="122690" y="18758"/>
                  <a:pt x="126334" y="11472"/>
                  <a:pt x="133084" y="9223"/>
                </a:cubicBezTo>
                <a:lnTo>
                  <a:pt x="158801" y="650"/>
                </a:lnTo>
                <a:cubicBezTo>
                  <a:pt x="162712" y="-636"/>
                  <a:pt x="167051" y="8"/>
                  <a:pt x="170374" y="2420"/>
                </a:cubicBezTo>
                <a:cubicBezTo>
                  <a:pt x="173696" y="4831"/>
                  <a:pt x="175731" y="8743"/>
                  <a:pt x="175731" y="12868"/>
                </a:cubicBezTo>
                <a:lnTo>
                  <a:pt x="175733" y="12866"/>
                </a:lnTo>
                <a:moveTo>
                  <a:pt x="55719" y="167165"/>
                </a:moveTo>
                <a:lnTo>
                  <a:pt x="55719" y="248603"/>
                </a:lnTo>
                <a:lnTo>
                  <a:pt x="72863" y="248603"/>
                </a:lnTo>
                <a:cubicBezTo>
                  <a:pt x="79990" y="248603"/>
                  <a:pt x="85722" y="254336"/>
                  <a:pt x="85722" y="261460"/>
                </a:cubicBezTo>
                <a:cubicBezTo>
                  <a:pt x="85722" y="268587"/>
                  <a:pt x="79990" y="274317"/>
                  <a:pt x="72863" y="274317"/>
                </a:cubicBezTo>
                <a:lnTo>
                  <a:pt x="42861" y="274317"/>
                </a:lnTo>
                <a:lnTo>
                  <a:pt x="12858" y="274317"/>
                </a:lnTo>
                <a:cubicBezTo>
                  <a:pt x="5732" y="274317"/>
                  <a:pt x="0" y="268584"/>
                  <a:pt x="0" y="261460"/>
                </a:cubicBezTo>
                <a:cubicBezTo>
                  <a:pt x="0" y="254333"/>
                  <a:pt x="5732" y="248603"/>
                  <a:pt x="12858" y="248603"/>
                </a:cubicBezTo>
                <a:lnTo>
                  <a:pt x="30002" y="248603"/>
                </a:lnTo>
                <a:lnTo>
                  <a:pt x="30002" y="185007"/>
                </a:lnTo>
                <a:lnTo>
                  <a:pt x="21215" y="187953"/>
                </a:lnTo>
                <a:cubicBezTo>
                  <a:pt x="14465" y="190203"/>
                  <a:pt x="7178" y="186560"/>
                  <a:pt x="4927" y="179809"/>
                </a:cubicBezTo>
                <a:cubicBezTo>
                  <a:pt x="2677" y="173058"/>
                  <a:pt x="6320" y="165772"/>
                  <a:pt x="13070" y="163522"/>
                </a:cubicBezTo>
                <a:lnTo>
                  <a:pt x="38787" y="154950"/>
                </a:lnTo>
                <a:cubicBezTo>
                  <a:pt x="42698" y="153663"/>
                  <a:pt x="47037" y="154308"/>
                  <a:pt x="50360" y="156719"/>
                </a:cubicBezTo>
                <a:cubicBezTo>
                  <a:pt x="53683" y="159130"/>
                  <a:pt x="55717" y="163042"/>
                  <a:pt x="55717" y="167168"/>
                </a:cubicBezTo>
                <a:lnTo>
                  <a:pt x="55719" y="167165"/>
                </a:lnTo>
                <a:moveTo>
                  <a:pt x="0" y="38580"/>
                </a:moveTo>
                <a:cubicBezTo>
                  <a:pt x="0" y="17257"/>
                  <a:pt x="17251" y="5"/>
                  <a:pt x="38575" y="5"/>
                </a:cubicBezTo>
                <a:lnTo>
                  <a:pt x="64292" y="5"/>
                </a:lnTo>
                <a:cubicBezTo>
                  <a:pt x="85617" y="5"/>
                  <a:pt x="102868" y="17257"/>
                  <a:pt x="102868" y="38580"/>
                </a:cubicBezTo>
                <a:lnTo>
                  <a:pt x="102868" y="81443"/>
                </a:lnTo>
                <a:cubicBezTo>
                  <a:pt x="102868" y="102766"/>
                  <a:pt x="85617" y="120018"/>
                  <a:pt x="64292" y="120018"/>
                </a:cubicBezTo>
                <a:lnTo>
                  <a:pt x="38575" y="120018"/>
                </a:lnTo>
                <a:cubicBezTo>
                  <a:pt x="17251" y="120018"/>
                  <a:pt x="0" y="102766"/>
                  <a:pt x="0" y="81443"/>
                </a:cubicBezTo>
                <a:lnTo>
                  <a:pt x="0" y="38580"/>
                </a:lnTo>
                <a:moveTo>
                  <a:pt x="38575" y="25723"/>
                </a:moveTo>
                <a:cubicBezTo>
                  <a:pt x="31449" y="25723"/>
                  <a:pt x="25717" y="31456"/>
                  <a:pt x="25717" y="38580"/>
                </a:cubicBezTo>
                <a:lnTo>
                  <a:pt x="25717" y="81443"/>
                </a:lnTo>
                <a:cubicBezTo>
                  <a:pt x="25717" y="88570"/>
                  <a:pt x="31449" y="94300"/>
                  <a:pt x="38575" y="94300"/>
                </a:cubicBezTo>
                <a:lnTo>
                  <a:pt x="64292" y="94300"/>
                </a:lnTo>
                <a:cubicBezTo>
                  <a:pt x="71419" y="94300"/>
                  <a:pt x="77151" y="88567"/>
                  <a:pt x="77151" y="81443"/>
                </a:cubicBezTo>
                <a:lnTo>
                  <a:pt x="77151" y="38580"/>
                </a:lnTo>
                <a:cubicBezTo>
                  <a:pt x="77151" y="31454"/>
                  <a:pt x="71419" y="25723"/>
                  <a:pt x="64292" y="25723"/>
                </a:cubicBezTo>
                <a:lnTo>
                  <a:pt x="38575" y="25723"/>
                </a:lnTo>
                <a:moveTo>
                  <a:pt x="141443" y="154308"/>
                </a:moveTo>
                <a:lnTo>
                  <a:pt x="167160" y="154308"/>
                </a:lnTo>
                <a:cubicBezTo>
                  <a:pt x="188485" y="154308"/>
                  <a:pt x="205735" y="171560"/>
                  <a:pt x="205735" y="192883"/>
                </a:cubicBezTo>
                <a:lnTo>
                  <a:pt x="205735" y="235745"/>
                </a:lnTo>
                <a:cubicBezTo>
                  <a:pt x="205735" y="257068"/>
                  <a:pt x="188485" y="274320"/>
                  <a:pt x="167160" y="274320"/>
                </a:cubicBezTo>
                <a:lnTo>
                  <a:pt x="141443" y="274320"/>
                </a:lnTo>
                <a:cubicBezTo>
                  <a:pt x="120119" y="274320"/>
                  <a:pt x="102868" y="257068"/>
                  <a:pt x="102868" y="235745"/>
                </a:cubicBezTo>
                <a:lnTo>
                  <a:pt x="102868" y="192883"/>
                </a:lnTo>
                <a:cubicBezTo>
                  <a:pt x="102868" y="171560"/>
                  <a:pt x="120119" y="154308"/>
                  <a:pt x="141443" y="154308"/>
                </a:cubicBezTo>
                <a:lnTo>
                  <a:pt x="141443" y="154308"/>
                </a:lnTo>
                <a:moveTo>
                  <a:pt x="128585" y="192883"/>
                </a:moveTo>
                <a:lnTo>
                  <a:pt x="128585" y="235745"/>
                </a:lnTo>
                <a:cubicBezTo>
                  <a:pt x="128585" y="242872"/>
                  <a:pt x="134316" y="248602"/>
                  <a:pt x="141443" y="248602"/>
                </a:cubicBezTo>
                <a:lnTo>
                  <a:pt x="167160" y="248602"/>
                </a:lnTo>
                <a:cubicBezTo>
                  <a:pt x="174287" y="248602"/>
                  <a:pt x="180018" y="242869"/>
                  <a:pt x="180018" y="235745"/>
                </a:cubicBezTo>
                <a:lnTo>
                  <a:pt x="180018" y="192883"/>
                </a:lnTo>
                <a:cubicBezTo>
                  <a:pt x="180018" y="185756"/>
                  <a:pt x="174287" y="180025"/>
                  <a:pt x="167160" y="180025"/>
                </a:cubicBezTo>
                <a:lnTo>
                  <a:pt x="141443" y="180025"/>
                </a:lnTo>
                <a:cubicBezTo>
                  <a:pt x="134316" y="180025"/>
                  <a:pt x="128585" y="185758"/>
                  <a:pt x="128585" y="19288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1998759"/>
            <a:ext cx="274320" cy="219438"/>
          </a:xfrm>
          <a:custGeom>
            <a:avLst/>
            <a:gdLst/>
            <a:ahLst/>
            <a:cxnLst/>
            <a:rect l="l" t="t" r="r" b="b"/>
            <a:pathLst>
              <a:path w="274320" h="219438">
                <a:moveTo>
                  <a:pt x="171063" y="463"/>
                </a:moveTo>
                <a:cubicBezTo>
                  <a:pt x="165621" y="-1209"/>
                  <a:pt x="159876" y="1793"/>
                  <a:pt x="158206" y="7235"/>
                </a:cubicBezTo>
                <a:lnTo>
                  <a:pt x="96484" y="206118"/>
                </a:lnTo>
                <a:cubicBezTo>
                  <a:pt x="94813" y="211562"/>
                  <a:pt x="97811" y="217304"/>
                  <a:pt x="103257" y="218977"/>
                </a:cubicBezTo>
                <a:cubicBezTo>
                  <a:pt x="108699" y="220649"/>
                  <a:pt x="114443" y="217647"/>
                  <a:pt x="116117" y="212205"/>
                </a:cubicBezTo>
                <a:lnTo>
                  <a:pt x="177839" y="13322"/>
                </a:lnTo>
                <a:cubicBezTo>
                  <a:pt x="179509" y="7878"/>
                  <a:pt x="176511" y="2135"/>
                  <a:pt x="171066" y="463"/>
                </a:cubicBezTo>
                <a:lnTo>
                  <a:pt x="171063" y="463"/>
                </a:lnTo>
                <a:moveTo>
                  <a:pt x="201669" y="51254"/>
                </a:moveTo>
                <a:cubicBezTo>
                  <a:pt x="197768" y="55412"/>
                  <a:pt x="197982" y="61927"/>
                  <a:pt x="202141" y="65785"/>
                </a:cubicBezTo>
                <a:lnTo>
                  <a:pt x="248989" y="109719"/>
                </a:lnTo>
                <a:lnTo>
                  <a:pt x="202141" y="153652"/>
                </a:lnTo>
                <a:cubicBezTo>
                  <a:pt x="197982" y="157552"/>
                  <a:pt x="197768" y="164067"/>
                  <a:pt x="201669" y="168183"/>
                </a:cubicBezTo>
                <a:cubicBezTo>
                  <a:pt x="205570" y="172298"/>
                  <a:pt x="212085" y="172555"/>
                  <a:pt x="216200" y="168655"/>
                </a:cubicBezTo>
                <a:lnTo>
                  <a:pt x="271064" y="117221"/>
                </a:lnTo>
                <a:cubicBezTo>
                  <a:pt x="273121" y="115293"/>
                  <a:pt x="274320" y="112549"/>
                  <a:pt x="274320" y="109721"/>
                </a:cubicBezTo>
                <a:cubicBezTo>
                  <a:pt x="274320" y="106892"/>
                  <a:pt x="273162" y="104149"/>
                  <a:pt x="271064" y="102221"/>
                </a:cubicBezTo>
                <a:lnTo>
                  <a:pt x="216200" y="50787"/>
                </a:lnTo>
                <a:cubicBezTo>
                  <a:pt x="212041" y="46887"/>
                  <a:pt x="205526" y="47100"/>
                  <a:pt x="201669" y="51258"/>
                </a:cubicBezTo>
                <a:lnTo>
                  <a:pt x="201669" y="51254"/>
                </a:lnTo>
                <a:moveTo>
                  <a:pt x="72651" y="51254"/>
                </a:moveTo>
                <a:cubicBezTo>
                  <a:pt x="68750" y="47096"/>
                  <a:pt x="62235" y="46883"/>
                  <a:pt x="58120" y="50782"/>
                </a:cubicBezTo>
                <a:lnTo>
                  <a:pt x="3256" y="102216"/>
                </a:lnTo>
                <a:cubicBezTo>
                  <a:pt x="1155" y="104145"/>
                  <a:pt x="0" y="106888"/>
                  <a:pt x="0" y="109717"/>
                </a:cubicBezTo>
                <a:cubicBezTo>
                  <a:pt x="0" y="112545"/>
                  <a:pt x="1158" y="115288"/>
                  <a:pt x="3259" y="117217"/>
                </a:cubicBezTo>
                <a:lnTo>
                  <a:pt x="58123" y="168651"/>
                </a:lnTo>
                <a:cubicBezTo>
                  <a:pt x="62281" y="172550"/>
                  <a:pt x="68797" y="172337"/>
                  <a:pt x="72654" y="168179"/>
                </a:cubicBezTo>
                <a:cubicBezTo>
                  <a:pt x="76511" y="164021"/>
                  <a:pt x="76340" y="157506"/>
                  <a:pt x="72182" y="153648"/>
                </a:cubicBezTo>
                <a:lnTo>
                  <a:pt x="25333" y="109714"/>
                </a:lnTo>
                <a:lnTo>
                  <a:pt x="72182" y="65781"/>
                </a:lnTo>
                <a:cubicBezTo>
                  <a:pt x="76340" y="61881"/>
                  <a:pt x="76554" y="55366"/>
                  <a:pt x="72654" y="51250"/>
                </a:cubicBezTo>
                <a:lnTo>
                  <a:pt x="72651" y="5125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84382"/>
            <a:ext cx="274320" cy="248193"/>
          </a:xfrm>
          <a:custGeom>
            <a:avLst/>
            <a:gdLst/>
            <a:ahLst/>
            <a:cxnLst/>
            <a:rect l="l" t="t" r="r" b="b"/>
            <a:pathLst>
              <a:path w="274320" h="248193">
                <a:moveTo>
                  <a:pt x="5338" y="104231"/>
                </a:moveTo>
                <a:cubicBezTo>
                  <a:pt x="-1780" y="116537"/>
                  <a:pt x="-1780" y="131654"/>
                  <a:pt x="5338" y="143959"/>
                </a:cubicBezTo>
                <a:lnTo>
                  <a:pt x="54060" y="228328"/>
                </a:lnTo>
                <a:cubicBezTo>
                  <a:pt x="61179" y="240633"/>
                  <a:pt x="74256" y="248193"/>
                  <a:pt x="88493" y="248193"/>
                </a:cubicBezTo>
                <a:lnTo>
                  <a:pt x="185937" y="248193"/>
                </a:lnTo>
                <a:cubicBezTo>
                  <a:pt x="200117" y="248193"/>
                  <a:pt x="213251" y="240633"/>
                  <a:pt x="220370" y="228328"/>
                </a:cubicBezTo>
                <a:lnTo>
                  <a:pt x="268982" y="143959"/>
                </a:lnTo>
                <a:cubicBezTo>
                  <a:pt x="276101" y="131654"/>
                  <a:pt x="276101" y="116536"/>
                  <a:pt x="268982" y="104231"/>
                </a:cubicBezTo>
                <a:lnTo>
                  <a:pt x="220260" y="19863"/>
                </a:lnTo>
                <a:cubicBezTo>
                  <a:pt x="213141" y="7557"/>
                  <a:pt x="200064" y="-2"/>
                  <a:pt x="185827" y="-2"/>
                </a:cubicBezTo>
                <a:lnTo>
                  <a:pt x="88383" y="-2"/>
                </a:lnTo>
                <a:cubicBezTo>
                  <a:pt x="74204" y="-2"/>
                  <a:pt x="61069" y="7558"/>
                  <a:pt x="53951" y="19863"/>
                </a:cubicBezTo>
                <a:lnTo>
                  <a:pt x="5338" y="104231"/>
                </a:lnTo>
                <a:moveTo>
                  <a:pt x="28293" y="130718"/>
                </a:moveTo>
                <a:cubicBezTo>
                  <a:pt x="25920" y="126635"/>
                  <a:pt x="25920" y="121557"/>
                  <a:pt x="28293" y="117475"/>
                </a:cubicBezTo>
                <a:lnTo>
                  <a:pt x="76960" y="33106"/>
                </a:lnTo>
                <a:cubicBezTo>
                  <a:pt x="79333" y="29024"/>
                  <a:pt x="83692" y="26485"/>
                  <a:pt x="88438" y="26485"/>
                </a:cubicBezTo>
                <a:lnTo>
                  <a:pt x="185882" y="26485"/>
                </a:lnTo>
                <a:cubicBezTo>
                  <a:pt x="190628" y="26485"/>
                  <a:pt x="194987" y="29024"/>
                  <a:pt x="197360" y="33106"/>
                </a:cubicBezTo>
                <a:lnTo>
                  <a:pt x="246082" y="117475"/>
                </a:lnTo>
                <a:cubicBezTo>
                  <a:pt x="248454" y="121557"/>
                  <a:pt x="248454" y="126635"/>
                  <a:pt x="246082" y="130718"/>
                </a:cubicBezTo>
                <a:lnTo>
                  <a:pt x="197360" y="215087"/>
                </a:lnTo>
                <a:cubicBezTo>
                  <a:pt x="194987" y="219169"/>
                  <a:pt x="190628" y="221708"/>
                  <a:pt x="185882" y="221708"/>
                </a:cubicBezTo>
                <a:lnTo>
                  <a:pt x="88438" y="221708"/>
                </a:lnTo>
                <a:cubicBezTo>
                  <a:pt x="83692" y="221708"/>
                  <a:pt x="79333" y="219169"/>
                  <a:pt x="76960" y="215087"/>
                </a:cubicBezTo>
                <a:lnTo>
                  <a:pt x="28238" y="130718"/>
                </a:lnTo>
                <a:lnTo>
                  <a:pt x="28293" y="13071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Cryptography and Coding Theory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Cryptography and coding theory, including how number base systems are used to create secure codes and ciphers.</a:t>
            </a:r>
            <a:endParaRPr lang="en-US" sz="1004" dirty="0"/>
          </a:p>
          <a:p>
            <a:pPr algn="l" marL="0" indent="0">
              <a:lnSpc>
                <a:spcPct val="90000"/>
              </a:lnSpc>
              <a:spcBef>
                <a:spcPts val="71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field explores the mathematical principles behind secure communication and data protection.</a:t>
            </a:r>
            <a:endParaRPr lang="en-US" sz="1004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Representation and Storage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representation and storage, including how data is represented in binary, decimal, and hexadecimal number systems.</a:t>
            </a:r>
            <a:endParaRPr lang="en-US" sz="1004" dirty="0"/>
          </a:p>
          <a:p>
            <a:pPr algn="l" marL="0" indent="0">
              <a:lnSpc>
                <a:spcPct val="90000"/>
              </a:lnSpc>
              <a:spcBef>
                <a:spcPts val="71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systems is crucial for grasping how computers process and store information.</a:t>
            </a:r>
            <a:endParaRPr lang="en-US" sz="1004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Programming Languages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programming languages, such as Scratch or Python.</a:t>
            </a:r>
            <a:endParaRPr lang="en-US" sz="1004" dirty="0"/>
          </a:p>
          <a:p>
            <a:pPr algn="l" marL="0" indent="0">
              <a:lnSpc>
                <a:spcPct val="90000"/>
              </a:lnSpc>
              <a:spcBef>
                <a:spcPts val="717"/>
              </a:spcBef>
              <a:buNone/>
            </a:pPr>
            <a:r>
              <a:rPr lang="en-US" sz="10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languages serve as foundational tools for learning coding and computational thinking.</a:t>
            </a:r>
            <a:endParaRPr lang="en-US" sz="1004" dirty="0"/>
          </a:p>
        </p:txBody>
      </p:sp>
      <p:sp>
        <p:nvSpPr>
          <p:cNvPr id="15" name="Text 13"/>
          <p:cNvSpPr/>
          <p:nvPr/>
        </p:nvSpPr>
        <p:spPr>
          <a:xfrm>
            <a:off x="925263" y="499967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4294" y="57150"/>
                </a:moveTo>
                <a:lnTo>
                  <a:pt x="64294" y="85725"/>
                </a:lnTo>
                <a:lnTo>
                  <a:pt x="135731" y="85725"/>
                </a:lnTo>
                <a:lnTo>
                  <a:pt x="135731" y="57150"/>
                </a:lnTo>
                <a:cubicBezTo>
                  <a:pt x="135731" y="37415"/>
                  <a:pt x="119747" y="21431"/>
                  <a:pt x="100013" y="21431"/>
                </a:cubicBezTo>
                <a:cubicBezTo>
                  <a:pt x="80278" y="21431"/>
                  <a:pt x="64294" y="37415"/>
                  <a:pt x="64294" y="57150"/>
                </a:cubicBezTo>
                <a:lnTo>
                  <a:pt x="64294" y="57150"/>
                </a:lnTo>
                <a:moveTo>
                  <a:pt x="42863" y="85725"/>
                </a:moveTo>
                <a:lnTo>
                  <a:pt x="42863" y="57150"/>
                </a:lnTo>
                <a:cubicBezTo>
                  <a:pt x="42863" y="25583"/>
                  <a:pt x="68447" y="0"/>
                  <a:pt x="100013" y="0"/>
                </a:cubicBezTo>
                <a:cubicBezTo>
                  <a:pt x="131578" y="0"/>
                  <a:pt x="157162" y="25583"/>
                  <a:pt x="157162" y="57150"/>
                </a:cubicBezTo>
                <a:lnTo>
                  <a:pt x="157162" y="85725"/>
                </a:lnTo>
                <a:lnTo>
                  <a:pt x="171449" y="85725"/>
                </a:lnTo>
                <a:cubicBezTo>
                  <a:pt x="187209" y="85725"/>
                  <a:pt x="200025" y="98538"/>
                  <a:pt x="200025" y="114300"/>
                </a:cubicBezTo>
                <a:lnTo>
                  <a:pt x="200025" y="200025"/>
                </a:lnTo>
                <a:cubicBezTo>
                  <a:pt x="200025" y="215787"/>
                  <a:pt x="187211" y="228600"/>
                  <a:pt x="171449" y="228600"/>
                </a:cubicBezTo>
                <a:lnTo>
                  <a:pt x="28574" y="228600"/>
                </a:lnTo>
                <a:cubicBezTo>
                  <a:pt x="12814" y="228600"/>
                  <a:pt x="-2" y="215787"/>
                  <a:pt x="-2" y="200025"/>
                </a:cubicBezTo>
                <a:lnTo>
                  <a:pt x="-2" y="114300"/>
                </a:lnTo>
                <a:cubicBezTo>
                  <a:pt x="-2" y="98538"/>
                  <a:pt x="12812" y="85725"/>
                  <a:pt x="28574" y="85725"/>
                </a:cubicBezTo>
                <a:lnTo>
                  <a:pt x="42863" y="85725"/>
                </a:lnTo>
                <a:moveTo>
                  <a:pt x="21431" y="114300"/>
                </a:moveTo>
                <a:lnTo>
                  <a:pt x="21431" y="200025"/>
                </a:lnTo>
                <a:cubicBezTo>
                  <a:pt x="21431" y="203955"/>
                  <a:pt x="24645" y="207169"/>
                  <a:pt x="28574" y="207169"/>
                </a:cubicBezTo>
                <a:lnTo>
                  <a:pt x="171449" y="207169"/>
                </a:lnTo>
                <a:cubicBezTo>
                  <a:pt x="175378" y="207169"/>
                  <a:pt x="178592" y="203955"/>
                  <a:pt x="178592" y="200025"/>
                </a:cubicBezTo>
                <a:lnTo>
                  <a:pt x="178592" y="114300"/>
                </a:lnTo>
                <a:cubicBezTo>
                  <a:pt x="178592" y="110370"/>
                  <a:pt x="175378" y="107156"/>
                  <a:pt x="171449" y="107156"/>
                </a:cubicBezTo>
                <a:lnTo>
                  <a:pt x="28574" y="107156"/>
                </a:lnTo>
                <a:cubicBezTo>
                  <a:pt x="24645" y="107156"/>
                  <a:pt x="21431" y="110370"/>
                  <a:pt x="21431" y="114300"/>
                </a:cubicBezTo>
                <a:lnTo>
                  <a:pt x="21431" y="1143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39550" y="3427601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78581"/>
                </a:moveTo>
                <a:lnTo>
                  <a:pt x="150019" y="200025"/>
                </a:lnTo>
                <a:cubicBezTo>
                  <a:pt x="150019" y="203955"/>
                  <a:pt x="146804" y="207169"/>
                  <a:pt x="142874" y="207169"/>
                </a:cubicBezTo>
                <a:lnTo>
                  <a:pt x="28574" y="207169"/>
                </a:lnTo>
                <a:cubicBezTo>
                  <a:pt x="24644" y="207169"/>
                  <a:pt x="21430" y="203955"/>
                  <a:pt x="21430" y="200025"/>
                </a:cubicBezTo>
                <a:lnTo>
                  <a:pt x="21430" y="78581"/>
                </a:lnTo>
                <a:lnTo>
                  <a:pt x="150019" y="78581"/>
                </a:lnTo>
                <a:moveTo>
                  <a:pt x="150019" y="57150"/>
                </a:moveTo>
                <a:lnTo>
                  <a:pt x="21431" y="57150"/>
                </a:lnTo>
                <a:lnTo>
                  <a:pt x="21431" y="28575"/>
                </a:lnTo>
                <a:cubicBezTo>
                  <a:pt x="21431" y="24645"/>
                  <a:pt x="24646" y="21431"/>
                  <a:pt x="28576" y="21431"/>
                </a:cubicBezTo>
                <a:lnTo>
                  <a:pt x="142876" y="21431"/>
                </a:lnTo>
                <a:cubicBezTo>
                  <a:pt x="146806" y="21431"/>
                  <a:pt x="150020" y="24645"/>
                  <a:pt x="150020" y="28575"/>
                </a:cubicBezTo>
                <a:lnTo>
                  <a:pt x="150019" y="57150"/>
                </a:lnTo>
                <a:moveTo>
                  <a:pt x="171450" y="57150"/>
                </a:moveTo>
                <a:lnTo>
                  <a:pt x="171450" y="28575"/>
                </a:lnTo>
                <a:cubicBezTo>
                  <a:pt x="171450" y="12813"/>
                  <a:pt x="158636" y="0"/>
                  <a:pt x="142874" y="0"/>
                </a:cubicBezTo>
                <a:lnTo>
                  <a:pt x="28574" y="0"/>
                </a:lnTo>
                <a:cubicBezTo>
                  <a:pt x="12812" y="0"/>
                  <a:pt x="-2" y="12813"/>
                  <a:pt x="-2" y="28575"/>
                </a:cubicBezTo>
                <a:lnTo>
                  <a:pt x="-2" y="57150"/>
                </a:lnTo>
                <a:lnTo>
                  <a:pt x="-2" y="67867"/>
                </a:lnTo>
                <a:lnTo>
                  <a:pt x="-2" y="78584"/>
                </a:lnTo>
                <a:lnTo>
                  <a:pt x="-2" y="200027"/>
                </a:lnTo>
                <a:cubicBezTo>
                  <a:pt x="-2" y="215789"/>
                  <a:pt x="12812" y="228602"/>
                  <a:pt x="28574" y="228602"/>
                </a:cubicBezTo>
                <a:lnTo>
                  <a:pt x="142874" y="228602"/>
                </a:lnTo>
                <a:cubicBezTo>
                  <a:pt x="158636" y="228602"/>
                  <a:pt x="171450" y="215789"/>
                  <a:pt x="171450" y="200027"/>
                </a:cubicBezTo>
                <a:lnTo>
                  <a:pt x="171450" y="78584"/>
                </a:lnTo>
                <a:lnTo>
                  <a:pt x="171450" y="67869"/>
                </a:lnTo>
                <a:lnTo>
                  <a:pt x="171450" y="57150"/>
                </a:lnTo>
                <a:moveTo>
                  <a:pt x="35718" y="103586"/>
                </a:moveTo>
                <a:cubicBezTo>
                  <a:pt x="35718" y="109504"/>
                  <a:pt x="40515" y="114302"/>
                  <a:pt x="46434" y="114302"/>
                </a:cubicBezTo>
                <a:cubicBezTo>
                  <a:pt x="52352" y="114302"/>
                  <a:pt x="57149" y="109504"/>
                  <a:pt x="57149" y="103588"/>
                </a:cubicBezTo>
                <a:cubicBezTo>
                  <a:pt x="57149" y="97669"/>
                  <a:pt x="52352" y="92873"/>
                  <a:pt x="46434" y="92873"/>
                </a:cubicBezTo>
                <a:cubicBezTo>
                  <a:pt x="40515" y="92873"/>
                  <a:pt x="35718" y="97672"/>
                  <a:pt x="35718" y="103590"/>
                </a:cubicBezTo>
                <a:lnTo>
                  <a:pt x="35718" y="103586"/>
                </a:lnTo>
                <a:moveTo>
                  <a:pt x="46434" y="132161"/>
                </a:moveTo>
                <a:cubicBezTo>
                  <a:pt x="40515" y="132161"/>
                  <a:pt x="35718" y="136959"/>
                  <a:pt x="35718" y="142877"/>
                </a:cubicBezTo>
                <a:cubicBezTo>
                  <a:pt x="35718" y="148796"/>
                  <a:pt x="40515" y="153594"/>
                  <a:pt x="46434" y="153594"/>
                </a:cubicBezTo>
                <a:cubicBezTo>
                  <a:pt x="52352" y="153594"/>
                  <a:pt x="57149" y="148796"/>
                  <a:pt x="57149" y="142880"/>
                </a:cubicBezTo>
                <a:cubicBezTo>
                  <a:pt x="57149" y="136961"/>
                  <a:pt x="52352" y="132165"/>
                  <a:pt x="46434" y="132165"/>
                </a:cubicBezTo>
                <a:lnTo>
                  <a:pt x="46434" y="132161"/>
                </a:lnTo>
                <a:moveTo>
                  <a:pt x="35718" y="182167"/>
                </a:moveTo>
                <a:cubicBezTo>
                  <a:pt x="35718" y="188106"/>
                  <a:pt x="40495" y="192884"/>
                  <a:pt x="46434" y="192884"/>
                </a:cubicBezTo>
                <a:lnTo>
                  <a:pt x="85725" y="192884"/>
                </a:lnTo>
                <a:cubicBezTo>
                  <a:pt x="91664" y="192884"/>
                  <a:pt x="96441" y="188106"/>
                  <a:pt x="96441" y="182169"/>
                </a:cubicBezTo>
                <a:cubicBezTo>
                  <a:pt x="96441" y="176230"/>
                  <a:pt x="91664" y="171455"/>
                  <a:pt x="85725" y="171455"/>
                </a:cubicBezTo>
                <a:lnTo>
                  <a:pt x="46434" y="171455"/>
                </a:lnTo>
                <a:cubicBezTo>
                  <a:pt x="40495" y="171455"/>
                  <a:pt x="35718" y="176232"/>
                  <a:pt x="35718" y="182171"/>
                </a:cubicBezTo>
                <a:lnTo>
                  <a:pt x="35718" y="182167"/>
                </a:lnTo>
                <a:moveTo>
                  <a:pt x="85725" y="92869"/>
                </a:moveTo>
                <a:cubicBezTo>
                  <a:pt x="79807" y="92869"/>
                  <a:pt x="75009" y="97667"/>
                  <a:pt x="75009" y="103586"/>
                </a:cubicBezTo>
                <a:cubicBezTo>
                  <a:pt x="75009" y="109504"/>
                  <a:pt x="79807" y="114302"/>
                  <a:pt x="85725" y="114302"/>
                </a:cubicBezTo>
                <a:cubicBezTo>
                  <a:pt x="91643" y="114302"/>
                  <a:pt x="96441" y="109504"/>
                  <a:pt x="96441" y="103588"/>
                </a:cubicBezTo>
                <a:cubicBezTo>
                  <a:pt x="96441" y="97669"/>
                  <a:pt x="91643" y="92873"/>
                  <a:pt x="85725" y="92873"/>
                </a:cubicBezTo>
                <a:lnTo>
                  <a:pt x="85725" y="92869"/>
                </a:lnTo>
                <a:moveTo>
                  <a:pt x="75009" y="142875"/>
                </a:moveTo>
                <a:cubicBezTo>
                  <a:pt x="75009" y="148793"/>
                  <a:pt x="79807" y="153592"/>
                  <a:pt x="85725" y="153592"/>
                </a:cubicBezTo>
                <a:cubicBezTo>
                  <a:pt x="91643" y="153592"/>
                  <a:pt x="96441" y="148793"/>
                  <a:pt x="96441" y="142877"/>
                </a:cubicBezTo>
                <a:cubicBezTo>
                  <a:pt x="96441" y="136959"/>
                  <a:pt x="91643" y="132163"/>
                  <a:pt x="85725" y="132163"/>
                </a:cubicBezTo>
                <a:cubicBezTo>
                  <a:pt x="79807" y="132163"/>
                  <a:pt x="75009" y="136961"/>
                  <a:pt x="75009" y="142880"/>
                </a:cubicBezTo>
                <a:lnTo>
                  <a:pt x="75009" y="142875"/>
                </a:lnTo>
                <a:moveTo>
                  <a:pt x="125016" y="92869"/>
                </a:moveTo>
                <a:cubicBezTo>
                  <a:pt x="119098" y="92869"/>
                  <a:pt x="114301" y="97667"/>
                  <a:pt x="114301" y="103586"/>
                </a:cubicBezTo>
                <a:cubicBezTo>
                  <a:pt x="114301" y="109504"/>
                  <a:pt x="119098" y="114302"/>
                  <a:pt x="125016" y="114302"/>
                </a:cubicBezTo>
                <a:cubicBezTo>
                  <a:pt x="130935" y="114302"/>
                  <a:pt x="135732" y="109504"/>
                  <a:pt x="135732" y="103588"/>
                </a:cubicBezTo>
                <a:cubicBezTo>
                  <a:pt x="135732" y="97669"/>
                  <a:pt x="130935" y="92873"/>
                  <a:pt x="125016" y="92873"/>
                </a:cubicBezTo>
                <a:lnTo>
                  <a:pt x="125016" y="92869"/>
                </a:lnTo>
                <a:moveTo>
                  <a:pt x="114301" y="142875"/>
                </a:moveTo>
                <a:cubicBezTo>
                  <a:pt x="114301" y="148793"/>
                  <a:pt x="119098" y="153592"/>
                  <a:pt x="125016" y="153592"/>
                </a:cubicBezTo>
                <a:cubicBezTo>
                  <a:pt x="130935" y="153592"/>
                  <a:pt x="135732" y="148793"/>
                  <a:pt x="135732" y="142877"/>
                </a:cubicBezTo>
                <a:cubicBezTo>
                  <a:pt x="135732" y="136959"/>
                  <a:pt x="130935" y="132163"/>
                  <a:pt x="125016" y="132163"/>
                </a:cubicBezTo>
                <a:cubicBezTo>
                  <a:pt x="119098" y="132163"/>
                  <a:pt x="114301" y="136961"/>
                  <a:pt x="114301" y="142880"/>
                </a:cubicBezTo>
                <a:lnTo>
                  <a:pt x="114301" y="142875"/>
                </a:lnTo>
                <a:moveTo>
                  <a:pt x="125016" y="171450"/>
                </a:moveTo>
                <a:cubicBezTo>
                  <a:pt x="119098" y="171450"/>
                  <a:pt x="114301" y="176248"/>
                  <a:pt x="114301" y="182167"/>
                </a:cubicBezTo>
                <a:cubicBezTo>
                  <a:pt x="114301" y="188085"/>
                  <a:pt x="119098" y="192884"/>
                  <a:pt x="125016" y="192884"/>
                </a:cubicBezTo>
                <a:cubicBezTo>
                  <a:pt x="130935" y="192884"/>
                  <a:pt x="135732" y="188085"/>
                  <a:pt x="135732" y="182169"/>
                </a:cubicBezTo>
                <a:cubicBezTo>
                  <a:pt x="135732" y="176251"/>
                  <a:pt x="130935" y="171455"/>
                  <a:pt x="125016" y="171455"/>
                </a:cubicBezTo>
                <a:lnTo>
                  <a:pt x="125016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0975" y="1867550"/>
            <a:ext cx="228600" cy="182865"/>
          </a:xfrm>
          <a:custGeom>
            <a:avLst/>
            <a:gdLst/>
            <a:ahLst/>
            <a:cxnLst/>
            <a:rect l="l" t="t" r="r" b="b"/>
            <a:pathLst>
              <a:path w="228600" h="182865">
                <a:moveTo>
                  <a:pt x="142553" y="386"/>
                </a:moveTo>
                <a:cubicBezTo>
                  <a:pt x="138017" y="-1008"/>
                  <a:pt x="133230" y="1494"/>
                  <a:pt x="131838" y="6029"/>
                </a:cubicBezTo>
                <a:lnTo>
                  <a:pt x="80403" y="171765"/>
                </a:lnTo>
                <a:cubicBezTo>
                  <a:pt x="79011" y="176302"/>
                  <a:pt x="81510" y="181087"/>
                  <a:pt x="86047" y="182481"/>
                </a:cubicBezTo>
                <a:cubicBezTo>
                  <a:pt x="90583" y="183874"/>
                  <a:pt x="95370" y="181372"/>
                  <a:pt x="96764" y="176837"/>
                </a:cubicBezTo>
                <a:lnTo>
                  <a:pt x="148199" y="11102"/>
                </a:lnTo>
                <a:cubicBezTo>
                  <a:pt x="149591" y="6565"/>
                  <a:pt x="147093" y="1779"/>
                  <a:pt x="142555" y="386"/>
                </a:cubicBezTo>
                <a:lnTo>
                  <a:pt x="142553" y="386"/>
                </a:lnTo>
                <a:moveTo>
                  <a:pt x="168058" y="42712"/>
                </a:moveTo>
                <a:cubicBezTo>
                  <a:pt x="164807" y="46177"/>
                  <a:pt x="164985" y="51606"/>
                  <a:pt x="168451" y="54821"/>
                </a:cubicBezTo>
                <a:lnTo>
                  <a:pt x="207491" y="91432"/>
                </a:lnTo>
                <a:lnTo>
                  <a:pt x="168451" y="128044"/>
                </a:lnTo>
                <a:cubicBezTo>
                  <a:pt x="164985" y="131293"/>
                  <a:pt x="164807" y="136723"/>
                  <a:pt x="168058" y="140153"/>
                </a:cubicBezTo>
                <a:cubicBezTo>
                  <a:pt x="171308" y="143582"/>
                  <a:pt x="176738" y="143796"/>
                  <a:pt x="180167" y="140546"/>
                </a:cubicBezTo>
                <a:lnTo>
                  <a:pt x="225887" y="97685"/>
                </a:lnTo>
                <a:cubicBezTo>
                  <a:pt x="227601" y="96077"/>
                  <a:pt x="228600" y="93791"/>
                  <a:pt x="228600" y="91434"/>
                </a:cubicBezTo>
                <a:cubicBezTo>
                  <a:pt x="228600" y="89077"/>
                  <a:pt x="227635" y="86791"/>
                  <a:pt x="225887" y="85184"/>
                </a:cubicBezTo>
                <a:lnTo>
                  <a:pt x="180167" y="42322"/>
                </a:lnTo>
                <a:cubicBezTo>
                  <a:pt x="176701" y="39073"/>
                  <a:pt x="171272" y="39250"/>
                  <a:pt x="168058" y="42716"/>
                </a:cubicBezTo>
                <a:lnTo>
                  <a:pt x="168058" y="42712"/>
                </a:lnTo>
                <a:moveTo>
                  <a:pt x="60542" y="42712"/>
                </a:moveTo>
                <a:cubicBezTo>
                  <a:pt x="57292" y="39246"/>
                  <a:pt x="51862" y="39069"/>
                  <a:pt x="48433" y="42319"/>
                </a:cubicBezTo>
                <a:lnTo>
                  <a:pt x="2713" y="85180"/>
                </a:lnTo>
                <a:cubicBezTo>
                  <a:pt x="962" y="86788"/>
                  <a:pt x="0" y="89073"/>
                  <a:pt x="0" y="91430"/>
                </a:cubicBezTo>
                <a:cubicBezTo>
                  <a:pt x="0" y="93788"/>
                  <a:pt x="965" y="96073"/>
                  <a:pt x="2716" y="97681"/>
                </a:cubicBezTo>
                <a:lnTo>
                  <a:pt x="48436" y="140542"/>
                </a:lnTo>
                <a:cubicBezTo>
                  <a:pt x="51901" y="143792"/>
                  <a:pt x="57331" y="143615"/>
                  <a:pt x="60545" y="140149"/>
                </a:cubicBezTo>
                <a:cubicBezTo>
                  <a:pt x="63759" y="136684"/>
                  <a:pt x="63617" y="131255"/>
                  <a:pt x="60152" y="128040"/>
                </a:cubicBezTo>
                <a:lnTo>
                  <a:pt x="21111" y="91429"/>
                </a:lnTo>
                <a:lnTo>
                  <a:pt x="60152" y="54817"/>
                </a:lnTo>
                <a:cubicBezTo>
                  <a:pt x="63617" y="51568"/>
                  <a:pt x="63795" y="46138"/>
                  <a:pt x="60545" y="42708"/>
                </a:cubicBezTo>
                <a:lnTo>
                  <a:pt x="60542" y="4271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were provided for students to apply their knowledge and skills in real-world contexts, and how can these opportunities be expanded in future lessons?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practical applications of the lesson and explore ways to enhance them.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well did the lesson meet the learning objectives, and what adjustments can be made to improve student understanding?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alignment of the lesson with its goals and identify areas for improvement.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Meeting Learning Objectives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effectively did the lesson engage students and promote active learning?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strategies used to capture student interest and encourage participation.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and Active Learning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67598" y="1656374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examples and case studies of number base systems in computer programming and digital media.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demonstrate practical uses and relevance of number base systems in technology.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3345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Programming software and tools, such as Scratch or Python.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essential for applying number base systems in coding and computational tasks.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Programming Software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tutorials and practice exercises for converting between number base 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provide hands-on experience to enhance understanding of number base conversions.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Tools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19456" y="27431"/>
                </a:moveTo>
                <a:cubicBezTo>
                  <a:pt x="224485" y="27431"/>
                  <a:pt x="228600" y="31546"/>
                  <a:pt x="228600" y="36574"/>
                </a:cubicBezTo>
                <a:lnTo>
                  <a:pt x="228600" y="164590"/>
                </a:lnTo>
                <a:cubicBezTo>
                  <a:pt x="228600" y="169619"/>
                  <a:pt x="224485" y="173733"/>
                  <a:pt x="219456" y="173733"/>
                </a:cubicBezTo>
                <a:lnTo>
                  <a:pt x="160762" y="173733"/>
                </a:lnTo>
                <a:lnTo>
                  <a:pt x="150876" y="173733"/>
                </a:lnTo>
                <a:lnTo>
                  <a:pt x="105156" y="173733"/>
                </a:lnTo>
                <a:lnTo>
                  <a:pt x="95270" y="173733"/>
                </a:lnTo>
                <a:lnTo>
                  <a:pt x="36576" y="173733"/>
                </a:lnTo>
                <a:cubicBezTo>
                  <a:pt x="31547" y="173733"/>
                  <a:pt x="27432" y="169619"/>
                  <a:pt x="27432" y="164590"/>
                </a:cubicBezTo>
                <a:lnTo>
                  <a:pt x="27432" y="36574"/>
                </a:lnTo>
                <a:cubicBezTo>
                  <a:pt x="27432" y="31546"/>
                  <a:pt x="31547" y="27431"/>
                  <a:pt x="36576" y="27431"/>
                </a:cubicBezTo>
                <a:lnTo>
                  <a:pt x="219456" y="27431"/>
                </a:lnTo>
                <a:moveTo>
                  <a:pt x="36576" y="201167"/>
                </a:moveTo>
                <a:lnTo>
                  <a:pt x="86126" y="201167"/>
                </a:lnTo>
                <a:lnTo>
                  <a:pt x="76982" y="228598"/>
                </a:lnTo>
                <a:lnTo>
                  <a:pt x="50292" y="228598"/>
                </a:lnTo>
                <a:cubicBezTo>
                  <a:pt x="42692" y="228598"/>
                  <a:pt x="36576" y="234712"/>
                  <a:pt x="36576" y="242314"/>
                </a:cubicBezTo>
                <a:cubicBezTo>
                  <a:pt x="36576" y="249915"/>
                  <a:pt x="42692" y="256029"/>
                  <a:pt x="50292" y="256029"/>
                </a:cubicBezTo>
                <a:lnTo>
                  <a:pt x="67838" y="256029"/>
                </a:lnTo>
                <a:lnTo>
                  <a:pt x="86868" y="256029"/>
                </a:lnTo>
                <a:lnTo>
                  <a:pt x="169164" y="256029"/>
                </a:lnTo>
                <a:lnTo>
                  <a:pt x="188194" y="256029"/>
                </a:lnTo>
                <a:lnTo>
                  <a:pt x="205740" y="256029"/>
                </a:lnTo>
                <a:cubicBezTo>
                  <a:pt x="213340" y="256029"/>
                  <a:pt x="219456" y="249915"/>
                  <a:pt x="219456" y="242314"/>
                </a:cubicBezTo>
                <a:cubicBezTo>
                  <a:pt x="219456" y="234712"/>
                  <a:pt x="213340" y="228598"/>
                  <a:pt x="205740" y="228598"/>
                </a:cubicBezTo>
                <a:lnTo>
                  <a:pt x="179050" y="228598"/>
                </a:lnTo>
                <a:lnTo>
                  <a:pt x="169906" y="201167"/>
                </a:lnTo>
                <a:lnTo>
                  <a:pt x="219456" y="201167"/>
                </a:lnTo>
                <a:cubicBezTo>
                  <a:pt x="239631" y="201167"/>
                  <a:pt x="256032" y="184765"/>
                  <a:pt x="256032" y="164590"/>
                </a:cubicBezTo>
                <a:lnTo>
                  <a:pt x="256032" y="36574"/>
                </a:lnTo>
                <a:cubicBezTo>
                  <a:pt x="256032" y="16401"/>
                  <a:pt x="239631" y="-3"/>
                  <a:pt x="219456" y="-3"/>
                </a:cubicBezTo>
                <a:lnTo>
                  <a:pt x="36576" y="-3"/>
                </a:lnTo>
                <a:cubicBezTo>
                  <a:pt x="16401" y="-3"/>
                  <a:pt x="0" y="16399"/>
                  <a:pt x="0" y="36574"/>
                </a:cubicBezTo>
                <a:lnTo>
                  <a:pt x="0" y="164590"/>
                </a:lnTo>
                <a:cubicBezTo>
                  <a:pt x="0" y="184763"/>
                  <a:pt x="16401" y="201167"/>
                  <a:pt x="36576" y="201167"/>
                </a:cubicBezTo>
                <a:lnTo>
                  <a:pt x="36576" y="201167"/>
                </a:lnTo>
                <a:moveTo>
                  <a:pt x="105898" y="228601"/>
                </a:moveTo>
                <a:lnTo>
                  <a:pt x="115042" y="201170"/>
                </a:lnTo>
                <a:lnTo>
                  <a:pt x="140990" y="201170"/>
                </a:lnTo>
                <a:lnTo>
                  <a:pt x="150134" y="228601"/>
                </a:lnTo>
                <a:lnTo>
                  <a:pt x="105898" y="228601"/>
                </a:lnTo>
                <a:moveTo>
                  <a:pt x="301752" y="27431"/>
                </a:moveTo>
                <a:lnTo>
                  <a:pt x="338328" y="27431"/>
                </a:lnTo>
                <a:lnTo>
                  <a:pt x="338328" y="45720"/>
                </a:lnTo>
                <a:lnTo>
                  <a:pt x="301752" y="45720"/>
                </a:lnTo>
                <a:lnTo>
                  <a:pt x="301752" y="27431"/>
                </a:lnTo>
                <a:moveTo>
                  <a:pt x="301752" y="73151"/>
                </a:moveTo>
                <a:lnTo>
                  <a:pt x="338328" y="73151"/>
                </a:lnTo>
                <a:lnTo>
                  <a:pt x="338328" y="91439"/>
                </a:lnTo>
                <a:lnTo>
                  <a:pt x="301752" y="91439"/>
                </a:lnTo>
                <a:lnTo>
                  <a:pt x="301752" y="73151"/>
                </a:lnTo>
                <a:moveTo>
                  <a:pt x="338328" y="118873"/>
                </a:moveTo>
                <a:lnTo>
                  <a:pt x="338328" y="228601"/>
                </a:lnTo>
                <a:lnTo>
                  <a:pt x="301752" y="228601"/>
                </a:lnTo>
                <a:lnTo>
                  <a:pt x="301752" y="118873"/>
                </a:lnTo>
                <a:lnTo>
                  <a:pt x="338328" y="118873"/>
                </a:lnTo>
                <a:moveTo>
                  <a:pt x="274320" y="27431"/>
                </a:moveTo>
                <a:lnTo>
                  <a:pt x="274320" y="228598"/>
                </a:lnTo>
                <a:cubicBezTo>
                  <a:pt x="274320" y="243742"/>
                  <a:pt x="286606" y="256029"/>
                  <a:pt x="301752" y="256029"/>
                </a:cubicBezTo>
                <a:lnTo>
                  <a:pt x="338328" y="256029"/>
                </a:lnTo>
                <a:cubicBezTo>
                  <a:pt x="353474" y="256029"/>
                  <a:pt x="365760" y="243742"/>
                  <a:pt x="365760" y="228598"/>
                </a:cubicBezTo>
                <a:lnTo>
                  <a:pt x="365760" y="27431"/>
                </a:lnTo>
                <a:cubicBezTo>
                  <a:pt x="365760" y="12287"/>
                  <a:pt x="353474" y="0"/>
                  <a:pt x="338328" y="0"/>
                </a:cubicBezTo>
                <a:lnTo>
                  <a:pt x="301752" y="0"/>
                </a:lnTo>
                <a:cubicBezTo>
                  <a:pt x="286606" y="0"/>
                  <a:pt x="274320" y="12287"/>
                  <a:pt x="274320" y="27431"/>
                </a:cubicBezTo>
                <a:lnTo>
                  <a:pt x="274320" y="27431"/>
                </a:lnTo>
                <a:moveTo>
                  <a:pt x="320040" y="187451"/>
                </a:moveTo>
                <a:cubicBezTo>
                  <a:pt x="327615" y="187451"/>
                  <a:pt x="333756" y="181312"/>
                  <a:pt x="333756" y="173736"/>
                </a:cubicBezTo>
                <a:cubicBezTo>
                  <a:pt x="333756" y="166160"/>
                  <a:pt x="327615" y="160020"/>
                  <a:pt x="320040" y="160020"/>
                </a:cubicBezTo>
                <a:cubicBezTo>
                  <a:pt x="312465" y="160020"/>
                  <a:pt x="306324" y="166160"/>
                  <a:pt x="306324" y="173736"/>
                </a:cubicBezTo>
                <a:cubicBezTo>
                  <a:pt x="306324" y="181312"/>
                  <a:pt x="312465" y="187451"/>
                  <a:pt x="320040" y="18745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Parent-teacher coding workshops to learn about number base systems and programming concepts.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workshops enable parents to better understand and support their child's educational journey.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Workshops</a:t>
            </a:r>
            <a:endParaRPr lang="en-US" sz="1353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newsletter to keep parents informed about their child's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newsletters provide insights into the concepts being taught and help parents stay engaged.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Informative Newsletters</a:t>
            </a:r>
            <a:endParaRPr lang="en-US" sz="1353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Parent-child coding sessions to work on projects together.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sessions foster collaboration and strengthen the parent-child bond through shared learning experiences.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Coding Sessions</a:t>
            </a:r>
            <a:endParaRPr lang="en-US" sz="1353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Rules for Classroom and Online Behavior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2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Establishing clear rules and expectations for classroom behavior and online interactions.</a:t>
            </a:r>
            <a:endParaRPr lang="en-US" sz="1224" dirty="0"/>
          </a:p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2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 safe and respectful environment for all students.</a:t>
            </a:r>
            <a:endParaRPr lang="en-US" sz="1224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Guidelines for Safe Computer Usage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2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guidelines for students to follow when working with computers and other electronic devices.</a:t>
            </a:r>
            <a:endParaRPr lang="en-US" sz="1224" dirty="0"/>
          </a:p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2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guidelines help students navigate technology responsibly and securely.</a:t>
            </a:r>
            <a:endParaRPr lang="en-US" sz="1224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Responsible Computer Use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2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Ensuring students understand the importance of responsible computer use and online safety.</a:t>
            </a:r>
            <a:endParaRPr lang="en-US" sz="1224" dirty="0"/>
          </a:p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22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teaching them about the potential risks and how to avoid them.</a:t>
            </a:r>
            <a:endParaRPr lang="en-US" sz="1224" dirty="0"/>
          </a:p>
        </p:txBody>
      </p:sp>
      <p:sp>
        <p:nvSpPr>
          <p:cNvPr id="21" name="Text 19"/>
          <p:cNvSpPr/>
          <p:nvPr/>
        </p:nvSpPr>
        <p:spPr>
          <a:xfrm>
            <a:off x="3885670" y="4912631"/>
            <a:ext cx="228600" cy="228511"/>
          </a:xfrm>
          <a:custGeom>
            <a:avLst/>
            <a:gdLst/>
            <a:ahLst/>
            <a:cxnLst/>
            <a:rect l="l" t="t" r="r" b="b"/>
            <a:pathLst>
              <a:path w="228600" h="228511">
                <a:moveTo>
                  <a:pt x="139766" y="3147"/>
                </a:moveTo>
                <a:cubicBezTo>
                  <a:pt x="143917" y="7296"/>
                  <a:pt x="143961" y="13992"/>
                  <a:pt x="139855" y="18187"/>
                </a:cubicBezTo>
                <a:lnTo>
                  <a:pt x="210413" y="88744"/>
                </a:lnTo>
                <a:cubicBezTo>
                  <a:pt x="214607" y="84638"/>
                  <a:pt x="221303" y="84684"/>
                  <a:pt x="225452" y="88834"/>
                </a:cubicBezTo>
                <a:cubicBezTo>
                  <a:pt x="229647" y="93029"/>
                  <a:pt x="229647" y="99811"/>
                  <a:pt x="225452" y="103963"/>
                </a:cubicBezTo>
                <a:lnTo>
                  <a:pt x="218000" y="111461"/>
                </a:lnTo>
                <a:lnTo>
                  <a:pt x="175469" y="153991"/>
                </a:lnTo>
                <a:lnTo>
                  <a:pt x="168327" y="161132"/>
                </a:lnTo>
                <a:cubicBezTo>
                  <a:pt x="164133" y="165328"/>
                  <a:pt x="157348" y="165328"/>
                  <a:pt x="153199" y="161132"/>
                </a:cubicBezTo>
                <a:cubicBezTo>
                  <a:pt x="149182" y="157115"/>
                  <a:pt x="149004" y="150643"/>
                  <a:pt x="152796" y="146450"/>
                </a:cubicBezTo>
                <a:lnTo>
                  <a:pt x="82193" y="75847"/>
                </a:lnTo>
                <a:cubicBezTo>
                  <a:pt x="77998" y="79597"/>
                  <a:pt x="71527" y="79462"/>
                  <a:pt x="67510" y="75445"/>
                </a:cubicBezTo>
                <a:cubicBezTo>
                  <a:pt x="63315" y="71250"/>
                  <a:pt x="63315" y="64468"/>
                  <a:pt x="67510" y="60316"/>
                </a:cubicBezTo>
                <a:lnTo>
                  <a:pt x="74652" y="53175"/>
                </a:lnTo>
                <a:lnTo>
                  <a:pt x="117139" y="10644"/>
                </a:lnTo>
                <a:lnTo>
                  <a:pt x="124592" y="3147"/>
                </a:lnTo>
                <a:cubicBezTo>
                  <a:pt x="128786" y="-1049"/>
                  <a:pt x="135571" y="-1049"/>
                  <a:pt x="139720" y="3147"/>
                </a:cubicBezTo>
                <a:lnTo>
                  <a:pt x="139766" y="3147"/>
                </a:lnTo>
                <a:moveTo>
                  <a:pt x="124681" y="33360"/>
                </a:moveTo>
                <a:lnTo>
                  <a:pt x="97324" y="60718"/>
                </a:lnTo>
                <a:lnTo>
                  <a:pt x="167882" y="131275"/>
                </a:lnTo>
                <a:lnTo>
                  <a:pt x="195238" y="103918"/>
                </a:lnTo>
                <a:lnTo>
                  <a:pt x="124681" y="33360"/>
                </a:lnTo>
                <a:moveTo>
                  <a:pt x="99779" y="113648"/>
                </a:moveTo>
                <a:lnTo>
                  <a:pt x="114908" y="128777"/>
                </a:lnTo>
                <a:lnTo>
                  <a:pt x="92684" y="151002"/>
                </a:lnTo>
                <a:lnTo>
                  <a:pt x="95809" y="154126"/>
                </a:lnTo>
                <a:cubicBezTo>
                  <a:pt x="101386" y="159704"/>
                  <a:pt x="101386" y="168764"/>
                  <a:pt x="95809" y="174342"/>
                </a:cubicBezTo>
                <a:lnTo>
                  <a:pt x="45825" y="224327"/>
                </a:lnTo>
                <a:cubicBezTo>
                  <a:pt x="40247" y="229905"/>
                  <a:pt x="31188" y="229905"/>
                  <a:pt x="25608" y="224327"/>
                </a:cubicBezTo>
                <a:lnTo>
                  <a:pt x="4186" y="202904"/>
                </a:lnTo>
                <a:cubicBezTo>
                  <a:pt x="-1392" y="197326"/>
                  <a:pt x="-1392" y="188265"/>
                  <a:pt x="4186" y="182687"/>
                </a:cubicBezTo>
                <a:lnTo>
                  <a:pt x="54169" y="132703"/>
                </a:lnTo>
                <a:cubicBezTo>
                  <a:pt x="59747" y="127125"/>
                  <a:pt x="68806" y="127125"/>
                  <a:pt x="74386" y="132703"/>
                </a:cubicBezTo>
                <a:lnTo>
                  <a:pt x="77511" y="135827"/>
                </a:lnTo>
                <a:lnTo>
                  <a:pt x="99736" y="113602"/>
                </a:lnTo>
                <a:lnTo>
                  <a:pt x="99779" y="113648"/>
                </a:lnTo>
                <a:moveTo>
                  <a:pt x="64344" y="152922"/>
                </a:moveTo>
                <a:lnTo>
                  <a:pt x="24446" y="192820"/>
                </a:lnTo>
                <a:lnTo>
                  <a:pt x="35783" y="204156"/>
                </a:lnTo>
                <a:lnTo>
                  <a:pt x="75680" y="164258"/>
                </a:lnTo>
                <a:lnTo>
                  <a:pt x="64344" y="15292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4294" y="57150"/>
                </a:moveTo>
                <a:lnTo>
                  <a:pt x="64294" y="85725"/>
                </a:lnTo>
                <a:lnTo>
                  <a:pt x="135731" y="85725"/>
                </a:lnTo>
                <a:lnTo>
                  <a:pt x="135731" y="57150"/>
                </a:lnTo>
                <a:cubicBezTo>
                  <a:pt x="135731" y="37415"/>
                  <a:pt x="119747" y="21431"/>
                  <a:pt x="100013" y="21431"/>
                </a:cubicBezTo>
                <a:cubicBezTo>
                  <a:pt x="80278" y="21431"/>
                  <a:pt x="64294" y="37415"/>
                  <a:pt x="64294" y="57150"/>
                </a:cubicBezTo>
                <a:lnTo>
                  <a:pt x="64294" y="57150"/>
                </a:lnTo>
                <a:moveTo>
                  <a:pt x="42863" y="85725"/>
                </a:moveTo>
                <a:lnTo>
                  <a:pt x="42863" y="57150"/>
                </a:lnTo>
                <a:cubicBezTo>
                  <a:pt x="42863" y="25583"/>
                  <a:pt x="68447" y="0"/>
                  <a:pt x="100013" y="0"/>
                </a:cubicBezTo>
                <a:cubicBezTo>
                  <a:pt x="131578" y="0"/>
                  <a:pt x="157162" y="25583"/>
                  <a:pt x="157162" y="57150"/>
                </a:cubicBezTo>
                <a:lnTo>
                  <a:pt x="157162" y="85725"/>
                </a:lnTo>
                <a:lnTo>
                  <a:pt x="171449" y="85725"/>
                </a:lnTo>
                <a:cubicBezTo>
                  <a:pt x="187209" y="85725"/>
                  <a:pt x="200025" y="98538"/>
                  <a:pt x="200025" y="114300"/>
                </a:cubicBezTo>
                <a:lnTo>
                  <a:pt x="200025" y="200025"/>
                </a:lnTo>
                <a:cubicBezTo>
                  <a:pt x="200025" y="215787"/>
                  <a:pt x="187211" y="228600"/>
                  <a:pt x="171449" y="228600"/>
                </a:cubicBezTo>
                <a:lnTo>
                  <a:pt x="28574" y="228600"/>
                </a:lnTo>
                <a:cubicBezTo>
                  <a:pt x="12814" y="228600"/>
                  <a:pt x="-2" y="215787"/>
                  <a:pt x="-2" y="200025"/>
                </a:cubicBezTo>
                <a:lnTo>
                  <a:pt x="-2" y="114300"/>
                </a:lnTo>
                <a:cubicBezTo>
                  <a:pt x="-2" y="98538"/>
                  <a:pt x="12812" y="85725"/>
                  <a:pt x="28574" y="85725"/>
                </a:cubicBezTo>
                <a:lnTo>
                  <a:pt x="42863" y="85725"/>
                </a:lnTo>
                <a:moveTo>
                  <a:pt x="21431" y="114300"/>
                </a:moveTo>
                <a:lnTo>
                  <a:pt x="21431" y="200025"/>
                </a:lnTo>
                <a:cubicBezTo>
                  <a:pt x="21431" y="203955"/>
                  <a:pt x="24645" y="207169"/>
                  <a:pt x="28574" y="207169"/>
                </a:cubicBezTo>
                <a:lnTo>
                  <a:pt x="171449" y="207169"/>
                </a:lnTo>
                <a:cubicBezTo>
                  <a:pt x="175378" y="207169"/>
                  <a:pt x="178592" y="203955"/>
                  <a:pt x="178592" y="200025"/>
                </a:cubicBezTo>
                <a:lnTo>
                  <a:pt x="178592" y="114300"/>
                </a:lnTo>
                <a:cubicBezTo>
                  <a:pt x="178592" y="110370"/>
                  <a:pt x="175378" y="107156"/>
                  <a:pt x="171449" y="107156"/>
                </a:cubicBezTo>
                <a:lnTo>
                  <a:pt x="28574" y="107156"/>
                </a:lnTo>
                <a:cubicBezTo>
                  <a:pt x="24645" y="107156"/>
                  <a:pt x="21431" y="110370"/>
                  <a:pt x="21431" y="114300"/>
                </a:cubicBezTo>
                <a:lnTo>
                  <a:pt x="21431" y="1143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2224" y="1757598"/>
            <a:ext cx="215491" cy="228600"/>
          </a:xfrm>
          <a:custGeom>
            <a:avLst/>
            <a:gdLst/>
            <a:ahLst/>
            <a:cxnLst/>
            <a:rect l="l" t="t" r="r" b="b"/>
            <a:pathLst>
              <a:path w="215491" h="228600">
                <a:moveTo>
                  <a:pt x="107746" y="22176"/>
                </a:moveTo>
                <a:lnTo>
                  <a:pt x="25590" y="57015"/>
                </a:lnTo>
                <a:cubicBezTo>
                  <a:pt x="22941" y="58138"/>
                  <a:pt x="21504" y="60517"/>
                  <a:pt x="21549" y="62762"/>
                </a:cubicBezTo>
                <a:cubicBezTo>
                  <a:pt x="21773" y="103796"/>
                  <a:pt x="38788" y="174682"/>
                  <a:pt x="105231" y="206467"/>
                </a:cubicBezTo>
                <a:cubicBezTo>
                  <a:pt x="106847" y="207230"/>
                  <a:pt x="108733" y="207230"/>
                  <a:pt x="110304" y="206467"/>
                </a:cubicBezTo>
                <a:cubicBezTo>
                  <a:pt x="176746" y="174637"/>
                  <a:pt x="193761" y="103794"/>
                  <a:pt x="193940" y="62716"/>
                </a:cubicBezTo>
                <a:cubicBezTo>
                  <a:pt x="193940" y="60472"/>
                  <a:pt x="192548" y="58138"/>
                  <a:pt x="189900" y="56969"/>
                </a:cubicBezTo>
                <a:lnTo>
                  <a:pt x="107746" y="22176"/>
                </a:lnTo>
                <a:moveTo>
                  <a:pt x="113762" y="1303"/>
                </a:moveTo>
                <a:lnTo>
                  <a:pt x="198297" y="37173"/>
                </a:lnTo>
                <a:cubicBezTo>
                  <a:pt x="208173" y="41347"/>
                  <a:pt x="215537" y="51090"/>
                  <a:pt x="215491" y="62851"/>
                </a:cubicBezTo>
                <a:cubicBezTo>
                  <a:pt x="215267" y="107387"/>
                  <a:pt x="196951" y="188869"/>
                  <a:pt x="119598" y="225907"/>
                </a:cubicBezTo>
                <a:cubicBezTo>
                  <a:pt x="112101" y="229498"/>
                  <a:pt x="103391" y="229498"/>
                  <a:pt x="95894" y="225907"/>
                </a:cubicBezTo>
                <a:cubicBezTo>
                  <a:pt x="18541" y="188869"/>
                  <a:pt x="224" y="107387"/>
                  <a:pt x="0" y="62851"/>
                </a:cubicBezTo>
                <a:cubicBezTo>
                  <a:pt x="-45" y="51090"/>
                  <a:pt x="7318" y="41347"/>
                  <a:pt x="17194" y="37173"/>
                </a:cubicBezTo>
                <a:lnTo>
                  <a:pt x="101774" y="1303"/>
                </a:lnTo>
                <a:cubicBezTo>
                  <a:pt x="103615" y="450"/>
                  <a:pt x="105679" y="0"/>
                  <a:pt x="107746" y="0"/>
                </a:cubicBezTo>
                <a:cubicBezTo>
                  <a:pt x="109810" y="0"/>
                  <a:pt x="111877" y="448"/>
                  <a:pt x="113762" y="1303"/>
                </a:cubicBezTo>
                <a:lnTo>
                  <a:pt x="113762" y="13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27527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collaboration and feedback among students to promote active learning.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supportive and interactive classroom environment.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Practice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hands-on activities to practice converting between number base systems.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reinforces learning through active engagement.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527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real-world examples to illustrate the application of number base systems.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understand the practical relevance of the topic.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30698" y="4986284"/>
            <a:ext cx="182880" cy="110231"/>
          </a:xfrm>
          <a:custGeom>
            <a:avLst/>
            <a:gdLst/>
            <a:ahLst/>
            <a:cxnLst/>
            <a:rect l="l" t="t" r="r" b="b"/>
            <a:pathLst>
              <a:path w="182880" h="110231">
                <a:moveTo>
                  <a:pt x="77781" y="172"/>
                </a:moveTo>
                <a:lnTo>
                  <a:pt x="63180" y="14774"/>
                </a:lnTo>
                <a:cubicBezTo>
                  <a:pt x="58807" y="15975"/>
                  <a:pt x="54751" y="18175"/>
                  <a:pt x="51322" y="21204"/>
                </a:cubicBezTo>
                <a:lnTo>
                  <a:pt x="43721" y="27977"/>
                </a:lnTo>
                <a:cubicBezTo>
                  <a:pt x="40806" y="30577"/>
                  <a:pt x="37006" y="32006"/>
                  <a:pt x="33090" y="32006"/>
                </a:cubicBezTo>
                <a:lnTo>
                  <a:pt x="27432" y="32006"/>
                </a:lnTo>
                <a:lnTo>
                  <a:pt x="27432" y="68582"/>
                </a:lnTo>
                <a:cubicBezTo>
                  <a:pt x="33260" y="68754"/>
                  <a:pt x="38805" y="71125"/>
                  <a:pt x="42947" y="75268"/>
                </a:cubicBezTo>
                <a:lnTo>
                  <a:pt x="53119" y="85440"/>
                </a:lnTo>
                <a:lnTo>
                  <a:pt x="55120" y="87441"/>
                </a:lnTo>
                <a:lnTo>
                  <a:pt x="55120" y="87441"/>
                </a:lnTo>
                <a:lnTo>
                  <a:pt x="62836" y="95156"/>
                </a:lnTo>
                <a:cubicBezTo>
                  <a:pt x="64608" y="96928"/>
                  <a:pt x="67523" y="96928"/>
                  <a:pt x="69293" y="95156"/>
                </a:cubicBezTo>
                <a:cubicBezTo>
                  <a:pt x="69780" y="94670"/>
                  <a:pt x="70151" y="94099"/>
                  <a:pt x="70350" y="93498"/>
                </a:cubicBezTo>
                <a:cubicBezTo>
                  <a:pt x="71151" y="91298"/>
                  <a:pt x="73008" y="89640"/>
                  <a:pt x="75294" y="89126"/>
                </a:cubicBezTo>
                <a:cubicBezTo>
                  <a:pt x="77580" y="88612"/>
                  <a:pt x="79979" y="89298"/>
                  <a:pt x="81638" y="90984"/>
                </a:cubicBezTo>
                <a:lnTo>
                  <a:pt x="84725" y="94013"/>
                </a:lnTo>
                <a:cubicBezTo>
                  <a:pt x="88040" y="97328"/>
                  <a:pt x="93411" y="97328"/>
                  <a:pt x="96698" y="94013"/>
                </a:cubicBezTo>
                <a:cubicBezTo>
                  <a:pt x="98241" y="92470"/>
                  <a:pt x="99070" y="90499"/>
                  <a:pt x="99156" y="88469"/>
                </a:cubicBezTo>
                <a:cubicBezTo>
                  <a:pt x="99269" y="85955"/>
                  <a:pt x="100756" y="83726"/>
                  <a:pt x="103042" y="82640"/>
                </a:cubicBezTo>
                <a:cubicBezTo>
                  <a:pt x="105328" y="81555"/>
                  <a:pt x="107985" y="81783"/>
                  <a:pt x="110013" y="83240"/>
                </a:cubicBezTo>
                <a:cubicBezTo>
                  <a:pt x="112700" y="85155"/>
                  <a:pt x="116443" y="84898"/>
                  <a:pt x="118843" y="82497"/>
                </a:cubicBezTo>
                <a:cubicBezTo>
                  <a:pt x="121529" y="79811"/>
                  <a:pt x="121529" y="75468"/>
                  <a:pt x="118843" y="72810"/>
                </a:cubicBezTo>
                <a:lnTo>
                  <a:pt x="97182" y="51151"/>
                </a:lnTo>
                <a:lnTo>
                  <a:pt x="86952" y="60581"/>
                </a:lnTo>
                <a:cubicBezTo>
                  <a:pt x="79150" y="67782"/>
                  <a:pt x="67179" y="67896"/>
                  <a:pt x="59235" y="60838"/>
                </a:cubicBezTo>
                <a:cubicBezTo>
                  <a:pt x="50177" y="52780"/>
                  <a:pt x="49976" y="38721"/>
                  <a:pt x="58778" y="30405"/>
                </a:cubicBezTo>
                <a:lnTo>
                  <a:pt x="78809" y="11488"/>
                </a:lnTo>
                <a:cubicBezTo>
                  <a:pt x="86638" y="4116"/>
                  <a:pt x="96981" y="1"/>
                  <a:pt x="107755" y="1"/>
                </a:cubicBezTo>
                <a:cubicBezTo>
                  <a:pt x="118071" y="1"/>
                  <a:pt x="128044" y="3802"/>
                  <a:pt x="135730" y="10631"/>
                </a:cubicBezTo>
                <a:lnTo>
                  <a:pt x="144331" y="18288"/>
                </a:lnTo>
                <a:lnTo>
                  <a:pt x="155446" y="18288"/>
                </a:lnTo>
                <a:lnTo>
                  <a:pt x="166876" y="18288"/>
                </a:lnTo>
                <a:lnTo>
                  <a:pt x="178306" y="18288"/>
                </a:lnTo>
                <a:cubicBezTo>
                  <a:pt x="180821" y="18288"/>
                  <a:pt x="182878" y="20345"/>
                  <a:pt x="182878" y="22861"/>
                </a:cubicBezTo>
                <a:lnTo>
                  <a:pt x="182878" y="82296"/>
                </a:lnTo>
                <a:cubicBezTo>
                  <a:pt x="182878" y="87354"/>
                  <a:pt x="178793" y="91440"/>
                  <a:pt x="173734" y="91440"/>
                </a:cubicBezTo>
                <a:lnTo>
                  <a:pt x="164590" y="91440"/>
                </a:lnTo>
                <a:cubicBezTo>
                  <a:pt x="161218" y="91440"/>
                  <a:pt x="158246" y="89611"/>
                  <a:pt x="156675" y="86868"/>
                </a:cubicBezTo>
                <a:lnTo>
                  <a:pt x="132414" y="86868"/>
                </a:lnTo>
                <a:cubicBezTo>
                  <a:pt x="131443" y="88783"/>
                  <a:pt x="130158" y="90611"/>
                  <a:pt x="128557" y="92212"/>
                </a:cubicBezTo>
                <a:cubicBezTo>
                  <a:pt x="123671" y="97098"/>
                  <a:pt x="116899" y="99013"/>
                  <a:pt x="110555" y="97955"/>
                </a:cubicBezTo>
                <a:cubicBezTo>
                  <a:pt x="109527" y="100041"/>
                  <a:pt x="108126" y="101984"/>
                  <a:pt x="106383" y="103727"/>
                </a:cubicBezTo>
                <a:cubicBezTo>
                  <a:pt x="98582" y="111528"/>
                  <a:pt x="86382" y="112299"/>
                  <a:pt x="77695" y="106041"/>
                </a:cubicBezTo>
                <a:cubicBezTo>
                  <a:pt x="70522" y="111985"/>
                  <a:pt x="59835" y="111614"/>
                  <a:pt x="53121" y="104870"/>
                </a:cubicBezTo>
                <a:lnTo>
                  <a:pt x="45435" y="97155"/>
                </a:lnTo>
                <a:lnTo>
                  <a:pt x="43434" y="95154"/>
                </a:lnTo>
                <a:lnTo>
                  <a:pt x="33260" y="84982"/>
                </a:lnTo>
                <a:cubicBezTo>
                  <a:pt x="31689" y="83410"/>
                  <a:pt x="29632" y="82496"/>
                  <a:pt x="27432" y="82324"/>
                </a:cubicBezTo>
                <a:cubicBezTo>
                  <a:pt x="27432" y="87353"/>
                  <a:pt x="23317" y="91439"/>
                  <a:pt x="18288" y="91439"/>
                </a:cubicBezTo>
                <a:lnTo>
                  <a:pt x="9144" y="91439"/>
                </a:lnTo>
                <a:cubicBezTo>
                  <a:pt x="4086" y="91439"/>
                  <a:pt x="0" y="87353"/>
                  <a:pt x="0" y="82295"/>
                </a:cubicBezTo>
                <a:lnTo>
                  <a:pt x="0" y="22860"/>
                </a:lnTo>
                <a:cubicBezTo>
                  <a:pt x="0" y="20345"/>
                  <a:pt x="2057" y="18287"/>
                  <a:pt x="4572" y="18287"/>
                </a:cubicBezTo>
                <a:lnTo>
                  <a:pt x="16002" y="18287"/>
                </a:lnTo>
                <a:lnTo>
                  <a:pt x="27432" y="18287"/>
                </a:lnTo>
                <a:lnTo>
                  <a:pt x="33090" y="18287"/>
                </a:lnTo>
                <a:cubicBezTo>
                  <a:pt x="33663" y="18287"/>
                  <a:pt x="34204" y="18088"/>
                  <a:pt x="34605" y="17716"/>
                </a:cubicBezTo>
                <a:lnTo>
                  <a:pt x="42178" y="10972"/>
                </a:lnTo>
                <a:cubicBezTo>
                  <a:pt x="50150" y="3914"/>
                  <a:pt x="60409" y="0"/>
                  <a:pt x="71067" y="0"/>
                </a:cubicBezTo>
                <a:lnTo>
                  <a:pt x="74010" y="0"/>
                </a:lnTo>
                <a:cubicBezTo>
                  <a:pt x="75266" y="0"/>
                  <a:pt x="76554" y="57"/>
                  <a:pt x="77781" y="172"/>
                </a:cubicBezTo>
                <a:lnTo>
                  <a:pt x="77781" y="172"/>
                </a:lnTo>
                <a:moveTo>
                  <a:pt x="155448" y="73152"/>
                </a:moveTo>
                <a:lnTo>
                  <a:pt x="155448" y="32003"/>
                </a:lnTo>
                <a:lnTo>
                  <a:pt x="141732" y="32003"/>
                </a:lnTo>
                <a:cubicBezTo>
                  <a:pt x="140046" y="32003"/>
                  <a:pt x="138416" y="31375"/>
                  <a:pt x="137189" y="30261"/>
                </a:cubicBezTo>
                <a:lnTo>
                  <a:pt x="126644" y="20888"/>
                </a:lnTo>
                <a:cubicBezTo>
                  <a:pt x="121443" y="16259"/>
                  <a:pt x="114728" y="13715"/>
                  <a:pt x="107757" y="13715"/>
                </a:cubicBezTo>
                <a:cubicBezTo>
                  <a:pt x="100498" y="13715"/>
                  <a:pt x="93527" y="16487"/>
                  <a:pt x="88240" y="21459"/>
                </a:cubicBezTo>
                <a:lnTo>
                  <a:pt x="68209" y="40375"/>
                </a:lnTo>
                <a:cubicBezTo>
                  <a:pt x="65266" y="43175"/>
                  <a:pt x="65323" y="47891"/>
                  <a:pt x="68351" y="50576"/>
                </a:cubicBezTo>
                <a:cubicBezTo>
                  <a:pt x="71009" y="52948"/>
                  <a:pt x="75037" y="52891"/>
                  <a:pt x="77638" y="50490"/>
                </a:cubicBezTo>
                <a:lnTo>
                  <a:pt x="98183" y="31516"/>
                </a:lnTo>
                <a:cubicBezTo>
                  <a:pt x="100955" y="28944"/>
                  <a:pt x="105299" y="29115"/>
                  <a:pt x="107870" y="31916"/>
                </a:cubicBezTo>
                <a:cubicBezTo>
                  <a:pt x="110441" y="34716"/>
                  <a:pt x="110271" y="39032"/>
                  <a:pt x="107469" y="41603"/>
                </a:cubicBezTo>
                <a:lnTo>
                  <a:pt x="107241" y="41832"/>
                </a:lnTo>
                <a:lnTo>
                  <a:pt x="128501" y="63092"/>
                </a:lnTo>
                <a:cubicBezTo>
                  <a:pt x="131359" y="65949"/>
                  <a:pt x="133215" y="69464"/>
                  <a:pt x="134044" y="73122"/>
                </a:cubicBezTo>
                <a:lnTo>
                  <a:pt x="155417" y="73122"/>
                </a:lnTo>
                <a:lnTo>
                  <a:pt x="155448" y="73152"/>
                </a:lnTo>
                <a:moveTo>
                  <a:pt x="18288" y="77724"/>
                </a:moveTo>
                <a:cubicBezTo>
                  <a:pt x="18288" y="75199"/>
                  <a:pt x="16242" y="73152"/>
                  <a:pt x="13716" y="73152"/>
                </a:cubicBezTo>
                <a:cubicBezTo>
                  <a:pt x="11190" y="73152"/>
                  <a:pt x="9144" y="75199"/>
                  <a:pt x="9144" y="77724"/>
                </a:cubicBezTo>
                <a:cubicBezTo>
                  <a:pt x="9144" y="80249"/>
                  <a:pt x="11190" y="82296"/>
                  <a:pt x="13716" y="82296"/>
                </a:cubicBezTo>
                <a:cubicBezTo>
                  <a:pt x="16242" y="82296"/>
                  <a:pt x="18288" y="80249"/>
                  <a:pt x="18288" y="77724"/>
                </a:cubicBezTo>
                <a:moveTo>
                  <a:pt x="169164" y="82297"/>
                </a:moveTo>
                <a:cubicBezTo>
                  <a:pt x="171690" y="82297"/>
                  <a:pt x="173736" y="80250"/>
                  <a:pt x="173736" y="77724"/>
                </a:cubicBezTo>
                <a:cubicBezTo>
                  <a:pt x="173736" y="75199"/>
                  <a:pt x="171690" y="73152"/>
                  <a:pt x="169164" y="73152"/>
                </a:cubicBezTo>
                <a:cubicBezTo>
                  <a:pt x="166638" y="73152"/>
                  <a:pt x="164592" y="75199"/>
                  <a:pt x="164592" y="77724"/>
                </a:cubicBezTo>
                <a:cubicBezTo>
                  <a:pt x="164592" y="80250"/>
                  <a:pt x="166638" y="82297"/>
                  <a:pt x="169164" y="8229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53558" y="3377891"/>
            <a:ext cx="137160" cy="182880"/>
          </a:xfrm>
          <a:custGeom>
            <a:avLst/>
            <a:gdLst/>
            <a:ahLst/>
            <a:cxnLst/>
            <a:rect l="l" t="t" r="r" b="b"/>
            <a:pathLst>
              <a:path w="137160" h="182880">
                <a:moveTo>
                  <a:pt x="120015" y="62865"/>
                </a:moveTo>
                <a:lnTo>
                  <a:pt x="120015" y="160020"/>
                </a:lnTo>
                <a:cubicBezTo>
                  <a:pt x="120015" y="163164"/>
                  <a:pt x="117443" y="165735"/>
                  <a:pt x="114300" y="165735"/>
                </a:cubicBezTo>
                <a:lnTo>
                  <a:pt x="22859" y="165735"/>
                </a:lnTo>
                <a:cubicBezTo>
                  <a:pt x="19715" y="165735"/>
                  <a:pt x="17144" y="163164"/>
                  <a:pt x="17144" y="160020"/>
                </a:cubicBezTo>
                <a:lnTo>
                  <a:pt x="17144" y="62865"/>
                </a:lnTo>
                <a:lnTo>
                  <a:pt x="120015" y="62865"/>
                </a:lnTo>
                <a:moveTo>
                  <a:pt x="120015" y="45720"/>
                </a:moveTo>
                <a:lnTo>
                  <a:pt x="17145" y="45720"/>
                </a:lnTo>
                <a:lnTo>
                  <a:pt x="17145" y="22860"/>
                </a:lnTo>
                <a:cubicBezTo>
                  <a:pt x="17145" y="19716"/>
                  <a:pt x="19717" y="17145"/>
                  <a:pt x="22860" y="17145"/>
                </a:cubicBezTo>
                <a:lnTo>
                  <a:pt x="114301" y="17145"/>
                </a:lnTo>
                <a:cubicBezTo>
                  <a:pt x="117445" y="17145"/>
                  <a:pt x="120016" y="19716"/>
                  <a:pt x="120016" y="22860"/>
                </a:cubicBezTo>
                <a:lnTo>
                  <a:pt x="120015" y="45720"/>
                </a:lnTo>
                <a:moveTo>
                  <a:pt x="137160" y="45720"/>
                </a:moveTo>
                <a:lnTo>
                  <a:pt x="137160" y="22860"/>
                </a:lnTo>
                <a:cubicBezTo>
                  <a:pt x="137160" y="10250"/>
                  <a:pt x="126909" y="0"/>
                  <a:pt x="114300" y="0"/>
                </a:cubicBezTo>
                <a:lnTo>
                  <a:pt x="22859" y="0"/>
                </a:lnTo>
                <a:cubicBezTo>
                  <a:pt x="10250" y="0"/>
                  <a:pt x="-1" y="10250"/>
                  <a:pt x="-1" y="22860"/>
                </a:cubicBezTo>
                <a:lnTo>
                  <a:pt x="-1" y="45720"/>
                </a:lnTo>
                <a:lnTo>
                  <a:pt x="-1" y="54293"/>
                </a:lnTo>
                <a:lnTo>
                  <a:pt x="-1" y="62867"/>
                </a:lnTo>
                <a:lnTo>
                  <a:pt x="-1" y="160022"/>
                </a:lnTo>
                <a:cubicBezTo>
                  <a:pt x="-1" y="172631"/>
                  <a:pt x="10250" y="182882"/>
                  <a:pt x="22859" y="182882"/>
                </a:cubicBezTo>
                <a:lnTo>
                  <a:pt x="114300" y="182882"/>
                </a:lnTo>
                <a:cubicBezTo>
                  <a:pt x="126909" y="182882"/>
                  <a:pt x="137160" y="172631"/>
                  <a:pt x="137160" y="160022"/>
                </a:cubicBezTo>
                <a:lnTo>
                  <a:pt x="137160" y="62867"/>
                </a:lnTo>
                <a:lnTo>
                  <a:pt x="137160" y="54295"/>
                </a:lnTo>
                <a:lnTo>
                  <a:pt x="137160" y="45720"/>
                </a:lnTo>
                <a:moveTo>
                  <a:pt x="28575" y="82868"/>
                </a:moveTo>
                <a:cubicBezTo>
                  <a:pt x="28575" y="87603"/>
                  <a:pt x="32412" y="91442"/>
                  <a:pt x="37147" y="91442"/>
                </a:cubicBezTo>
                <a:cubicBezTo>
                  <a:pt x="41882" y="91442"/>
                  <a:pt x="45720" y="87603"/>
                  <a:pt x="45720" y="82870"/>
                </a:cubicBezTo>
                <a:cubicBezTo>
                  <a:pt x="45720" y="78136"/>
                  <a:pt x="41882" y="74299"/>
                  <a:pt x="37147" y="74299"/>
                </a:cubicBezTo>
                <a:cubicBezTo>
                  <a:pt x="32412" y="74299"/>
                  <a:pt x="28575" y="78137"/>
                  <a:pt x="28575" y="82872"/>
                </a:cubicBezTo>
                <a:lnTo>
                  <a:pt x="28575" y="82868"/>
                </a:lnTo>
                <a:moveTo>
                  <a:pt x="37147" y="105728"/>
                </a:moveTo>
                <a:cubicBezTo>
                  <a:pt x="32412" y="105728"/>
                  <a:pt x="28575" y="109567"/>
                  <a:pt x="28575" y="114302"/>
                </a:cubicBezTo>
                <a:cubicBezTo>
                  <a:pt x="28575" y="119037"/>
                  <a:pt x="32412" y="122875"/>
                  <a:pt x="37147" y="122875"/>
                </a:cubicBezTo>
                <a:cubicBezTo>
                  <a:pt x="41882" y="122875"/>
                  <a:pt x="45720" y="119037"/>
                  <a:pt x="45720" y="114304"/>
                </a:cubicBezTo>
                <a:cubicBezTo>
                  <a:pt x="45720" y="109569"/>
                  <a:pt x="41882" y="105732"/>
                  <a:pt x="37147" y="105732"/>
                </a:cubicBezTo>
                <a:lnTo>
                  <a:pt x="37147" y="105728"/>
                </a:lnTo>
                <a:moveTo>
                  <a:pt x="28575" y="145733"/>
                </a:moveTo>
                <a:cubicBezTo>
                  <a:pt x="28575" y="150485"/>
                  <a:pt x="32396" y="154307"/>
                  <a:pt x="37147" y="154307"/>
                </a:cubicBezTo>
                <a:lnTo>
                  <a:pt x="68580" y="154307"/>
                </a:lnTo>
                <a:cubicBezTo>
                  <a:pt x="73331" y="154307"/>
                  <a:pt x="77152" y="150485"/>
                  <a:pt x="77152" y="145735"/>
                </a:cubicBezTo>
                <a:cubicBezTo>
                  <a:pt x="77152" y="140984"/>
                  <a:pt x="73331" y="137164"/>
                  <a:pt x="68580" y="137164"/>
                </a:cubicBezTo>
                <a:lnTo>
                  <a:pt x="37147" y="137164"/>
                </a:lnTo>
                <a:cubicBezTo>
                  <a:pt x="32396" y="137164"/>
                  <a:pt x="28575" y="140986"/>
                  <a:pt x="28575" y="145737"/>
                </a:cubicBezTo>
                <a:lnTo>
                  <a:pt x="28575" y="145733"/>
                </a:lnTo>
                <a:moveTo>
                  <a:pt x="68580" y="74295"/>
                </a:moveTo>
                <a:cubicBezTo>
                  <a:pt x="63845" y="74295"/>
                  <a:pt x="60008" y="78134"/>
                  <a:pt x="60008" y="82868"/>
                </a:cubicBezTo>
                <a:cubicBezTo>
                  <a:pt x="60008" y="87603"/>
                  <a:pt x="63845" y="91442"/>
                  <a:pt x="68580" y="91442"/>
                </a:cubicBezTo>
                <a:cubicBezTo>
                  <a:pt x="73315" y="91442"/>
                  <a:pt x="77152" y="87603"/>
                  <a:pt x="77152" y="82870"/>
                </a:cubicBezTo>
                <a:cubicBezTo>
                  <a:pt x="77152" y="78136"/>
                  <a:pt x="73315" y="74299"/>
                  <a:pt x="68580" y="74299"/>
                </a:cubicBezTo>
                <a:lnTo>
                  <a:pt x="68580" y="74295"/>
                </a:lnTo>
                <a:moveTo>
                  <a:pt x="60008" y="114300"/>
                </a:moveTo>
                <a:cubicBezTo>
                  <a:pt x="60008" y="119035"/>
                  <a:pt x="63845" y="122873"/>
                  <a:pt x="68580" y="122873"/>
                </a:cubicBezTo>
                <a:cubicBezTo>
                  <a:pt x="73315" y="122873"/>
                  <a:pt x="77152" y="119035"/>
                  <a:pt x="77152" y="114302"/>
                </a:cubicBezTo>
                <a:cubicBezTo>
                  <a:pt x="77152" y="109567"/>
                  <a:pt x="73315" y="105730"/>
                  <a:pt x="68580" y="105730"/>
                </a:cubicBezTo>
                <a:cubicBezTo>
                  <a:pt x="63845" y="105730"/>
                  <a:pt x="60007" y="109569"/>
                  <a:pt x="60007" y="114304"/>
                </a:cubicBezTo>
                <a:lnTo>
                  <a:pt x="60008" y="114300"/>
                </a:lnTo>
                <a:moveTo>
                  <a:pt x="100013" y="74295"/>
                </a:moveTo>
                <a:cubicBezTo>
                  <a:pt x="95278" y="74295"/>
                  <a:pt x="91440" y="78134"/>
                  <a:pt x="91440" y="82868"/>
                </a:cubicBezTo>
                <a:cubicBezTo>
                  <a:pt x="91440" y="87603"/>
                  <a:pt x="95278" y="91442"/>
                  <a:pt x="100013" y="91442"/>
                </a:cubicBezTo>
                <a:cubicBezTo>
                  <a:pt x="104748" y="91442"/>
                  <a:pt x="108585" y="87603"/>
                  <a:pt x="108585" y="82870"/>
                </a:cubicBezTo>
                <a:cubicBezTo>
                  <a:pt x="108585" y="78136"/>
                  <a:pt x="104748" y="74299"/>
                  <a:pt x="100013" y="74299"/>
                </a:cubicBezTo>
                <a:lnTo>
                  <a:pt x="100013" y="74295"/>
                </a:lnTo>
                <a:moveTo>
                  <a:pt x="91440" y="114300"/>
                </a:moveTo>
                <a:cubicBezTo>
                  <a:pt x="91440" y="119035"/>
                  <a:pt x="95278" y="122873"/>
                  <a:pt x="100013" y="122873"/>
                </a:cubicBezTo>
                <a:cubicBezTo>
                  <a:pt x="104748" y="122873"/>
                  <a:pt x="108585" y="119035"/>
                  <a:pt x="108585" y="114302"/>
                </a:cubicBezTo>
                <a:cubicBezTo>
                  <a:pt x="108585" y="109567"/>
                  <a:pt x="104748" y="105730"/>
                  <a:pt x="100013" y="105730"/>
                </a:cubicBezTo>
                <a:cubicBezTo>
                  <a:pt x="95278" y="105730"/>
                  <a:pt x="91440" y="109569"/>
                  <a:pt x="91440" y="114304"/>
                </a:cubicBezTo>
                <a:lnTo>
                  <a:pt x="91440" y="114300"/>
                </a:lnTo>
                <a:moveTo>
                  <a:pt x="100013" y="137160"/>
                </a:moveTo>
                <a:cubicBezTo>
                  <a:pt x="95278" y="137160"/>
                  <a:pt x="91440" y="140999"/>
                  <a:pt x="91440" y="145733"/>
                </a:cubicBezTo>
                <a:cubicBezTo>
                  <a:pt x="91440" y="150468"/>
                  <a:pt x="95278" y="154307"/>
                  <a:pt x="100013" y="154307"/>
                </a:cubicBezTo>
                <a:cubicBezTo>
                  <a:pt x="104748" y="154307"/>
                  <a:pt x="108585" y="150468"/>
                  <a:pt x="108585" y="145735"/>
                </a:cubicBezTo>
                <a:cubicBezTo>
                  <a:pt x="108585" y="141001"/>
                  <a:pt x="104748" y="137164"/>
                  <a:pt x="100013" y="137164"/>
                </a:cubicBezTo>
                <a:lnTo>
                  <a:pt x="100013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830698" y="1794972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165735"/>
                </a:moveTo>
                <a:cubicBezTo>
                  <a:pt x="94083" y="165735"/>
                  <a:pt x="101083" y="163164"/>
                  <a:pt x="108442" y="148447"/>
                </a:cubicBezTo>
                <a:cubicBezTo>
                  <a:pt x="111586" y="142125"/>
                  <a:pt x="114300" y="134446"/>
                  <a:pt x="116301" y="125730"/>
                </a:cubicBezTo>
                <a:lnTo>
                  <a:pt x="66581" y="125730"/>
                </a:lnTo>
                <a:cubicBezTo>
                  <a:pt x="68582" y="134446"/>
                  <a:pt x="71296" y="142125"/>
                  <a:pt x="74439" y="148447"/>
                </a:cubicBezTo>
                <a:cubicBezTo>
                  <a:pt x="81797" y="163164"/>
                  <a:pt x="88799" y="165735"/>
                  <a:pt x="91442" y="165735"/>
                </a:cubicBezTo>
                <a:lnTo>
                  <a:pt x="91440" y="165735"/>
                </a:lnTo>
                <a:moveTo>
                  <a:pt x="63757" y="108585"/>
                </a:moveTo>
                <a:lnTo>
                  <a:pt x="119121" y="108585"/>
                </a:lnTo>
                <a:cubicBezTo>
                  <a:pt x="119693" y="103121"/>
                  <a:pt x="120013" y="97369"/>
                  <a:pt x="120013" y="91440"/>
                </a:cubicBezTo>
                <a:cubicBezTo>
                  <a:pt x="120013" y="85511"/>
                  <a:pt x="119691" y="79759"/>
                  <a:pt x="119121" y="74295"/>
                </a:cubicBezTo>
                <a:lnTo>
                  <a:pt x="63757" y="74295"/>
                </a:lnTo>
                <a:cubicBezTo>
                  <a:pt x="63187" y="79759"/>
                  <a:pt x="62865" y="85511"/>
                  <a:pt x="62865" y="91440"/>
                </a:cubicBezTo>
                <a:cubicBezTo>
                  <a:pt x="62865" y="97369"/>
                  <a:pt x="63187" y="103121"/>
                  <a:pt x="63757" y="108585"/>
                </a:cubicBezTo>
                <a:lnTo>
                  <a:pt x="63757" y="108585"/>
                </a:lnTo>
                <a:moveTo>
                  <a:pt x="66579" y="57150"/>
                </a:moveTo>
                <a:lnTo>
                  <a:pt x="116301" y="57150"/>
                </a:lnTo>
                <a:cubicBezTo>
                  <a:pt x="114300" y="48434"/>
                  <a:pt x="111586" y="40755"/>
                  <a:pt x="108442" y="34433"/>
                </a:cubicBezTo>
                <a:cubicBezTo>
                  <a:pt x="101085" y="19716"/>
                  <a:pt x="94083" y="17145"/>
                  <a:pt x="91440" y="17145"/>
                </a:cubicBezTo>
                <a:cubicBezTo>
                  <a:pt x="88797" y="17145"/>
                  <a:pt x="81797" y="19716"/>
                  <a:pt x="74438" y="34433"/>
                </a:cubicBezTo>
                <a:cubicBezTo>
                  <a:pt x="71294" y="40755"/>
                  <a:pt x="68580" y="48434"/>
                  <a:pt x="66579" y="57150"/>
                </a:cubicBezTo>
                <a:lnTo>
                  <a:pt x="66579" y="57150"/>
                </a:lnTo>
                <a:moveTo>
                  <a:pt x="136339" y="74295"/>
                </a:moveTo>
                <a:cubicBezTo>
                  <a:pt x="136875" y="79831"/>
                  <a:pt x="137125" y="85582"/>
                  <a:pt x="137125" y="91440"/>
                </a:cubicBezTo>
                <a:cubicBezTo>
                  <a:pt x="137125" y="97298"/>
                  <a:pt x="136840" y="103049"/>
                  <a:pt x="136339" y="108585"/>
                </a:cubicBezTo>
                <a:lnTo>
                  <a:pt x="163734" y="108585"/>
                </a:lnTo>
                <a:cubicBezTo>
                  <a:pt x="165020" y="103084"/>
                  <a:pt x="165735" y="97334"/>
                  <a:pt x="165735" y="91440"/>
                </a:cubicBezTo>
                <a:cubicBezTo>
                  <a:pt x="165735" y="85546"/>
                  <a:pt x="165057" y="79796"/>
                  <a:pt x="163734" y="74295"/>
                </a:cubicBezTo>
                <a:lnTo>
                  <a:pt x="136339" y="74295"/>
                </a:lnTo>
                <a:moveTo>
                  <a:pt x="157341" y="57150"/>
                </a:moveTo>
                <a:cubicBezTo>
                  <a:pt x="149696" y="42470"/>
                  <a:pt x="137303" y="30682"/>
                  <a:pt x="122193" y="23789"/>
                </a:cubicBezTo>
                <a:cubicBezTo>
                  <a:pt x="127230" y="32933"/>
                  <a:pt x="131229" y="44326"/>
                  <a:pt x="133837" y="57150"/>
                </a:cubicBezTo>
                <a:lnTo>
                  <a:pt x="157375" y="57150"/>
                </a:lnTo>
                <a:lnTo>
                  <a:pt x="157341" y="57150"/>
                </a:lnTo>
                <a:moveTo>
                  <a:pt x="49006" y="57150"/>
                </a:moveTo>
                <a:cubicBezTo>
                  <a:pt x="51614" y="44326"/>
                  <a:pt x="55614" y="32968"/>
                  <a:pt x="60650" y="23789"/>
                </a:cubicBezTo>
                <a:cubicBezTo>
                  <a:pt x="45541" y="30684"/>
                  <a:pt x="33147" y="42470"/>
                  <a:pt x="25503" y="57150"/>
                </a:cubicBezTo>
                <a:lnTo>
                  <a:pt x="49041" y="57150"/>
                </a:lnTo>
                <a:lnTo>
                  <a:pt x="49006" y="57150"/>
                </a:lnTo>
                <a:moveTo>
                  <a:pt x="19146" y="74295"/>
                </a:moveTo>
                <a:cubicBezTo>
                  <a:pt x="17860" y="79796"/>
                  <a:pt x="17145" y="85546"/>
                  <a:pt x="17145" y="91440"/>
                </a:cubicBezTo>
                <a:cubicBezTo>
                  <a:pt x="17145" y="97334"/>
                  <a:pt x="17823" y="103084"/>
                  <a:pt x="19146" y="108585"/>
                </a:cubicBezTo>
                <a:lnTo>
                  <a:pt x="46541" y="108585"/>
                </a:lnTo>
                <a:cubicBezTo>
                  <a:pt x="46005" y="103049"/>
                  <a:pt x="45755" y="97298"/>
                  <a:pt x="45755" y="91440"/>
                </a:cubicBezTo>
                <a:cubicBezTo>
                  <a:pt x="45755" y="85582"/>
                  <a:pt x="46040" y="79831"/>
                  <a:pt x="46541" y="74295"/>
                </a:cubicBezTo>
                <a:lnTo>
                  <a:pt x="19146" y="74295"/>
                </a:lnTo>
                <a:moveTo>
                  <a:pt x="122193" y="159091"/>
                </a:moveTo>
                <a:cubicBezTo>
                  <a:pt x="137303" y="152196"/>
                  <a:pt x="149696" y="140410"/>
                  <a:pt x="157341" y="125730"/>
                </a:cubicBezTo>
                <a:lnTo>
                  <a:pt x="133802" y="125730"/>
                </a:lnTo>
                <a:cubicBezTo>
                  <a:pt x="131194" y="138554"/>
                  <a:pt x="127195" y="149912"/>
                  <a:pt x="122158" y="159091"/>
                </a:cubicBezTo>
                <a:lnTo>
                  <a:pt x="122193" y="159091"/>
                </a:lnTo>
                <a:moveTo>
                  <a:pt x="60687" y="159091"/>
                </a:moveTo>
                <a:cubicBezTo>
                  <a:pt x="55650" y="149947"/>
                  <a:pt x="51651" y="138554"/>
                  <a:pt x="49043" y="125730"/>
                </a:cubicBezTo>
                <a:lnTo>
                  <a:pt x="25505" y="125730"/>
                </a:lnTo>
                <a:cubicBezTo>
                  <a:pt x="33149" y="140410"/>
                  <a:pt x="45543" y="152198"/>
                  <a:pt x="60652" y="159091"/>
                </a:cubicBezTo>
                <a:lnTo>
                  <a:pt x="60687" y="159091"/>
                </a:lnTo>
                <a:moveTo>
                  <a:pt x="91440" y="182880"/>
                </a:moveTo>
                <a:cubicBezTo>
                  <a:pt x="40939" y="182880"/>
                  <a:pt x="0" y="141941"/>
                  <a:pt x="0" y="91440"/>
                </a:cubicBezTo>
                <a:cubicBezTo>
                  <a:pt x="0" y="40939"/>
                  <a:pt x="40939" y="0"/>
                  <a:pt x="91440" y="0"/>
                </a:cubicBezTo>
                <a:cubicBezTo>
                  <a:pt x="141941" y="0"/>
                  <a:pt x="182880" y="40939"/>
                  <a:pt x="182880" y="91440"/>
                </a:cubicBezTo>
                <a:cubicBezTo>
                  <a:pt x="182880" y="141941"/>
                  <a:pt x="141941" y="182880"/>
                  <a:pt x="914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and Extension Activities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49271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30403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simple program using a programming language.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problem-solving skills through hands-on coding exercises.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30403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Programming Puzzle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960120" y="0"/>
                </a:moveTo>
                <a:cubicBezTo>
                  <a:pt x="1035777" y="0"/>
                  <a:pt x="1097280" y="61503"/>
                  <a:pt x="1097280" y="137160"/>
                </a:cubicBezTo>
                <a:lnTo>
                  <a:pt x="1097280" y="411480"/>
                </a:lnTo>
                <a:cubicBezTo>
                  <a:pt x="1097280" y="430342"/>
                  <a:pt x="1081852" y="445770"/>
                  <a:pt x="1062990" y="445770"/>
                </a:cubicBezTo>
                <a:lnTo>
                  <a:pt x="951550" y="445770"/>
                </a:lnTo>
                <a:cubicBezTo>
                  <a:pt x="937406" y="445770"/>
                  <a:pt x="925830" y="457346"/>
                  <a:pt x="925830" y="471490"/>
                </a:cubicBezTo>
                <a:lnTo>
                  <a:pt x="925830" y="480060"/>
                </a:lnTo>
                <a:cubicBezTo>
                  <a:pt x="925830" y="517993"/>
                  <a:pt x="895183" y="548640"/>
                  <a:pt x="857250" y="548640"/>
                </a:cubicBezTo>
                <a:cubicBezTo>
                  <a:pt x="819317" y="548640"/>
                  <a:pt x="788670" y="517993"/>
                  <a:pt x="788670" y="480060"/>
                </a:cubicBezTo>
                <a:lnTo>
                  <a:pt x="788670" y="471490"/>
                </a:lnTo>
                <a:cubicBezTo>
                  <a:pt x="788670" y="457346"/>
                  <a:pt x="777094" y="445770"/>
                  <a:pt x="762950" y="445770"/>
                </a:cubicBezTo>
                <a:lnTo>
                  <a:pt x="685800" y="445770"/>
                </a:lnTo>
                <a:cubicBezTo>
                  <a:pt x="666938" y="445770"/>
                  <a:pt x="651510" y="430342"/>
                  <a:pt x="651510" y="411480"/>
                </a:cubicBezTo>
                <a:lnTo>
                  <a:pt x="651510" y="342900"/>
                </a:lnTo>
                <a:cubicBezTo>
                  <a:pt x="651510" y="324038"/>
                  <a:pt x="666938" y="308610"/>
                  <a:pt x="685800" y="308610"/>
                </a:cubicBezTo>
                <a:lnTo>
                  <a:pt x="720090" y="308610"/>
                </a:lnTo>
                <a:cubicBezTo>
                  <a:pt x="758023" y="308610"/>
                  <a:pt x="788670" y="277963"/>
                  <a:pt x="788670" y="240030"/>
                </a:cubicBezTo>
                <a:cubicBezTo>
                  <a:pt x="788670" y="202097"/>
                  <a:pt x="758023" y="171450"/>
                  <a:pt x="720090" y="171450"/>
                </a:cubicBezTo>
                <a:lnTo>
                  <a:pt x="685800" y="171450"/>
                </a:lnTo>
                <a:cubicBezTo>
                  <a:pt x="666938" y="171450"/>
                  <a:pt x="651510" y="156022"/>
                  <a:pt x="651510" y="137160"/>
                </a:cubicBezTo>
                <a:lnTo>
                  <a:pt x="651510" y="34290"/>
                </a:lnTo>
                <a:cubicBezTo>
                  <a:pt x="651510" y="15428"/>
                  <a:pt x="666938" y="0"/>
                  <a:pt x="685800" y="0"/>
                </a:cubicBezTo>
                <a:lnTo>
                  <a:pt x="960120" y="0"/>
                </a:lnTo>
              </a:path>
              <a:path w="1097280" h="1097280">
                <a:moveTo>
                  <a:pt x="0" y="514350"/>
                </a:moveTo>
                <a:lnTo>
                  <a:pt x="0" y="274320"/>
                </a:lnTo>
                <a:cubicBezTo>
                  <a:pt x="0" y="198663"/>
                  <a:pt x="61503" y="137160"/>
                  <a:pt x="137160" y="137160"/>
                </a:cubicBezTo>
                <a:lnTo>
                  <a:pt x="445770" y="137160"/>
                </a:lnTo>
                <a:cubicBezTo>
                  <a:pt x="464632" y="137160"/>
                  <a:pt x="480060" y="152588"/>
                  <a:pt x="480060" y="171450"/>
                </a:cubicBezTo>
                <a:lnTo>
                  <a:pt x="480060" y="282890"/>
                </a:lnTo>
                <a:cubicBezTo>
                  <a:pt x="480060" y="297034"/>
                  <a:pt x="491636" y="308610"/>
                  <a:pt x="505780" y="308610"/>
                </a:cubicBezTo>
                <a:lnTo>
                  <a:pt x="514350" y="308610"/>
                </a:lnTo>
                <a:cubicBezTo>
                  <a:pt x="552283" y="308610"/>
                  <a:pt x="582930" y="339257"/>
                  <a:pt x="582930" y="377190"/>
                </a:cubicBezTo>
                <a:cubicBezTo>
                  <a:pt x="582930" y="415123"/>
                  <a:pt x="552283" y="445770"/>
                  <a:pt x="514350" y="445770"/>
                </a:cubicBezTo>
                <a:lnTo>
                  <a:pt x="505780" y="445770"/>
                </a:lnTo>
                <a:cubicBezTo>
                  <a:pt x="491636" y="445770"/>
                  <a:pt x="480060" y="457346"/>
                  <a:pt x="480060" y="471490"/>
                </a:cubicBezTo>
                <a:lnTo>
                  <a:pt x="480060" y="582930"/>
                </a:lnTo>
                <a:cubicBezTo>
                  <a:pt x="480060" y="601792"/>
                  <a:pt x="464632" y="617220"/>
                  <a:pt x="445770" y="617220"/>
                </a:cubicBezTo>
                <a:lnTo>
                  <a:pt x="377190" y="617220"/>
                </a:lnTo>
                <a:cubicBezTo>
                  <a:pt x="358328" y="617220"/>
                  <a:pt x="342900" y="601792"/>
                  <a:pt x="342900" y="582930"/>
                </a:cubicBezTo>
                <a:lnTo>
                  <a:pt x="342900" y="548640"/>
                </a:lnTo>
                <a:cubicBezTo>
                  <a:pt x="342900" y="510707"/>
                  <a:pt x="312253" y="480060"/>
                  <a:pt x="274320" y="480060"/>
                </a:cubicBezTo>
                <a:cubicBezTo>
                  <a:pt x="236387" y="480060"/>
                  <a:pt x="205740" y="510707"/>
                  <a:pt x="205740" y="548640"/>
                </a:cubicBezTo>
                <a:lnTo>
                  <a:pt x="205740" y="582930"/>
                </a:lnTo>
                <a:cubicBezTo>
                  <a:pt x="205740" y="601792"/>
                  <a:pt x="190312" y="617220"/>
                  <a:pt x="171450" y="617220"/>
                </a:cubicBezTo>
                <a:lnTo>
                  <a:pt x="102870" y="617220"/>
                </a:lnTo>
                <a:lnTo>
                  <a:pt x="102870" y="942981"/>
                </a:lnTo>
                <a:cubicBezTo>
                  <a:pt x="102870" y="971488"/>
                  <a:pt x="125803" y="994421"/>
                  <a:pt x="154311" y="994421"/>
                </a:cubicBezTo>
                <a:lnTo>
                  <a:pt x="480071" y="994421"/>
                </a:lnTo>
                <a:lnTo>
                  <a:pt x="480071" y="917271"/>
                </a:lnTo>
                <a:cubicBezTo>
                  <a:pt x="480071" y="903127"/>
                  <a:pt x="468495" y="891551"/>
                  <a:pt x="454351" y="891551"/>
                </a:cubicBezTo>
                <a:lnTo>
                  <a:pt x="445781" y="891551"/>
                </a:lnTo>
                <a:cubicBezTo>
                  <a:pt x="407848" y="891551"/>
                  <a:pt x="377201" y="860904"/>
                  <a:pt x="377201" y="822971"/>
                </a:cubicBezTo>
                <a:cubicBezTo>
                  <a:pt x="377201" y="785038"/>
                  <a:pt x="407848" y="754391"/>
                  <a:pt x="445781" y="754391"/>
                </a:cubicBezTo>
                <a:lnTo>
                  <a:pt x="454351" y="754391"/>
                </a:lnTo>
                <a:cubicBezTo>
                  <a:pt x="468495" y="754391"/>
                  <a:pt x="480071" y="742815"/>
                  <a:pt x="480071" y="728671"/>
                </a:cubicBezTo>
                <a:lnTo>
                  <a:pt x="480071" y="651521"/>
                </a:lnTo>
                <a:cubicBezTo>
                  <a:pt x="480071" y="632659"/>
                  <a:pt x="495499" y="617231"/>
                  <a:pt x="514361" y="617231"/>
                </a:cubicBezTo>
                <a:lnTo>
                  <a:pt x="617231" y="617231"/>
                </a:lnTo>
                <a:cubicBezTo>
                  <a:pt x="636093" y="617231"/>
                  <a:pt x="651521" y="632659"/>
                  <a:pt x="651521" y="651521"/>
                </a:cubicBezTo>
                <a:lnTo>
                  <a:pt x="651521" y="685811"/>
                </a:lnTo>
                <a:cubicBezTo>
                  <a:pt x="651521" y="723744"/>
                  <a:pt x="682168" y="754391"/>
                  <a:pt x="720101" y="754391"/>
                </a:cubicBezTo>
                <a:cubicBezTo>
                  <a:pt x="758034" y="754391"/>
                  <a:pt x="788681" y="723744"/>
                  <a:pt x="788681" y="685811"/>
                </a:cubicBezTo>
                <a:lnTo>
                  <a:pt x="788681" y="651521"/>
                </a:lnTo>
                <a:cubicBezTo>
                  <a:pt x="788681" y="632659"/>
                  <a:pt x="804109" y="617231"/>
                  <a:pt x="822971" y="617231"/>
                </a:cubicBezTo>
                <a:lnTo>
                  <a:pt x="925841" y="617231"/>
                </a:lnTo>
                <a:cubicBezTo>
                  <a:pt x="944703" y="617231"/>
                  <a:pt x="960131" y="632659"/>
                  <a:pt x="960131" y="651521"/>
                </a:cubicBezTo>
                <a:lnTo>
                  <a:pt x="960131" y="960131"/>
                </a:lnTo>
                <a:cubicBezTo>
                  <a:pt x="960131" y="1035789"/>
                  <a:pt x="898629" y="1097291"/>
                  <a:pt x="822971" y="1097291"/>
                </a:cubicBezTo>
                <a:lnTo>
                  <a:pt x="548651" y="1097291"/>
                </a:lnTo>
                <a:lnTo>
                  <a:pt x="514361" y="1097291"/>
                </a:lnTo>
                <a:lnTo>
                  <a:pt x="154322" y="1097291"/>
                </a:lnTo>
                <a:cubicBezTo>
                  <a:pt x="69030" y="1097291"/>
                  <a:pt x="22" y="1028283"/>
                  <a:pt x="22" y="942992"/>
                </a:cubicBezTo>
                <a:lnTo>
                  <a:pt x="22" y="582952"/>
                </a:lnTo>
                <a:lnTo>
                  <a:pt x="0" y="51435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1520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Finding and decoding hexadecimal codes in real-world contexts.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hexadecimal is used in digital systems.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Hexadecimal Hunt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605443" y="2035714"/>
            <a:ext cx="1097280" cy="1096985"/>
          </a:xfrm>
          <a:custGeom>
            <a:avLst/>
            <a:gdLst/>
            <a:ahLst/>
            <a:cxnLst/>
            <a:rect l="l" t="t" r="r" b="b"/>
            <a:pathLst>
              <a:path w="1097280" h="1096985">
                <a:moveTo>
                  <a:pt x="788593" y="445727"/>
                </a:moveTo>
                <a:cubicBezTo>
                  <a:pt x="788593" y="256365"/>
                  <a:pt x="635084" y="102864"/>
                  <a:pt x="445726" y="102864"/>
                </a:cubicBezTo>
                <a:cubicBezTo>
                  <a:pt x="256369" y="102864"/>
                  <a:pt x="102859" y="256366"/>
                  <a:pt x="102859" y="445727"/>
                </a:cubicBezTo>
                <a:cubicBezTo>
                  <a:pt x="102859" y="635089"/>
                  <a:pt x="256369" y="788590"/>
                  <a:pt x="445726" y="788590"/>
                </a:cubicBezTo>
                <a:cubicBezTo>
                  <a:pt x="635084" y="788590"/>
                  <a:pt x="788593" y="635089"/>
                  <a:pt x="788593" y="445727"/>
                </a:cubicBezTo>
                <a:moveTo>
                  <a:pt x="722372" y="795238"/>
                </a:moveTo>
                <a:cubicBezTo>
                  <a:pt x="646517" y="855451"/>
                  <a:pt x="550297" y="891454"/>
                  <a:pt x="445726" y="891454"/>
                </a:cubicBezTo>
                <a:cubicBezTo>
                  <a:pt x="199508" y="891454"/>
                  <a:pt x="0" y="691946"/>
                  <a:pt x="0" y="445727"/>
                </a:cubicBezTo>
                <a:cubicBezTo>
                  <a:pt x="0" y="199509"/>
                  <a:pt x="199508" y="0"/>
                  <a:pt x="445726" y="0"/>
                </a:cubicBezTo>
                <a:cubicBezTo>
                  <a:pt x="691945" y="0"/>
                  <a:pt x="891452" y="199509"/>
                  <a:pt x="891452" y="445727"/>
                </a:cubicBezTo>
                <a:cubicBezTo>
                  <a:pt x="891452" y="550303"/>
                  <a:pt x="855451" y="646519"/>
                  <a:pt x="795232" y="722376"/>
                </a:cubicBezTo>
                <a:lnTo>
                  <a:pt x="1082170" y="1009314"/>
                </a:lnTo>
                <a:cubicBezTo>
                  <a:pt x="1102317" y="1029455"/>
                  <a:pt x="1102317" y="1062036"/>
                  <a:pt x="1082170" y="1081957"/>
                </a:cubicBezTo>
                <a:cubicBezTo>
                  <a:pt x="1062024" y="1101889"/>
                  <a:pt x="1029457" y="1102097"/>
                  <a:pt x="1009531" y="1081957"/>
                </a:cubicBezTo>
                <a:lnTo>
                  <a:pt x="722372" y="79523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Converting decimal numbers to binary and vice versa.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fundamentals of binary systems in computing.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52637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Binary Code Crackdown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858477" y="2145332"/>
            <a:ext cx="1097280" cy="877750"/>
          </a:xfrm>
          <a:custGeom>
            <a:avLst/>
            <a:gdLst/>
            <a:ahLst/>
            <a:cxnLst/>
            <a:rect l="l" t="t" r="r" b="b"/>
            <a:pathLst>
              <a:path w="1097280" h="877750">
                <a:moveTo>
                  <a:pt x="684253" y="1852"/>
                </a:moveTo>
                <a:cubicBezTo>
                  <a:pt x="662483" y="-4836"/>
                  <a:pt x="639506" y="7171"/>
                  <a:pt x="632823" y="28939"/>
                </a:cubicBezTo>
                <a:lnTo>
                  <a:pt x="385935" y="824471"/>
                </a:lnTo>
                <a:cubicBezTo>
                  <a:pt x="379253" y="846248"/>
                  <a:pt x="391246" y="869218"/>
                  <a:pt x="413027" y="875907"/>
                </a:cubicBezTo>
                <a:cubicBezTo>
                  <a:pt x="434797" y="882595"/>
                  <a:pt x="457774" y="870588"/>
                  <a:pt x="464468" y="848819"/>
                </a:cubicBezTo>
                <a:lnTo>
                  <a:pt x="711356" y="53288"/>
                </a:lnTo>
                <a:cubicBezTo>
                  <a:pt x="718038" y="31511"/>
                  <a:pt x="706045" y="8540"/>
                  <a:pt x="684264" y="1852"/>
                </a:cubicBezTo>
                <a:lnTo>
                  <a:pt x="684253" y="1852"/>
                </a:lnTo>
                <a:moveTo>
                  <a:pt x="806676" y="205016"/>
                </a:moveTo>
                <a:cubicBezTo>
                  <a:pt x="791073" y="221649"/>
                  <a:pt x="791929" y="247710"/>
                  <a:pt x="808564" y="263141"/>
                </a:cubicBezTo>
                <a:lnTo>
                  <a:pt x="995957" y="438875"/>
                </a:lnTo>
                <a:lnTo>
                  <a:pt x="808564" y="614609"/>
                </a:lnTo>
                <a:cubicBezTo>
                  <a:pt x="791929" y="630207"/>
                  <a:pt x="791073" y="656267"/>
                  <a:pt x="806676" y="672734"/>
                </a:cubicBezTo>
                <a:cubicBezTo>
                  <a:pt x="822280" y="689192"/>
                  <a:pt x="848340" y="690219"/>
                  <a:pt x="864799" y="674621"/>
                </a:cubicBezTo>
                <a:lnTo>
                  <a:pt x="1084255" y="468885"/>
                </a:lnTo>
                <a:cubicBezTo>
                  <a:pt x="1092485" y="461170"/>
                  <a:pt x="1097280" y="450198"/>
                  <a:pt x="1097280" y="438884"/>
                </a:cubicBezTo>
                <a:cubicBezTo>
                  <a:pt x="1097280" y="427570"/>
                  <a:pt x="1092649" y="416598"/>
                  <a:pt x="1084255" y="408882"/>
                </a:cubicBezTo>
                <a:lnTo>
                  <a:pt x="864799" y="203147"/>
                </a:lnTo>
                <a:cubicBezTo>
                  <a:pt x="848164" y="187549"/>
                  <a:pt x="822104" y="188400"/>
                  <a:pt x="806676" y="205034"/>
                </a:cubicBezTo>
                <a:lnTo>
                  <a:pt x="806676" y="205016"/>
                </a:lnTo>
                <a:moveTo>
                  <a:pt x="290604" y="205016"/>
                </a:moveTo>
                <a:cubicBezTo>
                  <a:pt x="275000" y="188383"/>
                  <a:pt x="248940" y="187531"/>
                  <a:pt x="232481" y="203129"/>
                </a:cubicBezTo>
                <a:lnTo>
                  <a:pt x="13025" y="408865"/>
                </a:lnTo>
                <a:cubicBezTo>
                  <a:pt x="4620" y="416580"/>
                  <a:pt x="0" y="427552"/>
                  <a:pt x="0" y="438866"/>
                </a:cubicBezTo>
                <a:cubicBezTo>
                  <a:pt x="0" y="450180"/>
                  <a:pt x="4631" y="461152"/>
                  <a:pt x="13036" y="468868"/>
                </a:cubicBezTo>
                <a:lnTo>
                  <a:pt x="232492" y="674603"/>
                </a:lnTo>
                <a:cubicBezTo>
                  <a:pt x="249127" y="690201"/>
                  <a:pt x="275187" y="689350"/>
                  <a:pt x="290615" y="672716"/>
                </a:cubicBezTo>
                <a:cubicBezTo>
                  <a:pt x="306042" y="656083"/>
                  <a:pt x="305362" y="630023"/>
                  <a:pt x="288727" y="614592"/>
                </a:cubicBezTo>
                <a:lnTo>
                  <a:pt x="101334" y="438857"/>
                </a:lnTo>
                <a:lnTo>
                  <a:pt x="288727" y="263123"/>
                </a:lnTo>
                <a:cubicBezTo>
                  <a:pt x="305362" y="247525"/>
                  <a:pt x="306218" y="221465"/>
                  <a:pt x="290615" y="204998"/>
                </a:cubicBezTo>
                <a:lnTo>
                  <a:pt x="290604" y="20501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and Their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gain critical thinking and creativity by mastering number base 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vital for addressing real-world challenges effectively.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number base systems to real-world problems, students can develop essential skills in critical thinking, problem-solving, and creativity.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systems enables innovative solutions to complex challenges.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611705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base systems are essential in computer programming and digital media.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number base systems is crucial for solving real-world problems and creating innovative solutions.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Computer Programming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4394" y="1629215"/>
            <a:ext cx="342892" cy="457200"/>
          </a:xfrm>
          <a:custGeom>
            <a:avLst/>
            <a:gdLst/>
            <a:ahLst/>
            <a:cxnLst/>
            <a:rect l="l" t="t" r="r" b="b"/>
            <a:pathLst>
              <a:path w="342892" h="457200">
                <a:moveTo>
                  <a:pt x="292888" y="21443"/>
                </a:moveTo>
                <a:lnTo>
                  <a:pt x="292888" y="157172"/>
                </a:lnTo>
                <a:lnTo>
                  <a:pt x="321462" y="157172"/>
                </a:lnTo>
                <a:cubicBezTo>
                  <a:pt x="333339" y="157172"/>
                  <a:pt x="342892" y="166727"/>
                  <a:pt x="342892" y="178601"/>
                </a:cubicBezTo>
                <a:cubicBezTo>
                  <a:pt x="342892" y="190479"/>
                  <a:pt x="333339" y="200030"/>
                  <a:pt x="321462" y="200030"/>
                </a:cubicBezTo>
                <a:lnTo>
                  <a:pt x="271458" y="200030"/>
                </a:lnTo>
                <a:lnTo>
                  <a:pt x="221454" y="200030"/>
                </a:lnTo>
                <a:cubicBezTo>
                  <a:pt x="209576" y="200030"/>
                  <a:pt x="200023" y="190474"/>
                  <a:pt x="200023" y="178601"/>
                </a:cubicBezTo>
                <a:cubicBezTo>
                  <a:pt x="200023" y="166723"/>
                  <a:pt x="209576" y="157172"/>
                  <a:pt x="221454" y="157172"/>
                </a:cubicBezTo>
                <a:lnTo>
                  <a:pt x="250027" y="157172"/>
                </a:lnTo>
                <a:lnTo>
                  <a:pt x="250027" y="51179"/>
                </a:lnTo>
                <a:lnTo>
                  <a:pt x="235382" y="56089"/>
                </a:lnTo>
                <a:cubicBezTo>
                  <a:pt x="224132" y="59838"/>
                  <a:pt x="211986" y="53767"/>
                  <a:pt x="208235" y="42515"/>
                </a:cubicBezTo>
                <a:cubicBezTo>
                  <a:pt x="204484" y="31263"/>
                  <a:pt x="210556" y="19120"/>
                  <a:pt x="221807" y="15371"/>
                </a:cubicBezTo>
                <a:lnTo>
                  <a:pt x="264668" y="1084"/>
                </a:lnTo>
                <a:cubicBezTo>
                  <a:pt x="271187" y="-1061"/>
                  <a:pt x="278418" y="14"/>
                  <a:pt x="283956" y="4033"/>
                </a:cubicBezTo>
                <a:cubicBezTo>
                  <a:pt x="289494" y="8051"/>
                  <a:pt x="292885" y="14571"/>
                  <a:pt x="292885" y="21447"/>
                </a:cubicBezTo>
                <a:lnTo>
                  <a:pt x="292888" y="21443"/>
                </a:lnTo>
                <a:moveTo>
                  <a:pt x="92866" y="278609"/>
                </a:moveTo>
                <a:lnTo>
                  <a:pt x="92866" y="414338"/>
                </a:lnTo>
                <a:lnTo>
                  <a:pt x="121439" y="414338"/>
                </a:lnTo>
                <a:cubicBezTo>
                  <a:pt x="133316" y="414338"/>
                  <a:pt x="142869" y="423893"/>
                  <a:pt x="142869" y="435766"/>
                </a:cubicBezTo>
                <a:cubicBezTo>
                  <a:pt x="142869" y="447645"/>
                  <a:pt x="133316" y="457195"/>
                  <a:pt x="121439" y="457195"/>
                </a:cubicBezTo>
                <a:lnTo>
                  <a:pt x="71435" y="457195"/>
                </a:lnTo>
                <a:lnTo>
                  <a:pt x="21431" y="457195"/>
                </a:lnTo>
                <a:cubicBezTo>
                  <a:pt x="9553" y="457195"/>
                  <a:pt x="0" y="447640"/>
                  <a:pt x="0" y="435766"/>
                </a:cubicBezTo>
                <a:cubicBezTo>
                  <a:pt x="0" y="423888"/>
                  <a:pt x="9553" y="414338"/>
                  <a:pt x="21431" y="414338"/>
                </a:cubicBezTo>
                <a:lnTo>
                  <a:pt x="50004" y="414338"/>
                </a:lnTo>
                <a:lnTo>
                  <a:pt x="50004" y="308345"/>
                </a:lnTo>
                <a:lnTo>
                  <a:pt x="35359" y="313255"/>
                </a:lnTo>
                <a:cubicBezTo>
                  <a:pt x="24109" y="317004"/>
                  <a:pt x="11963" y="310933"/>
                  <a:pt x="8212" y="299681"/>
                </a:cubicBezTo>
                <a:cubicBezTo>
                  <a:pt x="4461" y="288429"/>
                  <a:pt x="10534" y="276286"/>
                  <a:pt x="21784" y="272537"/>
                </a:cubicBezTo>
                <a:lnTo>
                  <a:pt x="64645" y="258249"/>
                </a:lnTo>
                <a:cubicBezTo>
                  <a:pt x="71164" y="256105"/>
                  <a:pt x="78395" y="257180"/>
                  <a:pt x="83933" y="261198"/>
                </a:cubicBezTo>
                <a:cubicBezTo>
                  <a:pt x="89471" y="265217"/>
                  <a:pt x="92862" y="271737"/>
                  <a:pt x="92862" y="278613"/>
                </a:cubicBezTo>
                <a:lnTo>
                  <a:pt x="92866" y="278609"/>
                </a:lnTo>
                <a:moveTo>
                  <a:pt x="0" y="64301"/>
                </a:moveTo>
                <a:cubicBezTo>
                  <a:pt x="0" y="28762"/>
                  <a:pt x="28751" y="9"/>
                  <a:pt x="64292" y="9"/>
                </a:cubicBezTo>
                <a:lnTo>
                  <a:pt x="107154" y="9"/>
                </a:lnTo>
                <a:cubicBezTo>
                  <a:pt x="142695" y="9"/>
                  <a:pt x="171446" y="28762"/>
                  <a:pt x="171446" y="64301"/>
                </a:cubicBezTo>
                <a:lnTo>
                  <a:pt x="171446" y="135738"/>
                </a:lnTo>
                <a:cubicBezTo>
                  <a:pt x="171446" y="171276"/>
                  <a:pt x="142695" y="200030"/>
                  <a:pt x="107154" y="200030"/>
                </a:cubicBezTo>
                <a:lnTo>
                  <a:pt x="64292" y="200030"/>
                </a:lnTo>
                <a:cubicBezTo>
                  <a:pt x="28751" y="200030"/>
                  <a:pt x="0" y="171276"/>
                  <a:pt x="0" y="135738"/>
                </a:cubicBezTo>
                <a:lnTo>
                  <a:pt x="0" y="64301"/>
                </a:lnTo>
                <a:moveTo>
                  <a:pt x="64292" y="42872"/>
                </a:moveTo>
                <a:cubicBezTo>
                  <a:pt x="52415" y="42872"/>
                  <a:pt x="42862" y="52427"/>
                  <a:pt x="42862" y="64301"/>
                </a:cubicBezTo>
                <a:lnTo>
                  <a:pt x="42862" y="135738"/>
                </a:lnTo>
                <a:cubicBezTo>
                  <a:pt x="42862" y="147616"/>
                  <a:pt x="52415" y="157167"/>
                  <a:pt x="64292" y="157167"/>
                </a:cubicBezTo>
                <a:lnTo>
                  <a:pt x="107154" y="157167"/>
                </a:lnTo>
                <a:cubicBezTo>
                  <a:pt x="119032" y="157167"/>
                  <a:pt x="128585" y="147612"/>
                  <a:pt x="128585" y="135738"/>
                </a:cubicBezTo>
                <a:lnTo>
                  <a:pt x="128585" y="64301"/>
                </a:lnTo>
                <a:cubicBezTo>
                  <a:pt x="128585" y="52423"/>
                  <a:pt x="119032" y="42872"/>
                  <a:pt x="107154" y="42872"/>
                </a:cubicBezTo>
                <a:lnTo>
                  <a:pt x="64292" y="42872"/>
                </a:lnTo>
                <a:moveTo>
                  <a:pt x="235739" y="257180"/>
                </a:moveTo>
                <a:lnTo>
                  <a:pt x="278600" y="257180"/>
                </a:lnTo>
                <a:cubicBezTo>
                  <a:pt x="314141" y="257180"/>
                  <a:pt x="342892" y="285933"/>
                  <a:pt x="342892" y="321471"/>
                </a:cubicBezTo>
                <a:lnTo>
                  <a:pt x="342892" y="392909"/>
                </a:lnTo>
                <a:cubicBezTo>
                  <a:pt x="342892" y="428447"/>
                  <a:pt x="314141" y="457200"/>
                  <a:pt x="278600" y="457200"/>
                </a:cubicBezTo>
                <a:lnTo>
                  <a:pt x="235739" y="457200"/>
                </a:lnTo>
                <a:cubicBezTo>
                  <a:pt x="200198" y="457200"/>
                  <a:pt x="171446" y="428447"/>
                  <a:pt x="171446" y="392909"/>
                </a:cubicBezTo>
                <a:lnTo>
                  <a:pt x="171446" y="321471"/>
                </a:lnTo>
                <a:cubicBezTo>
                  <a:pt x="171446" y="285933"/>
                  <a:pt x="200198" y="257180"/>
                  <a:pt x="235739" y="257180"/>
                </a:cubicBezTo>
                <a:lnTo>
                  <a:pt x="235739" y="257180"/>
                </a:lnTo>
                <a:moveTo>
                  <a:pt x="214308" y="321471"/>
                </a:moveTo>
                <a:lnTo>
                  <a:pt x="214308" y="392909"/>
                </a:lnTo>
                <a:cubicBezTo>
                  <a:pt x="214308" y="404787"/>
                  <a:pt x="223861" y="414338"/>
                  <a:pt x="235739" y="414338"/>
                </a:cubicBezTo>
                <a:lnTo>
                  <a:pt x="278600" y="414338"/>
                </a:lnTo>
                <a:cubicBezTo>
                  <a:pt x="290478" y="414338"/>
                  <a:pt x="300031" y="404782"/>
                  <a:pt x="300031" y="392909"/>
                </a:cubicBezTo>
                <a:lnTo>
                  <a:pt x="300031" y="321471"/>
                </a:lnTo>
                <a:cubicBezTo>
                  <a:pt x="300031" y="309593"/>
                  <a:pt x="290478" y="300042"/>
                  <a:pt x="278600" y="300042"/>
                </a:cubicBezTo>
                <a:lnTo>
                  <a:pt x="235739" y="300042"/>
                </a:lnTo>
                <a:cubicBezTo>
                  <a:pt x="223861" y="300042"/>
                  <a:pt x="214308" y="309598"/>
                  <a:pt x="214308" y="321471"/>
                </a:cubicBezTo>
                <a:lnTo>
                  <a:pt x="214308" y="3214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2025-09-19T23:04:56Z</dcterms:created>
  <dcterms:modified xsi:type="dcterms:W3CDTF">2025-09-19T23:04:56Z</dcterms:modified>
</cp:coreProperties>
</file>