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0a1ead0153f99db705ed183288382d331256451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d6d5bed61fb3dbb43549e315781bc23504d4111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9356eea6b5b04e2e9f3450c3ca24bad581fded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4af50bfd9e8ece3ee308ff0bf65f5dba317f785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bf8b6da147e2f17e6d37ae534868c32be9b4b33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73013962c442f95210bc49ab61dabe16769856b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4f6bc6eda89dc56b7c3578b5b8989561d4dd0a0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4fabe0f8ac6e85ff57de1a3b1bc1fdfc524c532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5202015beef4476af5a95a89af9728686f60b19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700078e1de11b8736a17a8f5cafbcdc8baa5e07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9cc4e039afe114b4d7dd375d7e6bf0dbbb75384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fab461d9d937af44fd1b906410f72e48617c431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204a5b88b751d0c4b2c91db733499882d9cc072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Their Habitats, Behavior, Evolution, and Legacy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Fascinating World of Dinosaurs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Dinosaurs!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a Dinosaur?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 Classification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 Habitats and Environments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 Behavior and Social Structure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Fossilization and Paleontology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 Diet and Digestion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 Senses and Communication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 Migration and Habitat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 Extinction and Evolution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 Dinosaur Facts!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Quiz Time!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Answer Key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Thank You!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Fascinating World of Dinosaurs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the World of Dinosaurs!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Get ready for an exciting journey through time and explore the prehistoric world!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Experience the wonders of a time when dinosaurs roamed the Earth.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 Journey Through Prehistory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92927"/>
            <a:ext cx="365760" cy="292654"/>
          </a:xfrm>
          <a:custGeom>
            <a:avLst/>
            <a:gdLst/>
            <a:ahLst/>
            <a:cxnLst/>
            <a:rect l="l" t="t" r="r" b="b"/>
            <a:pathLst>
              <a:path w="365760" h="292654">
                <a:moveTo>
                  <a:pt x="256701" y="0"/>
                </a:moveTo>
                <a:cubicBezTo>
                  <a:pt x="247100" y="0"/>
                  <a:pt x="237839" y="3430"/>
                  <a:pt x="230579" y="9661"/>
                </a:cubicBezTo>
                <a:lnTo>
                  <a:pt x="214745" y="23263"/>
                </a:lnTo>
                <a:cubicBezTo>
                  <a:pt x="206171" y="30579"/>
                  <a:pt x="201197" y="41381"/>
                  <a:pt x="201197" y="52701"/>
                </a:cubicBezTo>
                <a:cubicBezTo>
                  <a:pt x="201197" y="74135"/>
                  <a:pt x="218574" y="91454"/>
                  <a:pt x="239949" y="91454"/>
                </a:cubicBezTo>
                <a:lnTo>
                  <a:pt x="269788" y="91454"/>
                </a:lnTo>
                <a:cubicBezTo>
                  <a:pt x="277389" y="91454"/>
                  <a:pt x="283508" y="97571"/>
                  <a:pt x="283508" y="105174"/>
                </a:cubicBezTo>
                <a:lnTo>
                  <a:pt x="283508" y="116149"/>
                </a:lnTo>
                <a:cubicBezTo>
                  <a:pt x="283508" y="122722"/>
                  <a:pt x="278193" y="128039"/>
                  <a:pt x="271617" y="128039"/>
                </a:cubicBezTo>
                <a:cubicBezTo>
                  <a:pt x="264185" y="128039"/>
                  <a:pt x="256983" y="125868"/>
                  <a:pt x="250812" y="121753"/>
                </a:cubicBezTo>
                <a:lnTo>
                  <a:pt x="236237" y="112037"/>
                </a:lnTo>
                <a:cubicBezTo>
                  <a:pt x="216117" y="98604"/>
                  <a:pt x="192452" y="91460"/>
                  <a:pt x="168217" y="91460"/>
                </a:cubicBezTo>
                <a:lnTo>
                  <a:pt x="163015" y="91460"/>
                </a:lnTo>
                <a:cubicBezTo>
                  <a:pt x="128265" y="91460"/>
                  <a:pt x="94710" y="104437"/>
                  <a:pt x="68989" y="127814"/>
                </a:cubicBezTo>
                <a:lnTo>
                  <a:pt x="23149" y="169540"/>
                </a:lnTo>
                <a:cubicBezTo>
                  <a:pt x="8401" y="182914"/>
                  <a:pt x="0" y="201949"/>
                  <a:pt x="0" y="221899"/>
                </a:cubicBezTo>
                <a:cubicBezTo>
                  <a:pt x="0" y="260995"/>
                  <a:pt x="31667" y="292663"/>
                  <a:pt x="70763" y="292663"/>
                </a:cubicBezTo>
                <a:lnTo>
                  <a:pt x="145755" y="292663"/>
                </a:lnTo>
                <a:cubicBezTo>
                  <a:pt x="166274" y="292663"/>
                  <a:pt x="182851" y="276028"/>
                  <a:pt x="182851" y="255566"/>
                </a:cubicBezTo>
                <a:cubicBezTo>
                  <a:pt x="182851" y="236704"/>
                  <a:pt x="168732" y="220872"/>
                  <a:pt x="150042" y="218697"/>
                </a:cubicBezTo>
                <a:lnTo>
                  <a:pt x="91052" y="211837"/>
                </a:lnTo>
                <a:cubicBezTo>
                  <a:pt x="89622" y="205780"/>
                  <a:pt x="84194" y="201205"/>
                  <a:pt x="77676" y="201205"/>
                </a:cubicBezTo>
                <a:cubicBezTo>
                  <a:pt x="70076" y="201205"/>
                  <a:pt x="63957" y="207322"/>
                  <a:pt x="63957" y="214925"/>
                </a:cubicBezTo>
                <a:cubicBezTo>
                  <a:pt x="63957" y="227099"/>
                  <a:pt x="73101" y="237331"/>
                  <a:pt x="85163" y="238762"/>
                </a:cubicBezTo>
                <a:lnTo>
                  <a:pt x="146896" y="245964"/>
                </a:lnTo>
                <a:cubicBezTo>
                  <a:pt x="151754" y="246534"/>
                  <a:pt x="155470" y="250652"/>
                  <a:pt x="155470" y="255566"/>
                </a:cubicBezTo>
                <a:cubicBezTo>
                  <a:pt x="155470" y="260880"/>
                  <a:pt x="151125" y="265226"/>
                  <a:pt x="145810" y="265226"/>
                </a:cubicBezTo>
                <a:lnTo>
                  <a:pt x="70818" y="265226"/>
                </a:lnTo>
                <a:cubicBezTo>
                  <a:pt x="46868" y="265226"/>
                  <a:pt x="27436" y="245791"/>
                  <a:pt x="27436" y="221899"/>
                </a:cubicBezTo>
                <a:cubicBezTo>
                  <a:pt x="27436" y="209666"/>
                  <a:pt x="32578" y="198062"/>
                  <a:pt x="41612" y="189833"/>
                </a:cubicBezTo>
                <a:lnTo>
                  <a:pt x="87453" y="148106"/>
                </a:lnTo>
                <a:cubicBezTo>
                  <a:pt x="108144" y="129300"/>
                  <a:pt x="135068" y="118899"/>
                  <a:pt x="163016" y="118899"/>
                </a:cubicBezTo>
                <a:lnTo>
                  <a:pt x="168217" y="118899"/>
                </a:lnTo>
                <a:cubicBezTo>
                  <a:pt x="187020" y="118899"/>
                  <a:pt x="205371" y="124445"/>
                  <a:pt x="221032" y="134905"/>
                </a:cubicBezTo>
                <a:lnTo>
                  <a:pt x="235549" y="144565"/>
                </a:lnTo>
                <a:cubicBezTo>
                  <a:pt x="246237" y="151709"/>
                  <a:pt x="258757" y="155481"/>
                  <a:pt x="271617" y="155481"/>
                </a:cubicBezTo>
                <a:cubicBezTo>
                  <a:pt x="293336" y="155481"/>
                  <a:pt x="310944" y="137875"/>
                  <a:pt x="310944" y="116154"/>
                </a:cubicBezTo>
                <a:lnTo>
                  <a:pt x="310944" y="105180"/>
                </a:lnTo>
                <a:cubicBezTo>
                  <a:pt x="310944" y="82432"/>
                  <a:pt x="292538" y="64027"/>
                  <a:pt x="269788" y="64027"/>
                </a:cubicBezTo>
                <a:lnTo>
                  <a:pt x="239950" y="64027"/>
                </a:lnTo>
                <a:cubicBezTo>
                  <a:pt x="233662" y="64027"/>
                  <a:pt x="228633" y="58941"/>
                  <a:pt x="228633" y="52710"/>
                </a:cubicBezTo>
                <a:cubicBezTo>
                  <a:pt x="228633" y="49394"/>
                  <a:pt x="230063" y="46251"/>
                  <a:pt x="232576" y="44080"/>
                </a:cubicBezTo>
                <a:lnTo>
                  <a:pt x="248410" y="30477"/>
                </a:lnTo>
                <a:cubicBezTo>
                  <a:pt x="250696" y="28534"/>
                  <a:pt x="253611" y="27448"/>
                  <a:pt x="256639" y="27448"/>
                </a:cubicBezTo>
                <a:lnTo>
                  <a:pt x="263270" y="27448"/>
                </a:lnTo>
                <a:cubicBezTo>
                  <a:pt x="304769" y="27448"/>
                  <a:pt x="338376" y="61056"/>
                  <a:pt x="338376" y="102499"/>
                </a:cubicBezTo>
                <a:lnTo>
                  <a:pt x="338376" y="117875"/>
                </a:lnTo>
                <a:cubicBezTo>
                  <a:pt x="338376" y="155027"/>
                  <a:pt x="321858" y="190240"/>
                  <a:pt x="293336" y="214018"/>
                </a:cubicBezTo>
                <a:lnTo>
                  <a:pt x="288420" y="218132"/>
                </a:lnTo>
                <a:cubicBezTo>
                  <a:pt x="284876" y="221106"/>
                  <a:pt x="283160" y="225507"/>
                  <a:pt x="283504" y="229792"/>
                </a:cubicBezTo>
                <a:cubicBezTo>
                  <a:pt x="283446" y="230193"/>
                  <a:pt x="283446" y="230535"/>
                  <a:pt x="283446" y="230936"/>
                </a:cubicBezTo>
                <a:lnTo>
                  <a:pt x="283446" y="260658"/>
                </a:lnTo>
                <a:cubicBezTo>
                  <a:pt x="283446" y="263172"/>
                  <a:pt x="281386" y="265232"/>
                  <a:pt x="278874" y="265232"/>
                </a:cubicBezTo>
                <a:lnTo>
                  <a:pt x="251438" y="265232"/>
                </a:lnTo>
                <a:cubicBezTo>
                  <a:pt x="248922" y="265232"/>
                  <a:pt x="246866" y="263175"/>
                  <a:pt x="246866" y="260661"/>
                </a:cubicBezTo>
                <a:lnTo>
                  <a:pt x="246866" y="242370"/>
                </a:lnTo>
                <a:cubicBezTo>
                  <a:pt x="246866" y="237799"/>
                  <a:pt x="244638" y="233567"/>
                  <a:pt x="240864" y="230995"/>
                </a:cubicBezTo>
                <a:cubicBezTo>
                  <a:pt x="237093" y="228481"/>
                  <a:pt x="232349" y="227907"/>
                  <a:pt x="228117" y="229622"/>
                </a:cubicBezTo>
                <a:lnTo>
                  <a:pt x="228059" y="229622"/>
                </a:lnTo>
                <a:cubicBezTo>
                  <a:pt x="227945" y="229681"/>
                  <a:pt x="227773" y="229736"/>
                  <a:pt x="227543" y="229795"/>
                </a:cubicBezTo>
                <a:cubicBezTo>
                  <a:pt x="227027" y="229967"/>
                  <a:pt x="226171" y="230251"/>
                  <a:pt x="224913" y="230652"/>
                </a:cubicBezTo>
                <a:cubicBezTo>
                  <a:pt x="222514" y="231395"/>
                  <a:pt x="218739" y="232423"/>
                  <a:pt x="213768" y="233511"/>
                </a:cubicBezTo>
                <a:cubicBezTo>
                  <a:pt x="209368" y="234427"/>
                  <a:pt x="203995" y="235399"/>
                  <a:pt x="197649" y="236139"/>
                </a:cubicBezTo>
                <a:cubicBezTo>
                  <a:pt x="199935" y="242197"/>
                  <a:pt x="201135" y="248715"/>
                  <a:pt x="201135" y="255575"/>
                </a:cubicBezTo>
                <a:cubicBezTo>
                  <a:pt x="201135" y="258261"/>
                  <a:pt x="200963" y="260889"/>
                  <a:pt x="200564" y="263461"/>
                </a:cubicBezTo>
                <a:cubicBezTo>
                  <a:pt x="207825" y="262604"/>
                  <a:pt x="214112" y="261518"/>
                  <a:pt x="219368" y="260374"/>
                </a:cubicBezTo>
                <a:cubicBezTo>
                  <a:pt x="219368" y="260374"/>
                  <a:pt x="219368" y="260374"/>
                  <a:pt x="219427" y="260374"/>
                </a:cubicBezTo>
                <a:lnTo>
                  <a:pt x="219427" y="260661"/>
                </a:lnTo>
                <a:cubicBezTo>
                  <a:pt x="219427" y="278322"/>
                  <a:pt x="233772" y="292668"/>
                  <a:pt x="251434" y="292668"/>
                </a:cubicBezTo>
                <a:lnTo>
                  <a:pt x="278870" y="292668"/>
                </a:lnTo>
                <a:cubicBezTo>
                  <a:pt x="296532" y="292668"/>
                  <a:pt x="310878" y="278322"/>
                  <a:pt x="310878" y="260661"/>
                </a:cubicBezTo>
                <a:lnTo>
                  <a:pt x="310878" y="235054"/>
                </a:lnTo>
                <a:cubicBezTo>
                  <a:pt x="345628" y="206075"/>
                  <a:pt x="365749" y="163149"/>
                  <a:pt x="365749" y="117878"/>
                </a:cubicBezTo>
                <a:lnTo>
                  <a:pt x="365749" y="102502"/>
                </a:lnTo>
                <a:cubicBezTo>
                  <a:pt x="365807" y="45914"/>
                  <a:pt x="319908" y="15"/>
                  <a:pt x="263321" y="15"/>
                </a:cubicBezTo>
                <a:lnTo>
                  <a:pt x="256701" y="0"/>
                </a:lnTo>
                <a:moveTo>
                  <a:pt x="274364" y="45727"/>
                </a:moveTo>
                <a:cubicBezTo>
                  <a:pt x="274364" y="40676"/>
                  <a:pt x="270271" y="36582"/>
                  <a:pt x="265220" y="36582"/>
                </a:cubicBezTo>
                <a:cubicBezTo>
                  <a:pt x="260169" y="36582"/>
                  <a:pt x="256076" y="40676"/>
                  <a:pt x="256076" y="45727"/>
                </a:cubicBezTo>
                <a:cubicBezTo>
                  <a:pt x="256076" y="50778"/>
                  <a:pt x="260169" y="54873"/>
                  <a:pt x="265220" y="54873"/>
                </a:cubicBezTo>
                <a:cubicBezTo>
                  <a:pt x="270271" y="54873"/>
                  <a:pt x="274364" y="50778"/>
                  <a:pt x="274364" y="45727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about the different types of dinosaurs and their characteristics.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 what made each species unique in the prehistoric world.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and Traits of Dinosaurs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90" y="285750"/>
                </a:moveTo>
                <a:cubicBezTo>
                  <a:pt x="262605" y="274320"/>
                  <a:pt x="268106" y="263461"/>
                  <a:pt x="277462" y="256888"/>
                </a:cubicBezTo>
                <a:cubicBezTo>
                  <a:pt x="311536" y="233029"/>
                  <a:pt x="331470" y="197810"/>
                  <a:pt x="331470" y="160020"/>
                </a:cubicBezTo>
                <a:cubicBezTo>
                  <a:pt x="331470" y="94725"/>
                  <a:pt x="269390" y="34290"/>
                  <a:pt x="182880" y="34290"/>
                </a:cubicBezTo>
                <a:cubicBezTo>
                  <a:pt x="96370" y="34290"/>
                  <a:pt x="34290" y="94725"/>
                  <a:pt x="34290" y="160020"/>
                </a:cubicBezTo>
                <a:cubicBezTo>
                  <a:pt x="34290" y="197810"/>
                  <a:pt x="54220" y="233029"/>
                  <a:pt x="88298" y="256888"/>
                </a:cubicBezTo>
                <a:cubicBezTo>
                  <a:pt x="97658" y="263461"/>
                  <a:pt x="103159" y="274320"/>
                  <a:pt x="102870" y="285750"/>
                </a:cubicBezTo>
                <a:lnTo>
                  <a:pt x="102870" y="285750"/>
                </a:lnTo>
                <a:lnTo>
                  <a:pt x="102870" y="331470"/>
                </a:lnTo>
                <a:lnTo>
                  <a:pt x="137160" y="331470"/>
                </a:lnTo>
                <a:lnTo>
                  <a:pt x="137160" y="314327"/>
                </a:lnTo>
                <a:cubicBezTo>
                  <a:pt x="137160" y="304824"/>
                  <a:pt x="144804" y="297184"/>
                  <a:pt x="154307" y="297184"/>
                </a:cubicBezTo>
                <a:cubicBezTo>
                  <a:pt x="163809" y="297184"/>
                  <a:pt x="171454" y="304828"/>
                  <a:pt x="171454" y="314330"/>
                </a:cubicBezTo>
                <a:lnTo>
                  <a:pt x="171454" y="331477"/>
                </a:lnTo>
                <a:lnTo>
                  <a:pt x="194314" y="331477"/>
                </a:lnTo>
                <a:lnTo>
                  <a:pt x="194314" y="314334"/>
                </a:lnTo>
                <a:cubicBezTo>
                  <a:pt x="194314" y="304832"/>
                  <a:pt x="201958" y="297191"/>
                  <a:pt x="211460" y="297191"/>
                </a:cubicBezTo>
                <a:cubicBezTo>
                  <a:pt x="220963" y="297191"/>
                  <a:pt x="228607" y="304835"/>
                  <a:pt x="228607" y="314338"/>
                </a:cubicBezTo>
                <a:lnTo>
                  <a:pt x="228607" y="331484"/>
                </a:lnTo>
                <a:lnTo>
                  <a:pt x="262897" y="331484"/>
                </a:lnTo>
                <a:lnTo>
                  <a:pt x="262897" y="285764"/>
                </a:lnTo>
                <a:lnTo>
                  <a:pt x="262890" y="285750"/>
                </a:lnTo>
                <a:moveTo>
                  <a:pt x="297180" y="284964"/>
                </a:moveTo>
                <a:cubicBezTo>
                  <a:pt x="297180" y="285249"/>
                  <a:pt x="297180" y="285465"/>
                  <a:pt x="297180" y="285750"/>
                </a:cubicBezTo>
                <a:lnTo>
                  <a:pt x="297180" y="331470"/>
                </a:lnTo>
                <a:cubicBezTo>
                  <a:pt x="297180" y="350402"/>
                  <a:pt x="281822" y="365760"/>
                  <a:pt x="262890" y="365760"/>
                </a:cubicBezTo>
                <a:lnTo>
                  <a:pt x="102870" y="365760"/>
                </a:lnTo>
                <a:cubicBezTo>
                  <a:pt x="83938" y="365760"/>
                  <a:pt x="68580" y="350402"/>
                  <a:pt x="68580" y="331470"/>
                </a:cubicBezTo>
                <a:lnTo>
                  <a:pt x="68580" y="285750"/>
                </a:lnTo>
                <a:cubicBezTo>
                  <a:pt x="68580" y="285465"/>
                  <a:pt x="68580" y="285249"/>
                  <a:pt x="68580" y="284964"/>
                </a:cubicBezTo>
                <a:cubicBezTo>
                  <a:pt x="26788" y="255604"/>
                  <a:pt x="0" y="210524"/>
                  <a:pt x="0" y="160020"/>
                </a:cubicBezTo>
                <a:cubicBezTo>
                  <a:pt x="0" y="71652"/>
                  <a:pt x="81868" y="0"/>
                  <a:pt x="182880" y="0"/>
                </a:cubicBezTo>
                <a:cubicBezTo>
                  <a:pt x="283892" y="0"/>
                  <a:pt x="365760" y="71652"/>
                  <a:pt x="365760" y="160020"/>
                </a:cubicBezTo>
                <a:cubicBezTo>
                  <a:pt x="365760" y="210528"/>
                  <a:pt x="338972" y="255604"/>
                  <a:pt x="297180" y="284964"/>
                </a:cubicBezTo>
                <a:lnTo>
                  <a:pt x="297180" y="284964"/>
                </a:lnTo>
                <a:moveTo>
                  <a:pt x="80010" y="182880"/>
                </a:moveTo>
                <a:cubicBezTo>
                  <a:pt x="80010" y="160784"/>
                  <a:pt x="97921" y="142877"/>
                  <a:pt x="120017" y="142877"/>
                </a:cubicBezTo>
                <a:cubicBezTo>
                  <a:pt x="142112" y="142877"/>
                  <a:pt x="160024" y="160788"/>
                  <a:pt x="160024" y="182884"/>
                </a:cubicBezTo>
                <a:cubicBezTo>
                  <a:pt x="160024" y="204979"/>
                  <a:pt x="142112" y="222890"/>
                  <a:pt x="120020" y="222890"/>
                </a:cubicBezTo>
                <a:cubicBezTo>
                  <a:pt x="97925" y="222890"/>
                  <a:pt x="80017" y="204979"/>
                  <a:pt x="80017" y="182887"/>
                </a:cubicBezTo>
                <a:lnTo>
                  <a:pt x="80010" y="182880"/>
                </a:lnTo>
                <a:moveTo>
                  <a:pt x="245747" y="142877"/>
                </a:moveTo>
                <a:cubicBezTo>
                  <a:pt x="267842" y="142877"/>
                  <a:pt x="285754" y="160788"/>
                  <a:pt x="285754" y="182884"/>
                </a:cubicBezTo>
                <a:cubicBezTo>
                  <a:pt x="285754" y="204979"/>
                  <a:pt x="267842" y="222890"/>
                  <a:pt x="245750" y="222890"/>
                </a:cubicBezTo>
                <a:cubicBezTo>
                  <a:pt x="223655" y="222890"/>
                  <a:pt x="205747" y="204979"/>
                  <a:pt x="205747" y="182887"/>
                </a:cubicBezTo>
                <a:cubicBezTo>
                  <a:pt x="205747" y="160792"/>
                  <a:pt x="223659" y="142884"/>
                  <a:pt x="245754" y="142884"/>
                </a:cubicBezTo>
                <a:lnTo>
                  <a:pt x="245747" y="14287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Discover the fascinating world of dinosaurs and their habitats.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how these incredible creatures adapted to their environments.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Dinosaur Habitats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25109" y="1656374"/>
            <a:ext cx="320081" cy="365760"/>
          </a:xfrm>
          <a:custGeom>
            <a:avLst/>
            <a:gdLst/>
            <a:ahLst/>
            <a:cxnLst/>
            <a:rect l="l" t="t" r="r" b="b"/>
            <a:pathLst>
              <a:path w="320081" h="365760">
                <a:moveTo>
                  <a:pt x="172741" y="5644"/>
                </a:moveTo>
                <a:cubicBezTo>
                  <a:pt x="169528" y="2070"/>
                  <a:pt x="164883" y="0"/>
                  <a:pt x="160024" y="0"/>
                </a:cubicBezTo>
                <a:cubicBezTo>
                  <a:pt x="155166" y="0"/>
                  <a:pt x="150524" y="2070"/>
                  <a:pt x="147308" y="5644"/>
                </a:cubicBezTo>
                <a:lnTo>
                  <a:pt x="44437" y="119944"/>
                </a:lnTo>
                <a:cubicBezTo>
                  <a:pt x="39936" y="124944"/>
                  <a:pt x="38794" y="132230"/>
                  <a:pt x="41508" y="138374"/>
                </a:cubicBezTo>
                <a:cubicBezTo>
                  <a:pt x="44222" y="144519"/>
                  <a:pt x="50368" y="148590"/>
                  <a:pt x="57154" y="148590"/>
                </a:cubicBezTo>
                <a:lnTo>
                  <a:pt x="65585" y="148590"/>
                </a:lnTo>
                <a:lnTo>
                  <a:pt x="21292" y="200312"/>
                </a:lnTo>
                <a:cubicBezTo>
                  <a:pt x="16936" y="205385"/>
                  <a:pt x="15934" y="212528"/>
                  <a:pt x="18722" y="218600"/>
                </a:cubicBezTo>
                <a:cubicBezTo>
                  <a:pt x="21506" y="224672"/>
                  <a:pt x="27581" y="228600"/>
                  <a:pt x="34294" y="228600"/>
                </a:cubicBezTo>
                <a:lnTo>
                  <a:pt x="51437" y="228600"/>
                </a:lnTo>
                <a:lnTo>
                  <a:pt x="3431" y="292608"/>
                </a:lnTo>
                <a:cubicBezTo>
                  <a:pt x="-499" y="297824"/>
                  <a:pt x="-1069" y="304751"/>
                  <a:pt x="1789" y="310538"/>
                </a:cubicBezTo>
                <a:cubicBezTo>
                  <a:pt x="4648" y="316324"/>
                  <a:pt x="10649" y="320040"/>
                  <a:pt x="17147" y="320040"/>
                </a:cubicBezTo>
                <a:lnTo>
                  <a:pt x="114301" y="320040"/>
                </a:lnTo>
                <a:lnTo>
                  <a:pt x="142875" y="320040"/>
                </a:lnTo>
                <a:lnTo>
                  <a:pt x="142875" y="348617"/>
                </a:lnTo>
                <a:cubicBezTo>
                  <a:pt x="142875" y="358119"/>
                  <a:pt x="150518" y="365764"/>
                  <a:pt x="160018" y="365764"/>
                </a:cubicBezTo>
                <a:cubicBezTo>
                  <a:pt x="169518" y="365764"/>
                  <a:pt x="177162" y="358119"/>
                  <a:pt x="177162" y="348620"/>
                </a:cubicBezTo>
                <a:lnTo>
                  <a:pt x="177162" y="320047"/>
                </a:lnTo>
                <a:lnTo>
                  <a:pt x="205735" y="320047"/>
                </a:lnTo>
                <a:lnTo>
                  <a:pt x="302889" y="320047"/>
                </a:lnTo>
                <a:cubicBezTo>
                  <a:pt x="309390" y="320047"/>
                  <a:pt x="315318" y="316404"/>
                  <a:pt x="318247" y="310545"/>
                </a:cubicBezTo>
                <a:cubicBezTo>
                  <a:pt x="321176" y="304685"/>
                  <a:pt x="320532" y="297758"/>
                  <a:pt x="316605" y="292615"/>
                </a:cubicBezTo>
                <a:lnTo>
                  <a:pt x="268599" y="228607"/>
                </a:lnTo>
                <a:lnTo>
                  <a:pt x="285743" y="228607"/>
                </a:lnTo>
                <a:cubicBezTo>
                  <a:pt x="292458" y="228607"/>
                  <a:pt x="298530" y="224679"/>
                  <a:pt x="301315" y="218607"/>
                </a:cubicBezTo>
                <a:cubicBezTo>
                  <a:pt x="304099" y="212536"/>
                  <a:pt x="303101" y="205392"/>
                  <a:pt x="298744" y="200319"/>
                </a:cubicBezTo>
                <a:lnTo>
                  <a:pt x="254452" y="148597"/>
                </a:lnTo>
                <a:lnTo>
                  <a:pt x="262883" y="148597"/>
                </a:lnTo>
                <a:cubicBezTo>
                  <a:pt x="269668" y="148597"/>
                  <a:pt x="275814" y="144596"/>
                  <a:pt x="278528" y="138455"/>
                </a:cubicBezTo>
                <a:cubicBezTo>
                  <a:pt x="281242" y="132310"/>
                  <a:pt x="280170" y="125024"/>
                  <a:pt x="275599" y="120024"/>
                </a:cubicBezTo>
                <a:lnTo>
                  <a:pt x="172729" y="5724"/>
                </a:lnTo>
                <a:lnTo>
                  <a:pt x="172741" y="5644"/>
                </a:lnTo>
                <a:moveTo>
                  <a:pt x="177171" y="285750"/>
                </a:moveTo>
                <a:lnTo>
                  <a:pt x="177171" y="154307"/>
                </a:lnTo>
                <a:cubicBezTo>
                  <a:pt x="177171" y="144804"/>
                  <a:pt x="169528" y="137164"/>
                  <a:pt x="160028" y="137164"/>
                </a:cubicBezTo>
                <a:cubicBezTo>
                  <a:pt x="150528" y="137164"/>
                  <a:pt x="142884" y="144808"/>
                  <a:pt x="142884" y="154310"/>
                </a:cubicBezTo>
                <a:lnTo>
                  <a:pt x="142884" y="285757"/>
                </a:lnTo>
                <a:lnTo>
                  <a:pt x="114310" y="285757"/>
                </a:lnTo>
                <a:lnTo>
                  <a:pt x="51447" y="285757"/>
                </a:lnTo>
                <a:lnTo>
                  <a:pt x="99452" y="221749"/>
                </a:lnTo>
                <a:cubicBezTo>
                  <a:pt x="103383" y="216534"/>
                  <a:pt x="103953" y="209606"/>
                  <a:pt x="101094" y="203820"/>
                </a:cubicBezTo>
                <a:cubicBezTo>
                  <a:pt x="98236" y="198033"/>
                  <a:pt x="92234" y="194317"/>
                  <a:pt x="85737" y="194317"/>
                </a:cubicBezTo>
                <a:lnTo>
                  <a:pt x="71592" y="194317"/>
                </a:lnTo>
                <a:lnTo>
                  <a:pt x="115885" y="142595"/>
                </a:lnTo>
                <a:cubicBezTo>
                  <a:pt x="120242" y="137522"/>
                  <a:pt x="121243" y="130379"/>
                  <a:pt x="118455" y="124307"/>
                </a:cubicBezTo>
                <a:cubicBezTo>
                  <a:pt x="115671" y="118236"/>
                  <a:pt x="109596" y="114307"/>
                  <a:pt x="102884" y="114307"/>
                </a:cubicBezTo>
                <a:lnTo>
                  <a:pt x="95669" y="114307"/>
                </a:lnTo>
                <a:lnTo>
                  <a:pt x="160034" y="42798"/>
                </a:lnTo>
                <a:lnTo>
                  <a:pt x="224399" y="114307"/>
                </a:lnTo>
                <a:lnTo>
                  <a:pt x="217184" y="114307"/>
                </a:lnTo>
                <a:cubicBezTo>
                  <a:pt x="210469" y="114307"/>
                  <a:pt x="204397" y="118236"/>
                  <a:pt x="201612" y="124307"/>
                </a:cubicBezTo>
                <a:cubicBezTo>
                  <a:pt x="198828" y="130379"/>
                  <a:pt x="199826" y="137522"/>
                  <a:pt x="204183" y="142595"/>
                </a:cubicBezTo>
                <a:lnTo>
                  <a:pt x="248475" y="194317"/>
                </a:lnTo>
                <a:lnTo>
                  <a:pt x="234331" y="194317"/>
                </a:lnTo>
                <a:cubicBezTo>
                  <a:pt x="227830" y="194317"/>
                  <a:pt x="221902" y="197960"/>
                  <a:pt x="218974" y="203820"/>
                </a:cubicBezTo>
                <a:cubicBezTo>
                  <a:pt x="216045" y="209679"/>
                  <a:pt x="216688" y="216607"/>
                  <a:pt x="220616" y="221749"/>
                </a:cubicBezTo>
                <a:lnTo>
                  <a:pt x="268621" y="285757"/>
                </a:lnTo>
                <a:lnTo>
                  <a:pt x="205757" y="285757"/>
                </a:lnTo>
                <a:lnTo>
                  <a:pt x="177171" y="2857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256866" r="-2568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Dinosaurs thrived during the Mesozoic Era.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era is often referred to as the Age of Dinosaurs.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Era of Dinosaurs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There were over 1,000 known species of dinosaurs.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species ranged from small to giant in size.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Dinosaur Diversity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dinosaur is a type of reptile that lived during the Mesozoic Era.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Dinosaurs were characterized by their scaly skin, laid eggs, and varied sizes.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Dinosaurs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a Dinosaur?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Fascinating World of Dinosaurs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Dinosaur Classification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Saurischia includes carnivorous dinosaurs, such as Tyrannosaurus and Velociraptor.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dinosaurs were meat-eaters and often had sharp teeth and claws for hunting prey.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Saurischia: The Carnivorous Dinosaurs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Ornithischia includes herbivorous dinosaurs, such as Triceratops and Stegosaurus.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dinosaurs were primarily plant-eaters and had specialized teeth for grinding vegetation.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Ornithischia: The Herbivorous Dinosaurs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Dinosaurs are classified into two main groups: Ornithischia and Saurischia.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groups are based on differences in their hip structures.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Main Groups of Dinosaurs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Fascinating World of Dinosaurs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Dinosaur Habitats and Environments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Fascinating World of Dinosaurs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Dinosaurs and Ecosystems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Dinosaurs played a crucial role in shaping their ecosystems and environments.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presence influenced the balance and structure of prehistoric ecosystems.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Adaptations for Survival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 types of dinosaurs developed unique adaptations to thrive in their specific habitats.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adaptations allowed them to survive and dominate their environments.</a:t>
            </a:r>
            <a:endParaRPr lang="en-US" sz="1251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Diverse Dinosaur Habitats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Dinosaurs lived in various habitats, including deserts, forests, and oceans.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 habitats supported different types of dinosaurs, each with unique adaptations.</a:t>
            </a:r>
            <a:endParaRPr lang="en-US" sz="125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Fascinating World of Dinosaurs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40212" r="-14021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Dinosaur Behavior and Social Structure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Communication Methods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88"/>
              </a:spcBef>
              <a:buNone/>
            </a:pPr>
            <a:r>
              <a:rPr lang="en-US" sz="124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Dinosaurs communicated with each other using vocalizations, body language, and visual displays.</a:t>
            </a:r>
            <a:endParaRPr lang="en-US" sz="1243" dirty="0"/>
          </a:p>
          <a:p>
            <a:pPr algn="l" marL="0" indent="0">
              <a:lnSpc>
                <a:spcPct val="90000"/>
              </a:lnSpc>
              <a:spcBef>
                <a:spcPts val="888"/>
              </a:spcBef>
              <a:buNone/>
            </a:pPr>
            <a:r>
              <a:rPr lang="en-US" sz="124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were essential for survival and interaction within their environments.</a:t>
            </a:r>
            <a:endParaRPr lang="en-US" sz="1243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Nesting and Reproduction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Dinosaurs exhibited complex behaviors, including nesting.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behaviors suggest a level of parental care and social structure.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Herding and Group Living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Many species of dinosaurs lived in groups, while others were solitary.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Dinosaurs exhibited complex behaviors, including herding.</a:t>
            </a:r>
            <a:endParaRPr lang="en-US" sz="125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Fascinating World of Dinosaurs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Fossilization and Paleontology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1560" b="-15156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53"/>
              </a:spcBef>
              <a:buNone/>
            </a:pPr>
            <a:r>
              <a:rPr lang="en-US" sz="133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Fossilization is a complex process that involves rapid burial, protection from scavengers, and mineralization.</a:t>
            </a:r>
            <a:endParaRPr lang="en-US" sz="1335" dirty="0"/>
          </a:p>
          <a:p>
            <a:pPr algn="ctr" marL="0" indent="0">
              <a:lnSpc>
                <a:spcPct val="90000"/>
              </a:lnSpc>
              <a:spcBef>
                <a:spcPts val="953"/>
              </a:spcBef>
              <a:buNone/>
            </a:pPr>
            <a:r>
              <a:rPr lang="en-US" sz="133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rare process ensures the preservation of ancient life forms for scientific study.</a:t>
            </a:r>
            <a:endParaRPr lang="en-US" sz="1335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Process of Fossilization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Paleontologists study fossils to learn about the history of life on Earth.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work helps us understand how organisms evolved and interacted with their environments.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Paleontologists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98"/>
              </a:spcBef>
              <a:buNone/>
            </a:pPr>
            <a:r>
              <a:rPr lang="en-US" sz="139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Fossils are the remains or impressions of ancient organisms, including dinosaurs.</a:t>
            </a:r>
            <a:endParaRPr lang="en-US" sz="1397" dirty="0"/>
          </a:p>
          <a:p>
            <a:pPr algn="ctr" marL="0" indent="0">
              <a:lnSpc>
                <a:spcPct val="90000"/>
              </a:lnSpc>
              <a:spcBef>
                <a:spcPts val="998"/>
              </a:spcBef>
              <a:buNone/>
            </a:pPr>
            <a:r>
              <a:rPr lang="en-US" sz="139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a window into the distant past, preserving evidence of life from millions of years ago.</a:t>
            </a:r>
            <a:endParaRPr lang="en-US" sz="1397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Fossils?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Dinosaur Diet and Digestion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Fascinating World of Dinosaurs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Omnivorous dinosaurs, such as Oviraptor, had a mix of herbivorous and carnivorous traits.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combination enabled them to eat both plants and animals.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Omnivorous Dinosaurs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Carnivorous dinosaurs, such as Tyrannosaurus, had sharp teeth and powerful jaws.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features allowed them to hunt and consume meat effectively.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Carnivorous Dinosaurs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Herbivorous dinosaurs, such as Stegosaurus, had specialized digestive systems.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systems were adapted to process plant material efficiently.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Herbivorous Dinosaurs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721" r="-1207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sensory and communication abilities of dinosaurs were crucial for their survival.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used these skills to find food, avoid predators, and interact socially.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Adaptations for Survival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Dinosaurs used vocalizations, body language, and visual displays to communicate with each other.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helped them interact and convey messages effectively.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Communication Methods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Dinosaurs had a range of senses, including vision, hearing, and smell.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Many dinosaurs had excellent eyesight, while others had keen hearing or smell.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Diverse Sensory Abilities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Dinosaur Senses and Communication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Fascinating World of Dinosaurs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Dinosaur Migration and Habitat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Habitat preferences were unique to each dinosaur species.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diversity in preferences contributed to their widespread distribution.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9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Species-Specific Preferences</a:t>
            </a:r>
            <a:endParaRPr lang="en-US" sz="1394" dirty="0"/>
          </a:p>
        </p:txBody>
      </p:sp>
      <p:sp>
        <p:nvSpPr>
          <p:cNvPr id="11" name="Text 9"/>
          <p:cNvSpPr/>
          <p:nvPr/>
        </p:nvSpPr>
        <p:spPr>
          <a:xfrm>
            <a:off x="9310579" y="1656374"/>
            <a:ext cx="320081" cy="365760"/>
          </a:xfrm>
          <a:custGeom>
            <a:avLst/>
            <a:gdLst/>
            <a:ahLst/>
            <a:cxnLst/>
            <a:rect l="l" t="t" r="r" b="b"/>
            <a:pathLst>
              <a:path w="320081" h="365760">
                <a:moveTo>
                  <a:pt x="172741" y="5644"/>
                </a:moveTo>
                <a:cubicBezTo>
                  <a:pt x="169528" y="2070"/>
                  <a:pt x="164883" y="0"/>
                  <a:pt x="160024" y="0"/>
                </a:cubicBezTo>
                <a:cubicBezTo>
                  <a:pt x="155166" y="0"/>
                  <a:pt x="150524" y="2070"/>
                  <a:pt x="147308" y="5644"/>
                </a:cubicBezTo>
                <a:lnTo>
                  <a:pt x="44437" y="119944"/>
                </a:lnTo>
                <a:cubicBezTo>
                  <a:pt x="39936" y="124944"/>
                  <a:pt x="38794" y="132230"/>
                  <a:pt x="41508" y="138374"/>
                </a:cubicBezTo>
                <a:cubicBezTo>
                  <a:pt x="44222" y="144519"/>
                  <a:pt x="50368" y="148590"/>
                  <a:pt x="57154" y="148590"/>
                </a:cubicBezTo>
                <a:lnTo>
                  <a:pt x="65585" y="148590"/>
                </a:lnTo>
                <a:lnTo>
                  <a:pt x="21292" y="200312"/>
                </a:lnTo>
                <a:cubicBezTo>
                  <a:pt x="16936" y="205385"/>
                  <a:pt x="15934" y="212528"/>
                  <a:pt x="18722" y="218600"/>
                </a:cubicBezTo>
                <a:cubicBezTo>
                  <a:pt x="21506" y="224672"/>
                  <a:pt x="27581" y="228600"/>
                  <a:pt x="34294" y="228600"/>
                </a:cubicBezTo>
                <a:lnTo>
                  <a:pt x="51437" y="228600"/>
                </a:lnTo>
                <a:lnTo>
                  <a:pt x="3431" y="292608"/>
                </a:lnTo>
                <a:cubicBezTo>
                  <a:pt x="-499" y="297824"/>
                  <a:pt x="-1069" y="304751"/>
                  <a:pt x="1789" y="310538"/>
                </a:cubicBezTo>
                <a:cubicBezTo>
                  <a:pt x="4648" y="316324"/>
                  <a:pt x="10649" y="320040"/>
                  <a:pt x="17147" y="320040"/>
                </a:cubicBezTo>
                <a:lnTo>
                  <a:pt x="114301" y="320040"/>
                </a:lnTo>
                <a:lnTo>
                  <a:pt x="142875" y="320040"/>
                </a:lnTo>
                <a:lnTo>
                  <a:pt x="142875" y="348617"/>
                </a:lnTo>
                <a:cubicBezTo>
                  <a:pt x="142875" y="358119"/>
                  <a:pt x="150518" y="365764"/>
                  <a:pt x="160018" y="365764"/>
                </a:cubicBezTo>
                <a:cubicBezTo>
                  <a:pt x="169518" y="365764"/>
                  <a:pt x="177162" y="358119"/>
                  <a:pt x="177162" y="348620"/>
                </a:cubicBezTo>
                <a:lnTo>
                  <a:pt x="177162" y="320047"/>
                </a:lnTo>
                <a:lnTo>
                  <a:pt x="205735" y="320047"/>
                </a:lnTo>
                <a:lnTo>
                  <a:pt x="302889" y="320047"/>
                </a:lnTo>
                <a:cubicBezTo>
                  <a:pt x="309390" y="320047"/>
                  <a:pt x="315318" y="316404"/>
                  <a:pt x="318247" y="310545"/>
                </a:cubicBezTo>
                <a:cubicBezTo>
                  <a:pt x="321176" y="304685"/>
                  <a:pt x="320532" y="297758"/>
                  <a:pt x="316605" y="292615"/>
                </a:cubicBezTo>
                <a:lnTo>
                  <a:pt x="268599" y="228607"/>
                </a:lnTo>
                <a:lnTo>
                  <a:pt x="285743" y="228607"/>
                </a:lnTo>
                <a:cubicBezTo>
                  <a:pt x="292458" y="228607"/>
                  <a:pt x="298530" y="224679"/>
                  <a:pt x="301315" y="218607"/>
                </a:cubicBezTo>
                <a:cubicBezTo>
                  <a:pt x="304099" y="212536"/>
                  <a:pt x="303101" y="205392"/>
                  <a:pt x="298744" y="200319"/>
                </a:cubicBezTo>
                <a:lnTo>
                  <a:pt x="254452" y="148597"/>
                </a:lnTo>
                <a:lnTo>
                  <a:pt x="262883" y="148597"/>
                </a:lnTo>
                <a:cubicBezTo>
                  <a:pt x="269668" y="148597"/>
                  <a:pt x="275814" y="144596"/>
                  <a:pt x="278528" y="138455"/>
                </a:cubicBezTo>
                <a:cubicBezTo>
                  <a:pt x="281242" y="132310"/>
                  <a:pt x="280170" y="125024"/>
                  <a:pt x="275599" y="120024"/>
                </a:cubicBezTo>
                <a:lnTo>
                  <a:pt x="172729" y="5724"/>
                </a:lnTo>
                <a:lnTo>
                  <a:pt x="172741" y="5644"/>
                </a:lnTo>
                <a:moveTo>
                  <a:pt x="177171" y="285750"/>
                </a:moveTo>
                <a:lnTo>
                  <a:pt x="177171" y="154307"/>
                </a:lnTo>
                <a:cubicBezTo>
                  <a:pt x="177171" y="144804"/>
                  <a:pt x="169528" y="137164"/>
                  <a:pt x="160028" y="137164"/>
                </a:cubicBezTo>
                <a:cubicBezTo>
                  <a:pt x="150528" y="137164"/>
                  <a:pt x="142884" y="144808"/>
                  <a:pt x="142884" y="154310"/>
                </a:cubicBezTo>
                <a:lnTo>
                  <a:pt x="142884" y="285757"/>
                </a:lnTo>
                <a:lnTo>
                  <a:pt x="114310" y="285757"/>
                </a:lnTo>
                <a:lnTo>
                  <a:pt x="51447" y="285757"/>
                </a:lnTo>
                <a:lnTo>
                  <a:pt x="99452" y="221749"/>
                </a:lnTo>
                <a:cubicBezTo>
                  <a:pt x="103383" y="216534"/>
                  <a:pt x="103953" y="209606"/>
                  <a:pt x="101094" y="203820"/>
                </a:cubicBezTo>
                <a:cubicBezTo>
                  <a:pt x="98236" y="198033"/>
                  <a:pt x="92234" y="194317"/>
                  <a:pt x="85737" y="194317"/>
                </a:cubicBezTo>
                <a:lnTo>
                  <a:pt x="71592" y="194317"/>
                </a:lnTo>
                <a:lnTo>
                  <a:pt x="115885" y="142595"/>
                </a:lnTo>
                <a:cubicBezTo>
                  <a:pt x="120242" y="137522"/>
                  <a:pt x="121243" y="130379"/>
                  <a:pt x="118455" y="124307"/>
                </a:cubicBezTo>
                <a:cubicBezTo>
                  <a:pt x="115671" y="118236"/>
                  <a:pt x="109596" y="114307"/>
                  <a:pt x="102884" y="114307"/>
                </a:cubicBezTo>
                <a:lnTo>
                  <a:pt x="95669" y="114307"/>
                </a:lnTo>
                <a:lnTo>
                  <a:pt x="160034" y="42798"/>
                </a:lnTo>
                <a:lnTo>
                  <a:pt x="224399" y="114307"/>
                </a:lnTo>
                <a:lnTo>
                  <a:pt x="217184" y="114307"/>
                </a:lnTo>
                <a:cubicBezTo>
                  <a:pt x="210469" y="114307"/>
                  <a:pt x="204397" y="118236"/>
                  <a:pt x="201612" y="124307"/>
                </a:cubicBezTo>
                <a:cubicBezTo>
                  <a:pt x="198828" y="130379"/>
                  <a:pt x="199826" y="137522"/>
                  <a:pt x="204183" y="142595"/>
                </a:cubicBezTo>
                <a:lnTo>
                  <a:pt x="248475" y="194317"/>
                </a:lnTo>
                <a:lnTo>
                  <a:pt x="234331" y="194317"/>
                </a:lnTo>
                <a:cubicBezTo>
                  <a:pt x="227830" y="194317"/>
                  <a:pt x="221902" y="197960"/>
                  <a:pt x="218974" y="203820"/>
                </a:cubicBezTo>
                <a:cubicBezTo>
                  <a:pt x="216045" y="209679"/>
                  <a:pt x="216688" y="216607"/>
                  <a:pt x="220616" y="221749"/>
                </a:cubicBezTo>
                <a:lnTo>
                  <a:pt x="268621" y="285757"/>
                </a:lnTo>
                <a:lnTo>
                  <a:pt x="205757" y="285757"/>
                </a:lnTo>
                <a:lnTo>
                  <a:pt x="177171" y="2857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Dinosaurs adapted to different habitats, including deserts, forests, and oceans.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adaptations allowed them to thrive in a variety of environmental conditions.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Adaptation to Diverse Habitats</a:t>
            </a:r>
            <a:endParaRPr lang="en-US" sz="1331" dirty="0"/>
          </a:p>
        </p:txBody>
      </p:sp>
      <p:sp>
        <p:nvSpPr>
          <p:cNvPr id="14" name="Text 12"/>
          <p:cNvSpPr/>
          <p:nvPr/>
        </p:nvSpPr>
        <p:spPr>
          <a:xfrm>
            <a:off x="6482351" y="1692927"/>
            <a:ext cx="365760" cy="292654"/>
          </a:xfrm>
          <a:custGeom>
            <a:avLst/>
            <a:gdLst/>
            <a:ahLst/>
            <a:cxnLst/>
            <a:rect l="l" t="t" r="r" b="b"/>
            <a:pathLst>
              <a:path w="365760" h="292654">
                <a:moveTo>
                  <a:pt x="256701" y="0"/>
                </a:moveTo>
                <a:cubicBezTo>
                  <a:pt x="247100" y="0"/>
                  <a:pt x="237839" y="3430"/>
                  <a:pt x="230579" y="9661"/>
                </a:cubicBezTo>
                <a:lnTo>
                  <a:pt x="214745" y="23263"/>
                </a:lnTo>
                <a:cubicBezTo>
                  <a:pt x="206171" y="30579"/>
                  <a:pt x="201197" y="41381"/>
                  <a:pt x="201197" y="52701"/>
                </a:cubicBezTo>
                <a:cubicBezTo>
                  <a:pt x="201197" y="74135"/>
                  <a:pt x="218574" y="91454"/>
                  <a:pt x="239949" y="91454"/>
                </a:cubicBezTo>
                <a:lnTo>
                  <a:pt x="269788" y="91454"/>
                </a:lnTo>
                <a:cubicBezTo>
                  <a:pt x="277389" y="91454"/>
                  <a:pt x="283508" y="97571"/>
                  <a:pt x="283508" y="105174"/>
                </a:cubicBezTo>
                <a:lnTo>
                  <a:pt x="283508" y="116149"/>
                </a:lnTo>
                <a:cubicBezTo>
                  <a:pt x="283508" y="122722"/>
                  <a:pt x="278193" y="128039"/>
                  <a:pt x="271617" y="128039"/>
                </a:cubicBezTo>
                <a:cubicBezTo>
                  <a:pt x="264185" y="128039"/>
                  <a:pt x="256983" y="125868"/>
                  <a:pt x="250812" y="121753"/>
                </a:cubicBezTo>
                <a:lnTo>
                  <a:pt x="236237" y="112037"/>
                </a:lnTo>
                <a:cubicBezTo>
                  <a:pt x="216117" y="98604"/>
                  <a:pt x="192452" y="91460"/>
                  <a:pt x="168217" y="91460"/>
                </a:cubicBezTo>
                <a:lnTo>
                  <a:pt x="163015" y="91460"/>
                </a:lnTo>
                <a:cubicBezTo>
                  <a:pt x="128265" y="91460"/>
                  <a:pt x="94710" y="104437"/>
                  <a:pt x="68989" y="127814"/>
                </a:cubicBezTo>
                <a:lnTo>
                  <a:pt x="23149" y="169540"/>
                </a:lnTo>
                <a:cubicBezTo>
                  <a:pt x="8401" y="182914"/>
                  <a:pt x="0" y="201949"/>
                  <a:pt x="0" y="221899"/>
                </a:cubicBezTo>
                <a:cubicBezTo>
                  <a:pt x="0" y="260995"/>
                  <a:pt x="31667" y="292663"/>
                  <a:pt x="70763" y="292663"/>
                </a:cubicBezTo>
                <a:lnTo>
                  <a:pt x="145755" y="292663"/>
                </a:lnTo>
                <a:cubicBezTo>
                  <a:pt x="166274" y="292663"/>
                  <a:pt x="182851" y="276028"/>
                  <a:pt x="182851" y="255566"/>
                </a:cubicBezTo>
                <a:cubicBezTo>
                  <a:pt x="182851" y="236704"/>
                  <a:pt x="168732" y="220872"/>
                  <a:pt x="150042" y="218697"/>
                </a:cubicBezTo>
                <a:lnTo>
                  <a:pt x="91052" y="211837"/>
                </a:lnTo>
                <a:cubicBezTo>
                  <a:pt x="89622" y="205780"/>
                  <a:pt x="84194" y="201205"/>
                  <a:pt x="77676" y="201205"/>
                </a:cubicBezTo>
                <a:cubicBezTo>
                  <a:pt x="70076" y="201205"/>
                  <a:pt x="63957" y="207322"/>
                  <a:pt x="63957" y="214925"/>
                </a:cubicBezTo>
                <a:cubicBezTo>
                  <a:pt x="63957" y="227099"/>
                  <a:pt x="73101" y="237331"/>
                  <a:pt x="85163" y="238762"/>
                </a:cubicBezTo>
                <a:lnTo>
                  <a:pt x="146896" y="245964"/>
                </a:lnTo>
                <a:cubicBezTo>
                  <a:pt x="151754" y="246534"/>
                  <a:pt x="155470" y="250652"/>
                  <a:pt x="155470" y="255566"/>
                </a:cubicBezTo>
                <a:cubicBezTo>
                  <a:pt x="155470" y="260880"/>
                  <a:pt x="151125" y="265226"/>
                  <a:pt x="145810" y="265226"/>
                </a:cubicBezTo>
                <a:lnTo>
                  <a:pt x="70818" y="265226"/>
                </a:lnTo>
                <a:cubicBezTo>
                  <a:pt x="46868" y="265226"/>
                  <a:pt x="27436" y="245791"/>
                  <a:pt x="27436" y="221899"/>
                </a:cubicBezTo>
                <a:cubicBezTo>
                  <a:pt x="27436" y="209666"/>
                  <a:pt x="32578" y="198062"/>
                  <a:pt x="41612" y="189833"/>
                </a:cubicBezTo>
                <a:lnTo>
                  <a:pt x="87453" y="148106"/>
                </a:lnTo>
                <a:cubicBezTo>
                  <a:pt x="108144" y="129300"/>
                  <a:pt x="135068" y="118899"/>
                  <a:pt x="163016" y="118899"/>
                </a:cubicBezTo>
                <a:lnTo>
                  <a:pt x="168217" y="118899"/>
                </a:lnTo>
                <a:cubicBezTo>
                  <a:pt x="187020" y="118899"/>
                  <a:pt x="205371" y="124445"/>
                  <a:pt x="221032" y="134905"/>
                </a:cubicBezTo>
                <a:lnTo>
                  <a:pt x="235549" y="144565"/>
                </a:lnTo>
                <a:cubicBezTo>
                  <a:pt x="246237" y="151709"/>
                  <a:pt x="258757" y="155481"/>
                  <a:pt x="271617" y="155481"/>
                </a:cubicBezTo>
                <a:cubicBezTo>
                  <a:pt x="293336" y="155481"/>
                  <a:pt x="310944" y="137875"/>
                  <a:pt x="310944" y="116154"/>
                </a:cubicBezTo>
                <a:lnTo>
                  <a:pt x="310944" y="105180"/>
                </a:lnTo>
                <a:cubicBezTo>
                  <a:pt x="310944" y="82432"/>
                  <a:pt x="292538" y="64027"/>
                  <a:pt x="269788" y="64027"/>
                </a:cubicBezTo>
                <a:lnTo>
                  <a:pt x="239950" y="64027"/>
                </a:lnTo>
                <a:cubicBezTo>
                  <a:pt x="233662" y="64027"/>
                  <a:pt x="228633" y="58941"/>
                  <a:pt x="228633" y="52710"/>
                </a:cubicBezTo>
                <a:cubicBezTo>
                  <a:pt x="228633" y="49394"/>
                  <a:pt x="230063" y="46251"/>
                  <a:pt x="232576" y="44080"/>
                </a:cubicBezTo>
                <a:lnTo>
                  <a:pt x="248410" y="30477"/>
                </a:lnTo>
                <a:cubicBezTo>
                  <a:pt x="250696" y="28534"/>
                  <a:pt x="253611" y="27448"/>
                  <a:pt x="256639" y="27448"/>
                </a:cubicBezTo>
                <a:lnTo>
                  <a:pt x="263270" y="27448"/>
                </a:lnTo>
                <a:cubicBezTo>
                  <a:pt x="304769" y="27448"/>
                  <a:pt x="338376" y="61056"/>
                  <a:pt x="338376" y="102499"/>
                </a:cubicBezTo>
                <a:lnTo>
                  <a:pt x="338376" y="117875"/>
                </a:lnTo>
                <a:cubicBezTo>
                  <a:pt x="338376" y="155027"/>
                  <a:pt x="321858" y="190240"/>
                  <a:pt x="293336" y="214018"/>
                </a:cubicBezTo>
                <a:lnTo>
                  <a:pt x="288420" y="218132"/>
                </a:lnTo>
                <a:cubicBezTo>
                  <a:pt x="284876" y="221106"/>
                  <a:pt x="283160" y="225507"/>
                  <a:pt x="283504" y="229792"/>
                </a:cubicBezTo>
                <a:cubicBezTo>
                  <a:pt x="283446" y="230193"/>
                  <a:pt x="283446" y="230535"/>
                  <a:pt x="283446" y="230936"/>
                </a:cubicBezTo>
                <a:lnTo>
                  <a:pt x="283446" y="260658"/>
                </a:lnTo>
                <a:cubicBezTo>
                  <a:pt x="283446" y="263172"/>
                  <a:pt x="281386" y="265232"/>
                  <a:pt x="278874" y="265232"/>
                </a:cubicBezTo>
                <a:lnTo>
                  <a:pt x="251438" y="265232"/>
                </a:lnTo>
                <a:cubicBezTo>
                  <a:pt x="248922" y="265232"/>
                  <a:pt x="246866" y="263175"/>
                  <a:pt x="246866" y="260661"/>
                </a:cubicBezTo>
                <a:lnTo>
                  <a:pt x="246866" y="242370"/>
                </a:lnTo>
                <a:cubicBezTo>
                  <a:pt x="246866" y="237799"/>
                  <a:pt x="244638" y="233567"/>
                  <a:pt x="240864" y="230995"/>
                </a:cubicBezTo>
                <a:cubicBezTo>
                  <a:pt x="237093" y="228481"/>
                  <a:pt x="232349" y="227907"/>
                  <a:pt x="228117" y="229622"/>
                </a:cubicBezTo>
                <a:lnTo>
                  <a:pt x="228059" y="229622"/>
                </a:lnTo>
                <a:cubicBezTo>
                  <a:pt x="227945" y="229681"/>
                  <a:pt x="227773" y="229736"/>
                  <a:pt x="227543" y="229795"/>
                </a:cubicBezTo>
                <a:cubicBezTo>
                  <a:pt x="227027" y="229967"/>
                  <a:pt x="226171" y="230251"/>
                  <a:pt x="224913" y="230652"/>
                </a:cubicBezTo>
                <a:cubicBezTo>
                  <a:pt x="222514" y="231395"/>
                  <a:pt x="218739" y="232423"/>
                  <a:pt x="213768" y="233511"/>
                </a:cubicBezTo>
                <a:cubicBezTo>
                  <a:pt x="209368" y="234427"/>
                  <a:pt x="203995" y="235399"/>
                  <a:pt x="197649" y="236139"/>
                </a:cubicBezTo>
                <a:cubicBezTo>
                  <a:pt x="199935" y="242197"/>
                  <a:pt x="201135" y="248715"/>
                  <a:pt x="201135" y="255575"/>
                </a:cubicBezTo>
                <a:cubicBezTo>
                  <a:pt x="201135" y="258261"/>
                  <a:pt x="200963" y="260889"/>
                  <a:pt x="200564" y="263461"/>
                </a:cubicBezTo>
                <a:cubicBezTo>
                  <a:pt x="207825" y="262604"/>
                  <a:pt x="214112" y="261518"/>
                  <a:pt x="219368" y="260374"/>
                </a:cubicBezTo>
                <a:cubicBezTo>
                  <a:pt x="219368" y="260374"/>
                  <a:pt x="219368" y="260374"/>
                  <a:pt x="219427" y="260374"/>
                </a:cubicBezTo>
                <a:lnTo>
                  <a:pt x="219427" y="260661"/>
                </a:lnTo>
                <a:cubicBezTo>
                  <a:pt x="219427" y="278322"/>
                  <a:pt x="233772" y="292668"/>
                  <a:pt x="251434" y="292668"/>
                </a:cubicBezTo>
                <a:lnTo>
                  <a:pt x="278870" y="292668"/>
                </a:lnTo>
                <a:cubicBezTo>
                  <a:pt x="296532" y="292668"/>
                  <a:pt x="310878" y="278322"/>
                  <a:pt x="310878" y="260661"/>
                </a:cubicBezTo>
                <a:lnTo>
                  <a:pt x="310878" y="235054"/>
                </a:lnTo>
                <a:cubicBezTo>
                  <a:pt x="345628" y="206075"/>
                  <a:pt x="365749" y="163149"/>
                  <a:pt x="365749" y="117878"/>
                </a:cubicBezTo>
                <a:lnTo>
                  <a:pt x="365749" y="102502"/>
                </a:lnTo>
                <a:cubicBezTo>
                  <a:pt x="365807" y="45914"/>
                  <a:pt x="319908" y="15"/>
                  <a:pt x="263321" y="15"/>
                </a:cubicBezTo>
                <a:lnTo>
                  <a:pt x="256701" y="0"/>
                </a:lnTo>
                <a:moveTo>
                  <a:pt x="274364" y="45727"/>
                </a:moveTo>
                <a:cubicBezTo>
                  <a:pt x="274364" y="40676"/>
                  <a:pt x="270271" y="36582"/>
                  <a:pt x="265220" y="36582"/>
                </a:cubicBezTo>
                <a:cubicBezTo>
                  <a:pt x="260169" y="36582"/>
                  <a:pt x="256076" y="40676"/>
                  <a:pt x="256076" y="45727"/>
                </a:cubicBezTo>
                <a:cubicBezTo>
                  <a:pt x="256076" y="50778"/>
                  <a:pt x="260169" y="54873"/>
                  <a:pt x="265220" y="54873"/>
                </a:cubicBezTo>
                <a:cubicBezTo>
                  <a:pt x="270271" y="54873"/>
                  <a:pt x="274364" y="50778"/>
                  <a:pt x="274364" y="45727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Many dinosaurs migrated across vast distances in search of food, shelter, and breeding grounds.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patterns varied among different dinosaur species.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Dinosaur Migration Patterns</a:t>
            </a:r>
            <a:endParaRPr lang="en-US" sz="1481" dirty="0"/>
          </a:p>
        </p:txBody>
      </p:sp>
      <p:sp>
        <p:nvSpPr>
          <p:cNvPr id="17" name="Text 15"/>
          <p:cNvSpPr/>
          <p:nvPr/>
        </p:nvSpPr>
        <p:spPr>
          <a:xfrm>
            <a:off x="3676963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Fascinating World of Dinosaurs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Fascinating World of Dinosaurs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Dinosaur Extinction and Evolution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Despite extensive research, the exact cause of the dinosaurs' extinction remains uncertain.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Scientists continue to explore various hypotheses to uncover the truth.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Unresolved Mysteries of the Past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23980" y="0"/>
                </a:moveTo>
                <a:cubicBezTo>
                  <a:pt x="419335" y="0"/>
                  <a:pt x="414781" y="983"/>
                  <a:pt x="410584" y="2857"/>
                </a:cubicBezTo>
                <a:lnTo>
                  <a:pt x="289321" y="56167"/>
                </a:lnTo>
                <a:lnTo>
                  <a:pt x="290569" y="39914"/>
                </a:lnTo>
                <a:cubicBezTo>
                  <a:pt x="292800" y="9373"/>
                  <a:pt x="258245" y="-9647"/>
                  <a:pt x="233689" y="8573"/>
                </a:cubicBezTo>
                <a:lnTo>
                  <a:pt x="73847" y="127248"/>
                </a:lnTo>
                <a:cubicBezTo>
                  <a:pt x="27322" y="161808"/>
                  <a:pt x="0" y="216722"/>
                  <a:pt x="0" y="274590"/>
                </a:cubicBezTo>
                <a:cubicBezTo>
                  <a:pt x="0" y="374872"/>
                  <a:pt x="81258" y="457200"/>
                  <a:pt x="181810" y="457200"/>
                </a:cubicBezTo>
                <a:cubicBezTo>
                  <a:pt x="240478" y="457200"/>
                  <a:pt x="295575" y="428803"/>
                  <a:pt x="329774" y="381030"/>
                </a:cubicBezTo>
                <a:lnTo>
                  <a:pt x="442556" y="223063"/>
                </a:lnTo>
                <a:cubicBezTo>
                  <a:pt x="460149" y="198416"/>
                  <a:pt x="440947" y="164395"/>
                  <a:pt x="410767" y="166718"/>
                </a:cubicBezTo>
                <a:lnTo>
                  <a:pt x="401211" y="167431"/>
                </a:lnTo>
                <a:lnTo>
                  <a:pt x="454343" y="46612"/>
                </a:lnTo>
                <a:cubicBezTo>
                  <a:pt x="456217" y="42414"/>
                  <a:pt x="457200" y="37861"/>
                  <a:pt x="457200" y="33216"/>
                </a:cubicBezTo>
                <a:cubicBezTo>
                  <a:pt x="457200" y="14909"/>
                  <a:pt x="442286" y="-5"/>
                  <a:pt x="423980" y="-5"/>
                </a:cubicBezTo>
                <a:lnTo>
                  <a:pt x="423980" y="0"/>
                </a:lnTo>
                <a:moveTo>
                  <a:pt x="273963" y="109746"/>
                </a:moveTo>
                <a:lnTo>
                  <a:pt x="405230" y="51970"/>
                </a:lnTo>
                <a:lnTo>
                  <a:pt x="347545" y="182967"/>
                </a:lnTo>
                <a:cubicBezTo>
                  <a:pt x="344509" y="189843"/>
                  <a:pt x="345314" y="197881"/>
                  <a:pt x="349689" y="203952"/>
                </a:cubicBezTo>
                <a:cubicBezTo>
                  <a:pt x="354065" y="210024"/>
                  <a:pt x="361298" y="213508"/>
                  <a:pt x="368800" y="212973"/>
                </a:cubicBezTo>
                <a:lnTo>
                  <a:pt x="398715" y="210650"/>
                </a:lnTo>
                <a:lnTo>
                  <a:pt x="294775" y="356205"/>
                </a:lnTo>
                <a:cubicBezTo>
                  <a:pt x="268788" y="392639"/>
                  <a:pt x="226643" y="414338"/>
                  <a:pt x="181815" y="414338"/>
                </a:cubicBezTo>
                <a:cubicBezTo>
                  <a:pt x="105197" y="414338"/>
                  <a:pt x="42867" y="351472"/>
                  <a:pt x="42867" y="274590"/>
                </a:cubicBezTo>
                <a:cubicBezTo>
                  <a:pt x="42867" y="230209"/>
                  <a:pt x="63939" y="188060"/>
                  <a:pt x="99482" y="161629"/>
                </a:cubicBezTo>
                <a:lnTo>
                  <a:pt x="246641" y="52331"/>
                </a:lnTo>
                <a:lnTo>
                  <a:pt x="243962" y="88587"/>
                </a:lnTo>
                <a:cubicBezTo>
                  <a:pt x="243427" y="96090"/>
                  <a:pt x="246819" y="103323"/>
                  <a:pt x="252982" y="107698"/>
                </a:cubicBezTo>
                <a:cubicBezTo>
                  <a:pt x="259146" y="112073"/>
                  <a:pt x="267092" y="112878"/>
                  <a:pt x="273968" y="109842"/>
                </a:cubicBezTo>
                <a:lnTo>
                  <a:pt x="273963" y="109746"/>
                </a:lnTo>
                <a:moveTo>
                  <a:pt x="178596" y="378621"/>
                </a:moveTo>
                <a:cubicBezTo>
                  <a:pt x="233830" y="378621"/>
                  <a:pt x="278609" y="333843"/>
                  <a:pt x="278609" y="278609"/>
                </a:cubicBezTo>
                <a:cubicBezTo>
                  <a:pt x="278609" y="223374"/>
                  <a:pt x="233830" y="178596"/>
                  <a:pt x="178596" y="178596"/>
                </a:cubicBezTo>
                <a:cubicBezTo>
                  <a:pt x="123362" y="178596"/>
                  <a:pt x="78584" y="223374"/>
                  <a:pt x="78584" y="278609"/>
                </a:cubicBezTo>
                <a:cubicBezTo>
                  <a:pt x="78584" y="333843"/>
                  <a:pt x="123362" y="378621"/>
                  <a:pt x="178596" y="378621"/>
                </a:cubicBezTo>
                <a:moveTo>
                  <a:pt x="157163" y="235746"/>
                </a:moveTo>
                <a:cubicBezTo>
                  <a:pt x="168999" y="235746"/>
                  <a:pt x="178596" y="245343"/>
                  <a:pt x="178596" y="257180"/>
                </a:cubicBezTo>
                <a:cubicBezTo>
                  <a:pt x="178596" y="269016"/>
                  <a:pt x="168999" y="278613"/>
                  <a:pt x="157167" y="278613"/>
                </a:cubicBezTo>
                <a:cubicBezTo>
                  <a:pt x="145330" y="278613"/>
                  <a:pt x="135738" y="269016"/>
                  <a:pt x="135738" y="257184"/>
                </a:cubicBezTo>
                <a:cubicBezTo>
                  <a:pt x="135738" y="245347"/>
                  <a:pt x="145335" y="235755"/>
                  <a:pt x="157172" y="235755"/>
                </a:cubicBezTo>
                <a:lnTo>
                  <a:pt x="157163" y="235746"/>
                </a:lnTo>
                <a:moveTo>
                  <a:pt x="178596" y="321471"/>
                </a:moveTo>
                <a:cubicBezTo>
                  <a:pt x="178596" y="313580"/>
                  <a:pt x="184992" y="307184"/>
                  <a:pt x="192884" y="307184"/>
                </a:cubicBezTo>
                <a:cubicBezTo>
                  <a:pt x="200775" y="307184"/>
                  <a:pt x="207171" y="313580"/>
                  <a:pt x="207171" y="321471"/>
                </a:cubicBezTo>
                <a:cubicBezTo>
                  <a:pt x="207171" y="329362"/>
                  <a:pt x="200775" y="335759"/>
                  <a:pt x="192884" y="335759"/>
                </a:cubicBezTo>
                <a:cubicBezTo>
                  <a:pt x="184992" y="335759"/>
                  <a:pt x="178596" y="329362"/>
                  <a:pt x="178596" y="3214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evolution of new species, including mammals and birds, followed the extinction of the dinosaurs.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marked a significant shift in Earth's biodiversity.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Extinction on Evolution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28613" y="357188"/>
                </a:moveTo>
                <a:cubicBezTo>
                  <a:pt x="328256" y="342900"/>
                  <a:pt x="335132" y="329326"/>
                  <a:pt x="346827" y="321110"/>
                </a:cubicBezTo>
                <a:cubicBezTo>
                  <a:pt x="389420" y="291287"/>
                  <a:pt x="414338" y="247263"/>
                  <a:pt x="414338" y="200025"/>
                </a:cubicBezTo>
                <a:cubicBezTo>
                  <a:pt x="414338" y="118406"/>
                  <a:pt x="336737" y="42863"/>
                  <a:pt x="228600" y="42863"/>
                </a:cubicBezTo>
                <a:cubicBezTo>
                  <a:pt x="120463" y="42863"/>
                  <a:pt x="42863" y="118406"/>
                  <a:pt x="42863" y="200025"/>
                </a:cubicBezTo>
                <a:cubicBezTo>
                  <a:pt x="42863" y="247263"/>
                  <a:pt x="67775" y="291287"/>
                  <a:pt x="110373" y="321110"/>
                </a:cubicBezTo>
                <a:cubicBezTo>
                  <a:pt x="122072" y="329326"/>
                  <a:pt x="128949" y="342900"/>
                  <a:pt x="128587" y="357188"/>
                </a:cubicBezTo>
                <a:lnTo>
                  <a:pt x="128587" y="357188"/>
                </a:lnTo>
                <a:lnTo>
                  <a:pt x="128587" y="414338"/>
                </a:lnTo>
                <a:lnTo>
                  <a:pt x="171450" y="414338"/>
                </a:lnTo>
                <a:lnTo>
                  <a:pt x="171450" y="392909"/>
                </a:lnTo>
                <a:cubicBezTo>
                  <a:pt x="171450" y="381030"/>
                  <a:pt x="181005" y="371480"/>
                  <a:pt x="192884" y="371480"/>
                </a:cubicBezTo>
                <a:cubicBezTo>
                  <a:pt x="204762" y="371480"/>
                  <a:pt x="214317" y="381035"/>
                  <a:pt x="214317" y="392913"/>
                </a:cubicBezTo>
                <a:lnTo>
                  <a:pt x="214317" y="414347"/>
                </a:lnTo>
                <a:lnTo>
                  <a:pt x="242892" y="414347"/>
                </a:lnTo>
                <a:lnTo>
                  <a:pt x="242892" y="392918"/>
                </a:lnTo>
                <a:cubicBezTo>
                  <a:pt x="242892" y="381040"/>
                  <a:pt x="252448" y="371489"/>
                  <a:pt x="264326" y="371489"/>
                </a:cubicBezTo>
                <a:cubicBezTo>
                  <a:pt x="276204" y="371489"/>
                  <a:pt x="285759" y="381044"/>
                  <a:pt x="285759" y="392922"/>
                </a:cubicBezTo>
                <a:lnTo>
                  <a:pt x="285759" y="414356"/>
                </a:lnTo>
                <a:lnTo>
                  <a:pt x="328622" y="414356"/>
                </a:lnTo>
                <a:lnTo>
                  <a:pt x="328622" y="357206"/>
                </a:lnTo>
                <a:lnTo>
                  <a:pt x="328613" y="357188"/>
                </a:lnTo>
                <a:moveTo>
                  <a:pt x="371475" y="356205"/>
                </a:moveTo>
                <a:cubicBezTo>
                  <a:pt x="371475" y="356561"/>
                  <a:pt x="371475" y="356831"/>
                  <a:pt x="371475" y="357188"/>
                </a:cubicBezTo>
                <a:lnTo>
                  <a:pt x="371475" y="414338"/>
                </a:lnTo>
                <a:cubicBezTo>
                  <a:pt x="371475" y="438002"/>
                  <a:pt x="352277" y="457200"/>
                  <a:pt x="328613" y="457200"/>
                </a:cubicBezTo>
                <a:lnTo>
                  <a:pt x="128588" y="457200"/>
                </a:lnTo>
                <a:cubicBezTo>
                  <a:pt x="104923" y="457200"/>
                  <a:pt x="85725" y="438002"/>
                  <a:pt x="85725" y="414338"/>
                </a:cubicBezTo>
                <a:lnTo>
                  <a:pt x="85725" y="357188"/>
                </a:lnTo>
                <a:cubicBezTo>
                  <a:pt x="85725" y="356831"/>
                  <a:pt x="85725" y="356561"/>
                  <a:pt x="85725" y="356205"/>
                </a:cubicBezTo>
                <a:cubicBezTo>
                  <a:pt x="33485" y="319505"/>
                  <a:pt x="0" y="263155"/>
                  <a:pt x="0" y="200025"/>
                </a:cubicBezTo>
                <a:cubicBezTo>
                  <a:pt x="0" y="89565"/>
                  <a:pt x="102335" y="0"/>
                  <a:pt x="228600" y="0"/>
                </a:cubicBezTo>
                <a:cubicBezTo>
                  <a:pt x="354865" y="0"/>
                  <a:pt x="457200" y="89565"/>
                  <a:pt x="457200" y="200025"/>
                </a:cubicBezTo>
                <a:cubicBezTo>
                  <a:pt x="457200" y="263160"/>
                  <a:pt x="423715" y="319505"/>
                  <a:pt x="371475" y="356205"/>
                </a:cubicBezTo>
                <a:moveTo>
                  <a:pt x="100013" y="228600"/>
                </a:moveTo>
                <a:cubicBezTo>
                  <a:pt x="100013" y="200981"/>
                  <a:pt x="122402" y="178596"/>
                  <a:pt x="150021" y="178596"/>
                </a:cubicBezTo>
                <a:cubicBezTo>
                  <a:pt x="177640" y="178596"/>
                  <a:pt x="200030" y="200985"/>
                  <a:pt x="200030" y="228605"/>
                </a:cubicBezTo>
                <a:cubicBezTo>
                  <a:pt x="200030" y="256224"/>
                  <a:pt x="177640" y="278613"/>
                  <a:pt x="150026" y="278613"/>
                </a:cubicBezTo>
                <a:cubicBezTo>
                  <a:pt x="122406" y="278613"/>
                  <a:pt x="100022" y="256224"/>
                  <a:pt x="100022" y="228609"/>
                </a:cubicBezTo>
                <a:lnTo>
                  <a:pt x="100013" y="228600"/>
                </a:lnTo>
                <a:moveTo>
                  <a:pt x="307184" y="178596"/>
                </a:moveTo>
                <a:cubicBezTo>
                  <a:pt x="334803" y="178596"/>
                  <a:pt x="357192" y="200985"/>
                  <a:pt x="357192" y="228605"/>
                </a:cubicBezTo>
                <a:cubicBezTo>
                  <a:pt x="357192" y="256224"/>
                  <a:pt x="334803" y="278613"/>
                  <a:pt x="307188" y="278613"/>
                </a:cubicBezTo>
                <a:cubicBezTo>
                  <a:pt x="279569" y="278613"/>
                  <a:pt x="257184" y="256224"/>
                  <a:pt x="257184" y="228609"/>
                </a:cubicBezTo>
                <a:cubicBezTo>
                  <a:pt x="257184" y="200990"/>
                  <a:pt x="279573" y="178605"/>
                  <a:pt x="307193" y="178605"/>
                </a:cubicBezTo>
                <a:lnTo>
                  <a:pt x="307184" y="17859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mass extinction event that led to the demise of the dinosaurs is still debated.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Theories include asteroid impact, volcanic eruptions, and climate change.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Theories Behind Dinosaur Extinction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629260"/>
            <a:ext cx="457200" cy="457111"/>
          </a:xfrm>
          <a:custGeom>
            <a:avLst/>
            <a:gdLst/>
            <a:ahLst/>
            <a:cxnLst/>
            <a:rect l="l" t="t" r="r" b="b"/>
            <a:pathLst>
              <a:path w="457200" h="457111">
                <a:moveTo>
                  <a:pt x="142820" y="128539"/>
                </a:moveTo>
                <a:cubicBezTo>
                  <a:pt x="111310" y="128539"/>
                  <a:pt x="85693" y="102923"/>
                  <a:pt x="85693" y="71410"/>
                </a:cubicBezTo>
                <a:cubicBezTo>
                  <a:pt x="85693" y="39901"/>
                  <a:pt x="111310" y="14280"/>
                  <a:pt x="142820" y="14280"/>
                </a:cubicBezTo>
                <a:cubicBezTo>
                  <a:pt x="156833" y="14280"/>
                  <a:pt x="169598" y="19281"/>
                  <a:pt x="179597" y="27669"/>
                </a:cubicBezTo>
                <a:cubicBezTo>
                  <a:pt x="189596" y="11067"/>
                  <a:pt x="207715" y="-5"/>
                  <a:pt x="228513" y="-5"/>
                </a:cubicBezTo>
                <a:cubicBezTo>
                  <a:pt x="249311" y="-5"/>
                  <a:pt x="267430" y="11062"/>
                  <a:pt x="277429" y="27669"/>
                </a:cubicBezTo>
                <a:cubicBezTo>
                  <a:pt x="287428" y="19276"/>
                  <a:pt x="300193" y="14280"/>
                  <a:pt x="314206" y="14280"/>
                </a:cubicBezTo>
                <a:cubicBezTo>
                  <a:pt x="345716" y="14280"/>
                  <a:pt x="371333" y="39897"/>
                  <a:pt x="371333" y="71410"/>
                </a:cubicBezTo>
                <a:cubicBezTo>
                  <a:pt x="371333" y="102918"/>
                  <a:pt x="345716" y="128539"/>
                  <a:pt x="314206" y="128539"/>
                </a:cubicBezTo>
                <a:cubicBezTo>
                  <a:pt x="301084" y="128539"/>
                  <a:pt x="288946" y="124078"/>
                  <a:pt x="279303" y="116668"/>
                </a:cubicBezTo>
                <a:lnTo>
                  <a:pt x="250738" y="159513"/>
                </a:lnTo>
                <a:cubicBezTo>
                  <a:pt x="245740" y="166923"/>
                  <a:pt x="237438" y="171384"/>
                  <a:pt x="228513" y="171384"/>
                </a:cubicBezTo>
                <a:cubicBezTo>
                  <a:pt x="219589" y="171384"/>
                  <a:pt x="211286" y="166923"/>
                  <a:pt x="206289" y="159513"/>
                </a:cubicBezTo>
                <a:lnTo>
                  <a:pt x="177723" y="116668"/>
                </a:lnTo>
                <a:cubicBezTo>
                  <a:pt x="168080" y="124078"/>
                  <a:pt x="155942" y="128539"/>
                  <a:pt x="142820" y="128539"/>
                </a:cubicBezTo>
                <a:lnTo>
                  <a:pt x="142820" y="128539"/>
                </a:lnTo>
                <a:moveTo>
                  <a:pt x="42844" y="410426"/>
                </a:moveTo>
                <a:cubicBezTo>
                  <a:pt x="42844" y="412479"/>
                  <a:pt x="44540" y="414174"/>
                  <a:pt x="46593" y="414174"/>
                </a:cubicBezTo>
                <a:lnTo>
                  <a:pt x="410515" y="414174"/>
                </a:lnTo>
                <a:cubicBezTo>
                  <a:pt x="412568" y="414174"/>
                  <a:pt x="414264" y="412478"/>
                  <a:pt x="414264" y="410426"/>
                </a:cubicBezTo>
                <a:cubicBezTo>
                  <a:pt x="414264" y="409535"/>
                  <a:pt x="413908" y="408639"/>
                  <a:pt x="413281" y="407926"/>
                </a:cubicBezTo>
                <a:lnTo>
                  <a:pt x="322500" y="305899"/>
                </a:lnTo>
                <a:lnTo>
                  <a:pt x="309108" y="319287"/>
                </a:lnTo>
                <a:cubicBezTo>
                  <a:pt x="303215" y="325179"/>
                  <a:pt x="295273" y="328480"/>
                  <a:pt x="286971" y="328480"/>
                </a:cubicBezTo>
                <a:cubicBezTo>
                  <a:pt x="277150" y="328480"/>
                  <a:pt x="267869" y="323840"/>
                  <a:pt x="261976" y="315982"/>
                </a:cubicBezTo>
                <a:lnTo>
                  <a:pt x="245910" y="294558"/>
                </a:lnTo>
                <a:cubicBezTo>
                  <a:pt x="234932" y="279921"/>
                  <a:pt x="217792" y="271350"/>
                  <a:pt x="199495" y="271350"/>
                </a:cubicBezTo>
                <a:cubicBezTo>
                  <a:pt x="185925" y="271350"/>
                  <a:pt x="172803" y="276081"/>
                  <a:pt x="162361" y="284830"/>
                </a:cubicBezTo>
                <a:lnTo>
                  <a:pt x="127193" y="314108"/>
                </a:lnTo>
                <a:lnTo>
                  <a:pt x="43823" y="408013"/>
                </a:lnTo>
                <a:cubicBezTo>
                  <a:pt x="43196" y="408726"/>
                  <a:pt x="42840" y="409530"/>
                  <a:pt x="42840" y="410513"/>
                </a:cubicBezTo>
                <a:lnTo>
                  <a:pt x="42844" y="410426"/>
                </a:lnTo>
                <a:moveTo>
                  <a:pt x="145856" y="228688"/>
                </a:moveTo>
                <a:cubicBezTo>
                  <a:pt x="162100" y="210390"/>
                  <a:pt x="185399" y="199945"/>
                  <a:pt x="209946" y="199945"/>
                </a:cubicBezTo>
                <a:lnTo>
                  <a:pt x="247258" y="199945"/>
                </a:lnTo>
                <a:cubicBezTo>
                  <a:pt x="271714" y="199945"/>
                  <a:pt x="295013" y="210390"/>
                  <a:pt x="311349" y="228688"/>
                </a:cubicBezTo>
                <a:lnTo>
                  <a:pt x="445418" y="379539"/>
                </a:lnTo>
                <a:cubicBezTo>
                  <a:pt x="453007" y="388018"/>
                  <a:pt x="457200" y="399090"/>
                  <a:pt x="457200" y="410513"/>
                </a:cubicBezTo>
                <a:cubicBezTo>
                  <a:pt x="457200" y="436221"/>
                  <a:pt x="436311" y="457106"/>
                  <a:pt x="410607" y="457106"/>
                </a:cubicBezTo>
                <a:lnTo>
                  <a:pt x="46598" y="457015"/>
                </a:lnTo>
                <a:cubicBezTo>
                  <a:pt x="20889" y="457015"/>
                  <a:pt x="5" y="436129"/>
                  <a:pt x="5" y="410421"/>
                </a:cubicBezTo>
                <a:cubicBezTo>
                  <a:pt x="5" y="398994"/>
                  <a:pt x="4202" y="388018"/>
                  <a:pt x="11787" y="379448"/>
                </a:cubicBezTo>
                <a:lnTo>
                  <a:pt x="145856" y="228596"/>
                </a:lnTo>
                <a:lnTo>
                  <a:pt x="145856" y="2286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 Dinosaur Facts!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Fascinating World of Dinosaurs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Tiny-Brained Stegosaurus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Stegosaurus had a brain the size of a walnut!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Despite its small brain, it was a large and iconic dinosaur.</a:t>
            </a:r>
            <a:endParaRPr lang="en-US" sz="129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Fastest Dinosaur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fastest dinosaur was the Velociraptor, which could run up to 40 miles per hour.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speed made it an efficient predator in its time.</a:t>
            </a:r>
            <a:endParaRPr lang="en-US" sz="1292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Largest Dinosaur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largest dinosaur that ever existed is the Argentinosaurus.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was a massive herbivore that roamed the Earth millions of years ago.</a:t>
            </a:r>
            <a:endParaRPr lang="en-US" sz="1293" dirty="0"/>
          </a:p>
        </p:txBody>
      </p:sp>
      <p:sp>
        <p:nvSpPr>
          <p:cNvPr id="21" name="Text 19"/>
          <p:cNvSpPr/>
          <p:nvPr/>
        </p:nvSpPr>
        <p:spPr>
          <a:xfrm>
            <a:off x="3885670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68534" y="34336"/>
                </a:moveTo>
                <a:cubicBezTo>
                  <a:pt x="67686" y="37372"/>
                  <a:pt x="65498" y="39872"/>
                  <a:pt x="62641" y="41166"/>
                </a:cubicBezTo>
                <a:cubicBezTo>
                  <a:pt x="55230" y="44515"/>
                  <a:pt x="50050" y="51926"/>
                  <a:pt x="50006" y="60588"/>
                </a:cubicBezTo>
                <a:cubicBezTo>
                  <a:pt x="49961" y="64650"/>
                  <a:pt x="47684" y="68313"/>
                  <a:pt x="44067" y="70098"/>
                </a:cubicBezTo>
                <a:cubicBezTo>
                  <a:pt x="36969" y="73625"/>
                  <a:pt x="32146" y="80904"/>
                  <a:pt x="32146" y="89296"/>
                </a:cubicBezTo>
                <a:cubicBezTo>
                  <a:pt x="32146" y="92466"/>
                  <a:pt x="32816" y="95413"/>
                  <a:pt x="34020" y="98092"/>
                </a:cubicBezTo>
                <a:cubicBezTo>
                  <a:pt x="35984" y="102424"/>
                  <a:pt x="34868" y="107469"/>
                  <a:pt x="31298" y="110594"/>
                </a:cubicBezTo>
                <a:cubicBezTo>
                  <a:pt x="25226" y="115818"/>
                  <a:pt x="21431" y="123542"/>
                  <a:pt x="21431" y="132161"/>
                </a:cubicBezTo>
                <a:cubicBezTo>
                  <a:pt x="21431" y="141179"/>
                  <a:pt x="25583" y="149171"/>
                  <a:pt x="32102" y="154440"/>
                </a:cubicBezTo>
                <a:cubicBezTo>
                  <a:pt x="35095" y="156852"/>
                  <a:pt x="36567" y="160690"/>
                  <a:pt x="35986" y="164487"/>
                </a:cubicBezTo>
                <a:cubicBezTo>
                  <a:pt x="35808" y="165602"/>
                  <a:pt x="35719" y="166720"/>
                  <a:pt x="35719" y="167879"/>
                </a:cubicBezTo>
                <a:cubicBezTo>
                  <a:pt x="35719" y="179533"/>
                  <a:pt x="45004" y="188997"/>
                  <a:pt x="56569" y="189311"/>
                </a:cubicBezTo>
                <a:cubicBezTo>
                  <a:pt x="60677" y="189445"/>
                  <a:pt x="64337" y="191855"/>
                  <a:pt x="66036" y="195606"/>
                </a:cubicBezTo>
                <a:cubicBezTo>
                  <a:pt x="69117" y="202437"/>
                  <a:pt x="75991" y="207171"/>
                  <a:pt x="83940" y="207171"/>
                </a:cubicBezTo>
                <a:cubicBezTo>
                  <a:pt x="94789" y="207171"/>
                  <a:pt x="103586" y="198375"/>
                  <a:pt x="103586" y="187525"/>
                </a:cubicBezTo>
                <a:lnTo>
                  <a:pt x="103586" y="39292"/>
                </a:lnTo>
                <a:cubicBezTo>
                  <a:pt x="103586" y="29425"/>
                  <a:pt x="95594" y="21434"/>
                  <a:pt x="85727" y="21434"/>
                </a:cubicBezTo>
                <a:cubicBezTo>
                  <a:pt x="77601" y="21434"/>
                  <a:pt x="70681" y="26881"/>
                  <a:pt x="68537" y="34338"/>
                </a:cubicBezTo>
                <a:lnTo>
                  <a:pt x="68534" y="34336"/>
                </a:lnTo>
                <a:moveTo>
                  <a:pt x="114300" y="215206"/>
                </a:moveTo>
                <a:cubicBezTo>
                  <a:pt x="106800" y="223466"/>
                  <a:pt x="95950" y="228600"/>
                  <a:pt x="83940" y="228600"/>
                </a:cubicBezTo>
                <a:cubicBezTo>
                  <a:pt x="69563" y="228600"/>
                  <a:pt x="56928" y="221232"/>
                  <a:pt x="49604" y="210072"/>
                </a:cubicBezTo>
                <a:cubicBezTo>
                  <a:pt x="29512" y="206501"/>
                  <a:pt x="14287" y="188954"/>
                  <a:pt x="14287" y="167879"/>
                </a:cubicBezTo>
                <a:cubicBezTo>
                  <a:pt x="14287" y="167655"/>
                  <a:pt x="14287" y="167388"/>
                  <a:pt x="14287" y="167164"/>
                </a:cubicBezTo>
                <a:cubicBezTo>
                  <a:pt x="5448" y="158145"/>
                  <a:pt x="0" y="145778"/>
                  <a:pt x="0" y="132161"/>
                </a:cubicBezTo>
                <a:cubicBezTo>
                  <a:pt x="0" y="119748"/>
                  <a:pt x="4510" y="108407"/>
                  <a:pt x="11965" y="99702"/>
                </a:cubicBezTo>
                <a:cubicBezTo>
                  <a:pt x="11160" y="96353"/>
                  <a:pt x="10714" y="92871"/>
                  <a:pt x="10714" y="89298"/>
                </a:cubicBezTo>
                <a:cubicBezTo>
                  <a:pt x="10714" y="74743"/>
                  <a:pt x="17993" y="61839"/>
                  <a:pt x="29064" y="54114"/>
                </a:cubicBezTo>
                <a:cubicBezTo>
                  <a:pt x="31074" y="41210"/>
                  <a:pt x="38798" y="30228"/>
                  <a:pt x="49558" y="23843"/>
                </a:cubicBezTo>
                <a:cubicBezTo>
                  <a:pt x="55586" y="9823"/>
                  <a:pt x="69515" y="0"/>
                  <a:pt x="85723" y="0"/>
                </a:cubicBezTo>
                <a:cubicBezTo>
                  <a:pt x="96974" y="0"/>
                  <a:pt x="107154" y="4732"/>
                  <a:pt x="114298" y="12324"/>
                </a:cubicBezTo>
                <a:cubicBezTo>
                  <a:pt x="121441" y="4734"/>
                  <a:pt x="131621" y="0"/>
                  <a:pt x="142873" y="0"/>
                </a:cubicBezTo>
                <a:cubicBezTo>
                  <a:pt x="159080" y="0"/>
                  <a:pt x="173011" y="9823"/>
                  <a:pt x="178994" y="23843"/>
                </a:cubicBezTo>
                <a:cubicBezTo>
                  <a:pt x="189754" y="30228"/>
                  <a:pt x="197522" y="41212"/>
                  <a:pt x="199488" y="54114"/>
                </a:cubicBezTo>
                <a:cubicBezTo>
                  <a:pt x="210605" y="61839"/>
                  <a:pt x="217883" y="74741"/>
                  <a:pt x="217883" y="89298"/>
                </a:cubicBezTo>
                <a:cubicBezTo>
                  <a:pt x="217883" y="92871"/>
                  <a:pt x="217437" y="96353"/>
                  <a:pt x="216633" y="99702"/>
                </a:cubicBezTo>
                <a:cubicBezTo>
                  <a:pt x="224090" y="108452"/>
                  <a:pt x="228598" y="119793"/>
                  <a:pt x="228598" y="132161"/>
                </a:cubicBezTo>
                <a:cubicBezTo>
                  <a:pt x="228598" y="145778"/>
                  <a:pt x="223150" y="158145"/>
                  <a:pt x="214310" y="167164"/>
                </a:cubicBezTo>
                <a:cubicBezTo>
                  <a:pt x="214310" y="167388"/>
                  <a:pt x="214310" y="167655"/>
                  <a:pt x="214310" y="167879"/>
                </a:cubicBezTo>
                <a:cubicBezTo>
                  <a:pt x="214310" y="188997"/>
                  <a:pt x="199085" y="206501"/>
                  <a:pt x="178994" y="210072"/>
                </a:cubicBezTo>
                <a:cubicBezTo>
                  <a:pt x="171672" y="221235"/>
                  <a:pt x="159037" y="228600"/>
                  <a:pt x="144658" y="228600"/>
                </a:cubicBezTo>
                <a:cubicBezTo>
                  <a:pt x="132647" y="228600"/>
                  <a:pt x="121798" y="223420"/>
                  <a:pt x="114298" y="215206"/>
                </a:cubicBezTo>
                <a:lnTo>
                  <a:pt x="114300" y="215206"/>
                </a:lnTo>
                <a:moveTo>
                  <a:pt x="125017" y="187523"/>
                </a:moveTo>
                <a:cubicBezTo>
                  <a:pt x="125017" y="198372"/>
                  <a:pt x="133813" y="207169"/>
                  <a:pt x="144663" y="207169"/>
                </a:cubicBezTo>
                <a:cubicBezTo>
                  <a:pt x="152611" y="207169"/>
                  <a:pt x="159485" y="202437"/>
                  <a:pt x="162567" y="195604"/>
                </a:cubicBezTo>
                <a:cubicBezTo>
                  <a:pt x="164263" y="191853"/>
                  <a:pt x="167925" y="189397"/>
                  <a:pt x="172033" y="189308"/>
                </a:cubicBezTo>
                <a:cubicBezTo>
                  <a:pt x="183598" y="188995"/>
                  <a:pt x="192884" y="179531"/>
                  <a:pt x="192884" y="167877"/>
                </a:cubicBezTo>
                <a:cubicBezTo>
                  <a:pt x="192884" y="166716"/>
                  <a:pt x="192794" y="165554"/>
                  <a:pt x="192616" y="164485"/>
                </a:cubicBezTo>
                <a:cubicBezTo>
                  <a:pt x="191992" y="160690"/>
                  <a:pt x="193510" y="156849"/>
                  <a:pt x="196500" y="154438"/>
                </a:cubicBezTo>
                <a:cubicBezTo>
                  <a:pt x="203020" y="149168"/>
                  <a:pt x="207171" y="141177"/>
                  <a:pt x="207171" y="132158"/>
                </a:cubicBezTo>
                <a:cubicBezTo>
                  <a:pt x="207171" y="123540"/>
                  <a:pt x="203376" y="115818"/>
                  <a:pt x="197305" y="110592"/>
                </a:cubicBezTo>
                <a:cubicBezTo>
                  <a:pt x="193734" y="107511"/>
                  <a:pt x="192616" y="102422"/>
                  <a:pt x="194582" y="98090"/>
                </a:cubicBezTo>
                <a:cubicBezTo>
                  <a:pt x="195787" y="95411"/>
                  <a:pt x="196457" y="92464"/>
                  <a:pt x="196457" y="89293"/>
                </a:cubicBezTo>
                <a:cubicBezTo>
                  <a:pt x="196457" y="80899"/>
                  <a:pt x="191635" y="73623"/>
                  <a:pt x="184535" y="70096"/>
                </a:cubicBezTo>
                <a:cubicBezTo>
                  <a:pt x="180919" y="68310"/>
                  <a:pt x="178596" y="64605"/>
                  <a:pt x="178596" y="60586"/>
                </a:cubicBezTo>
                <a:cubicBezTo>
                  <a:pt x="178550" y="51968"/>
                  <a:pt x="173373" y="44513"/>
                  <a:pt x="165961" y="41164"/>
                </a:cubicBezTo>
                <a:cubicBezTo>
                  <a:pt x="163104" y="39870"/>
                  <a:pt x="160916" y="37369"/>
                  <a:pt x="160068" y="34333"/>
                </a:cubicBezTo>
                <a:cubicBezTo>
                  <a:pt x="157926" y="26877"/>
                  <a:pt x="151004" y="21429"/>
                  <a:pt x="142877" y="21429"/>
                </a:cubicBezTo>
                <a:cubicBezTo>
                  <a:pt x="133011" y="21429"/>
                  <a:pt x="125019" y="29421"/>
                  <a:pt x="125019" y="39289"/>
                </a:cubicBezTo>
                <a:lnTo>
                  <a:pt x="125017" y="1875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907083" y="3340517"/>
            <a:ext cx="185774" cy="228600"/>
          </a:xfrm>
          <a:custGeom>
            <a:avLst/>
            <a:gdLst/>
            <a:ahLst/>
            <a:cxnLst/>
            <a:rect l="l" t="t" r="r" b="b"/>
            <a:pathLst>
              <a:path w="185774" h="228600">
                <a:moveTo>
                  <a:pt x="57161" y="10717"/>
                </a:moveTo>
                <a:cubicBezTo>
                  <a:pt x="57161" y="4778"/>
                  <a:pt x="61939" y="0"/>
                  <a:pt x="67878" y="0"/>
                </a:cubicBezTo>
                <a:lnTo>
                  <a:pt x="117894" y="0"/>
                </a:lnTo>
                <a:cubicBezTo>
                  <a:pt x="123833" y="0"/>
                  <a:pt x="128611" y="4778"/>
                  <a:pt x="128611" y="10717"/>
                </a:cubicBezTo>
                <a:cubicBezTo>
                  <a:pt x="128611" y="16656"/>
                  <a:pt x="123833" y="21434"/>
                  <a:pt x="117894" y="21434"/>
                </a:cubicBezTo>
                <a:lnTo>
                  <a:pt x="103604" y="21434"/>
                </a:lnTo>
                <a:lnTo>
                  <a:pt x="103604" y="43493"/>
                </a:lnTo>
                <a:cubicBezTo>
                  <a:pt x="122986" y="45727"/>
                  <a:pt x="140581" y="53899"/>
                  <a:pt x="154424" y="66223"/>
                </a:cubicBezTo>
                <a:lnTo>
                  <a:pt x="167464" y="53138"/>
                </a:lnTo>
                <a:cubicBezTo>
                  <a:pt x="171662" y="48941"/>
                  <a:pt x="178449" y="48941"/>
                  <a:pt x="182603" y="53138"/>
                </a:cubicBezTo>
                <a:cubicBezTo>
                  <a:pt x="186757" y="57335"/>
                  <a:pt x="186801" y="64125"/>
                  <a:pt x="182603" y="68276"/>
                </a:cubicBezTo>
                <a:lnTo>
                  <a:pt x="168759" y="82120"/>
                </a:lnTo>
                <a:cubicBezTo>
                  <a:pt x="179476" y="97258"/>
                  <a:pt x="185774" y="115747"/>
                  <a:pt x="185774" y="135708"/>
                </a:cubicBezTo>
                <a:cubicBezTo>
                  <a:pt x="185774" y="187020"/>
                  <a:pt x="144198" y="228595"/>
                  <a:pt x="92887" y="228595"/>
                </a:cubicBezTo>
                <a:cubicBezTo>
                  <a:pt x="41576" y="228595"/>
                  <a:pt x="0" y="187063"/>
                  <a:pt x="0" y="135754"/>
                </a:cubicBezTo>
                <a:cubicBezTo>
                  <a:pt x="0" y="88061"/>
                  <a:pt x="35905" y="48806"/>
                  <a:pt x="82170" y="43493"/>
                </a:cubicBezTo>
                <a:lnTo>
                  <a:pt x="82170" y="21434"/>
                </a:lnTo>
                <a:lnTo>
                  <a:pt x="67880" y="21434"/>
                </a:lnTo>
                <a:cubicBezTo>
                  <a:pt x="61941" y="21434"/>
                  <a:pt x="57163" y="16656"/>
                  <a:pt x="57163" y="10717"/>
                </a:cubicBezTo>
                <a:lnTo>
                  <a:pt x="57161" y="10717"/>
                </a:lnTo>
                <a:moveTo>
                  <a:pt x="92887" y="207210"/>
                </a:moveTo>
                <a:cubicBezTo>
                  <a:pt x="132349" y="207210"/>
                  <a:pt x="164339" y="175220"/>
                  <a:pt x="164339" y="135759"/>
                </a:cubicBezTo>
                <a:cubicBezTo>
                  <a:pt x="164339" y="96298"/>
                  <a:pt x="132349" y="64307"/>
                  <a:pt x="92887" y="64307"/>
                </a:cubicBezTo>
                <a:cubicBezTo>
                  <a:pt x="53425" y="64307"/>
                  <a:pt x="21434" y="96298"/>
                  <a:pt x="21434" y="135759"/>
                </a:cubicBezTo>
                <a:cubicBezTo>
                  <a:pt x="21434" y="175220"/>
                  <a:pt x="53425" y="207210"/>
                  <a:pt x="92887" y="207210"/>
                </a:cubicBezTo>
                <a:lnTo>
                  <a:pt x="92887" y="207210"/>
                </a:lnTo>
                <a:moveTo>
                  <a:pt x="103604" y="96460"/>
                </a:moveTo>
                <a:lnTo>
                  <a:pt x="103604" y="142902"/>
                </a:lnTo>
                <a:cubicBezTo>
                  <a:pt x="103604" y="148841"/>
                  <a:pt x="98826" y="153619"/>
                  <a:pt x="92887" y="153619"/>
                </a:cubicBezTo>
                <a:cubicBezTo>
                  <a:pt x="86948" y="153619"/>
                  <a:pt x="82170" y="148841"/>
                  <a:pt x="82170" y="142902"/>
                </a:cubicBezTo>
                <a:lnTo>
                  <a:pt x="82170" y="96460"/>
                </a:lnTo>
                <a:cubicBezTo>
                  <a:pt x="82170" y="90521"/>
                  <a:pt x="86948" y="85743"/>
                  <a:pt x="92887" y="85743"/>
                </a:cubicBezTo>
                <a:cubicBezTo>
                  <a:pt x="98826" y="85743"/>
                  <a:pt x="103604" y="90521"/>
                  <a:pt x="103604" y="96460"/>
                </a:cubicBezTo>
                <a:lnTo>
                  <a:pt x="103604" y="964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80444"/>
            <a:ext cx="228600" cy="182909"/>
          </a:xfrm>
          <a:custGeom>
            <a:avLst/>
            <a:gdLst/>
            <a:ahLst/>
            <a:cxnLst/>
            <a:rect l="l" t="t" r="r" b="b"/>
            <a:pathLst>
              <a:path w="228600" h="182909">
                <a:moveTo>
                  <a:pt x="160438" y="0"/>
                </a:moveTo>
                <a:cubicBezTo>
                  <a:pt x="154438" y="0"/>
                  <a:pt x="148649" y="2144"/>
                  <a:pt x="144112" y="6038"/>
                </a:cubicBezTo>
                <a:lnTo>
                  <a:pt x="134216" y="14539"/>
                </a:lnTo>
                <a:cubicBezTo>
                  <a:pt x="128857" y="19112"/>
                  <a:pt x="125748" y="25863"/>
                  <a:pt x="125748" y="32938"/>
                </a:cubicBezTo>
                <a:cubicBezTo>
                  <a:pt x="125748" y="46334"/>
                  <a:pt x="136609" y="57159"/>
                  <a:pt x="149968" y="57159"/>
                </a:cubicBezTo>
                <a:lnTo>
                  <a:pt x="168618" y="57159"/>
                </a:lnTo>
                <a:cubicBezTo>
                  <a:pt x="173368" y="57159"/>
                  <a:pt x="177192" y="60982"/>
                  <a:pt x="177192" y="65734"/>
                </a:cubicBezTo>
                <a:lnTo>
                  <a:pt x="177192" y="72593"/>
                </a:lnTo>
                <a:cubicBezTo>
                  <a:pt x="177192" y="76701"/>
                  <a:pt x="173871" y="80024"/>
                  <a:pt x="169761" y="80024"/>
                </a:cubicBezTo>
                <a:cubicBezTo>
                  <a:pt x="165115" y="80024"/>
                  <a:pt x="160614" y="78667"/>
                  <a:pt x="156758" y="76096"/>
                </a:cubicBezTo>
                <a:lnTo>
                  <a:pt x="147648" y="70023"/>
                </a:lnTo>
                <a:cubicBezTo>
                  <a:pt x="135073" y="61627"/>
                  <a:pt x="120282" y="57163"/>
                  <a:pt x="105135" y="57163"/>
                </a:cubicBezTo>
                <a:lnTo>
                  <a:pt x="101885" y="57163"/>
                </a:lnTo>
                <a:cubicBezTo>
                  <a:pt x="80165" y="57163"/>
                  <a:pt x="59194" y="65273"/>
                  <a:pt x="43119" y="79884"/>
                </a:cubicBezTo>
                <a:lnTo>
                  <a:pt x="14468" y="105963"/>
                </a:lnTo>
                <a:cubicBezTo>
                  <a:pt x="5251" y="114322"/>
                  <a:pt x="0" y="126218"/>
                  <a:pt x="0" y="138687"/>
                </a:cubicBezTo>
                <a:cubicBezTo>
                  <a:pt x="0" y="163122"/>
                  <a:pt x="19792" y="182914"/>
                  <a:pt x="44227" y="182914"/>
                </a:cubicBezTo>
                <a:lnTo>
                  <a:pt x="91097" y="182914"/>
                </a:lnTo>
                <a:cubicBezTo>
                  <a:pt x="103922" y="182914"/>
                  <a:pt x="114282" y="172518"/>
                  <a:pt x="114282" y="159729"/>
                </a:cubicBezTo>
                <a:cubicBezTo>
                  <a:pt x="114282" y="147940"/>
                  <a:pt x="105458" y="138045"/>
                  <a:pt x="93776" y="136686"/>
                </a:cubicBezTo>
                <a:lnTo>
                  <a:pt x="56908" y="132398"/>
                </a:lnTo>
                <a:cubicBezTo>
                  <a:pt x="56014" y="128612"/>
                  <a:pt x="52621" y="125753"/>
                  <a:pt x="48548" y="125753"/>
                </a:cubicBezTo>
                <a:cubicBezTo>
                  <a:pt x="43797" y="125753"/>
                  <a:pt x="39973" y="129576"/>
                  <a:pt x="39973" y="134328"/>
                </a:cubicBezTo>
                <a:cubicBezTo>
                  <a:pt x="39973" y="141937"/>
                  <a:pt x="45688" y="148332"/>
                  <a:pt x="53227" y="149226"/>
                </a:cubicBezTo>
                <a:lnTo>
                  <a:pt x="91810" y="153727"/>
                </a:lnTo>
                <a:cubicBezTo>
                  <a:pt x="94846" y="154084"/>
                  <a:pt x="97169" y="156658"/>
                  <a:pt x="97169" y="159729"/>
                </a:cubicBezTo>
                <a:cubicBezTo>
                  <a:pt x="97169" y="163050"/>
                  <a:pt x="94453" y="165767"/>
                  <a:pt x="91131" y="165767"/>
                </a:cubicBezTo>
                <a:lnTo>
                  <a:pt x="44262" y="165767"/>
                </a:lnTo>
                <a:cubicBezTo>
                  <a:pt x="29293" y="165767"/>
                  <a:pt x="17147" y="153620"/>
                  <a:pt x="17147" y="138687"/>
                </a:cubicBezTo>
                <a:cubicBezTo>
                  <a:pt x="17147" y="131041"/>
                  <a:pt x="20361" y="123789"/>
                  <a:pt x="26008" y="118646"/>
                </a:cubicBezTo>
                <a:lnTo>
                  <a:pt x="54658" y="92567"/>
                </a:lnTo>
                <a:cubicBezTo>
                  <a:pt x="67590" y="80813"/>
                  <a:pt x="84417" y="74312"/>
                  <a:pt x="101885" y="74312"/>
                </a:cubicBezTo>
                <a:lnTo>
                  <a:pt x="105135" y="74312"/>
                </a:lnTo>
                <a:cubicBezTo>
                  <a:pt x="116888" y="74312"/>
                  <a:pt x="128357" y="77778"/>
                  <a:pt x="138145" y="84316"/>
                </a:cubicBezTo>
                <a:lnTo>
                  <a:pt x="147218" y="90353"/>
                </a:lnTo>
                <a:cubicBezTo>
                  <a:pt x="153898" y="94818"/>
                  <a:pt x="161723" y="97176"/>
                  <a:pt x="169761" y="97176"/>
                </a:cubicBezTo>
                <a:cubicBezTo>
                  <a:pt x="183335" y="97176"/>
                  <a:pt x="194340" y="86172"/>
                  <a:pt x="194340" y="72597"/>
                </a:cubicBezTo>
                <a:lnTo>
                  <a:pt x="194340" y="65738"/>
                </a:lnTo>
                <a:cubicBezTo>
                  <a:pt x="194340" y="51520"/>
                  <a:pt x="182837" y="40017"/>
                  <a:pt x="168618" y="40017"/>
                </a:cubicBezTo>
                <a:lnTo>
                  <a:pt x="149968" y="40017"/>
                </a:lnTo>
                <a:cubicBezTo>
                  <a:pt x="146039" y="40017"/>
                  <a:pt x="142896" y="36838"/>
                  <a:pt x="142896" y="32944"/>
                </a:cubicBezTo>
                <a:cubicBezTo>
                  <a:pt x="142896" y="30871"/>
                  <a:pt x="143789" y="28907"/>
                  <a:pt x="145360" y="27550"/>
                </a:cubicBezTo>
                <a:lnTo>
                  <a:pt x="155256" y="19048"/>
                </a:lnTo>
                <a:cubicBezTo>
                  <a:pt x="156685" y="17834"/>
                  <a:pt x="158507" y="17155"/>
                  <a:pt x="160399" y="17155"/>
                </a:cubicBezTo>
                <a:lnTo>
                  <a:pt x="164544" y="17155"/>
                </a:lnTo>
                <a:cubicBezTo>
                  <a:pt x="190481" y="17155"/>
                  <a:pt x="211485" y="38160"/>
                  <a:pt x="211485" y="64062"/>
                </a:cubicBezTo>
                <a:lnTo>
                  <a:pt x="211485" y="73672"/>
                </a:lnTo>
                <a:cubicBezTo>
                  <a:pt x="211485" y="96892"/>
                  <a:pt x="201161" y="118900"/>
                  <a:pt x="183335" y="133761"/>
                </a:cubicBezTo>
                <a:lnTo>
                  <a:pt x="180263" y="136333"/>
                </a:lnTo>
                <a:cubicBezTo>
                  <a:pt x="178047" y="138191"/>
                  <a:pt x="176975" y="140942"/>
                  <a:pt x="177190" y="143620"/>
                </a:cubicBezTo>
                <a:cubicBezTo>
                  <a:pt x="177154" y="143871"/>
                  <a:pt x="177154" y="144085"/>
                  <a:pt x="177154" y="144335"/>
                </a:cubicBezTo>
                <a:lnTo>
                  <a:pt x="177154" y="162911"/>
                </a:lnTo>
                <a:cubicBezTo>
                  <a:pt x="177154" y="164482"/>
                  <a:pt x="175867" y="165770"/>
                  <a:pt x="174296" y="165770"/>
                </a:cubicBezTo>
                <a:lnTo>
                  <a:pt x="157149" y="165770"/>
                </a:lnTo>
                <a:cubicBezTo>
                  <a:pt x="155576" y="165770"/>
                  <a:pt x="154291" y="164484"/>
                  <a:pt x="154291" y="162913"/>
                </a:cubicBezTo>
                <a:lnTo>
                  <a:pt x="154291" y="151481"/>
                </a:lnTo>
                <a:cubicBezTo>
                  <a:pt x="154291" y="148624"/>
                  <a:pt x="152899" y="145979"/>
                  <a:pt x="150540" y="144372"/>
                </a:cubicBezTo>
                <a:cubicBezTo>
                  <a:pt x="148183" y="142801"/>
                  <a:pt x="145218" y="142442"/>
                  <a:pt x="142573" y="143514"/>
                </a:cubicBezTo>
                <a:lnTo>
                  <a:pt x="142537" y="143514"/>
                </a:lnTo>
                <a:cubicBezTo>
                  <a:pt x="142466" y="143550"/>
                  <a:pt x="142358" y="143585"/>
                  <a:pt x="142214" y="143622"/>
                </a:cubicBezTo>
                <a:cubicBezTo>
                  <a:pt x="141892" y="143730"/>
                  <a:pt x="141357" y="143907"/>
                  <a:pt x="140571" y="144158"/>
                </a:cubicBezTo>
                <a:cubicBezTo>
                  <a:pt x="139071" y="144622"/>
                  <a:pt x="136712" y="145264"/>
                  <a:pt x="133605" y="145945"/>
                </a:cubicBezTo>
                <a:cubicBezTo>
                  <a:pt x="130855" y="146517"/>
                  <a:pt x="127497" y="147124"/>
                  <a:pt x="123531" y="147587"/>
                </a:cubicBezTo>
                <a:cubicBezTo>
                  <a:pt x="124960" y="151373"/>
                  <a:pt x="125709" y="155447"/>
                  <a:pt x="125709" y="159734"/>
                </a:cubicBezTo>
                <a:cubicBezTo>
                  <a:pt x="125709" y="161413"/>
                  <a:pt x="125602" y="163056"/>
                  <a:pt x="125353" y="164663"/>
                </a:cubicBezTo>
                <a:cubicBezTo>
                  <a:pt x="129891" y="164128"/>
                  <a:pt x="133820" y="163449"/>
                  <a:pt x="137105" y="162734"/>
                </a:cubicBezTo>
                <a:cubicBezTo>
                  <a:pt x="137105" y="162734"/>
                  <a:pt x="137105" y="162734"/>
                  <a:pt x="137142" y="162734"/>
                </a:cubicBezTo>
                <a:lnTo>
                  <a:pt x="137142" y="162913"/>
                </a:lnTo>
                <a:cubicBezTo>
                  <a:pt x="137142" y="173952"/>
                  <a:pt x="146107" y="182918"/>
                  <a:pt x="157146" y="182918"/>
                </a:cubicBezTo>
                <a:lnTo>
                  <a:pt x="174294" y="182918"/>
                </a:lnTo>
                <a:cubicBezTo>
                  <a:pt x="185333" y="182918"/>
                  <a:pt x="194299" y="173952"/>
                  <a:pt x="194299" y="162913"/>
                </a:cubicBezTo>
                <a:lnTo>
                  <a:pt x="194299" y="146909"/>
                </a:lnTo>
                <a:cubicBezTo>
                  <a:pt x="216018" y="128797"/>
                  <a:pt x="228593" y="101968"/>
                  <a:pt x="228593" y="73674"/>
                </a:cubicBezTo>
                <a:lnTo>
                  <a:pt x="228593" y="64064"/>
                </a:lnTo>
                <a:cubicBezTo>
                  <a:pt x="228630" y="28697"/>
                  <a:pt x="199943" y="9"/>
                  <a:pt x="164576" y="9"/>
                </a:cubicBezTo>
                <a:lnTo>
                  <a:pt x="160438" y="0"/>
                </a:lnTo>
                <a:moveTo>
                  <a:pt x="171477" y="28579"/>
                </a:moveTo>
                <a:cubicBezTo>
                  <a:pt x="171477" y="25423"/>
                  <a:pt x="168919" y="22864"/>
                  <a:pt x="165762" y="22864"/>
                </a:cubicBezTo>
                <a:cubicBezTo>
                  <a:pt x="162605" y="22864"/>
                  <a:pt x="160047" y="25423"/>
                  <a:pt x="160047" y="28579"/>
                </a:cubicBezTo>
                <a:cubicBezTo>
                  <a:pt x="160047" y="31736"/>
                  <a:pt x="162605" y="34295"/>
                  <a:pt x="165762" y="34295"/>
                </a:cubicBezTo>
                <a:cubicBezTo>
                  <a:pt x="168919" y="34295"/>
                  <a:pt x="171477" y="31736"/>
                  <a:pt x="171477" y="28579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Fascinating World of Dinosaurs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Dinosaur Scavenger Hunt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Find and identify different dinosaur species in a simulated environment.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interactive game promotes observation and identification skills.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Fossil Excavation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Excavate a mock fossil using a sandbox or container filled with sand.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can experience the thrill of being a paleontologist.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Dinosaur Model Building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your own dinosaur model using clay or paper mache.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encourages creativity and hands-on learning.</a:t>
            </a:r>
            <a:endParaRPr lang="en-US" sz="1252" dirty="0"/>
          </a:p>
        </p:txBody>
      </p:sp>
      <p:sp>
        <p:nvSpPr>
          <p:cNvPr id="21" name="Text 19"/>
          <p:cNvSpPr/>
          <p:nvPr/>
        </p:nvSpPr>
        <p:spPr>
          <a:xfrm>
            <a:off x="910975" y="4935432"/>
            <a:ext cx="228600" cy="182909"/>
          </a:xfrm>
          <a:custGeom>
            <a:avLst/>
            <a:gdLst/>
            <a:ahLst/>
            <a:cxnLst/>
            <a:rect l="l" t="t" r="r" b="b"/>
            <a:pathLst>
              <a:path w="228600" h="182909">
                <a:moveTo>
                  <a:pt x="160438" y="0"/>
                </a:moveTo>
                <a:cubicBezTo>
                  <a:pt x="154438" y="0"/>
                  <a:pt x="148649" y="2144"/>
                  <a:pt x="144112" y="6038"/>
                </a:cubicBezTo>
                <a:lnTo>
                  <a:pt x="134216" y="14539"/>
                </a:lnTo>
                <a:cubicBezTo>
                  <a:pt x="128857" y="19112"/>
                  <a:pt x="125748" y="25863"/>
                  <a:pt x="125748" y="32938"/>
                </a:cubicBezTo>
                <a:cubicBezTo>
                  <a:pt x="125748" y="46334"/>
                  <a:pt x="136609" y="57159"/>
                  <a:pt x="149968" y="57159"/>
                </a:cubicBezTo>
                <a:lnTo>
                  <a:pt x="168618" y="57159"/>
                </a:lnTo>
                <a:cubicBezTo>
                  <a:pt x="173368" y="57159"/>
                  <a:pt x="177192" y="60982"/>
                  <a:pt x="177192" y="65734"/>
                </a:cubicBezTo>
                <a:lnTo>
                  <a:pt x="177192" y="72593"/>
                </a:lnTo>
                <a:cubicBezTo>
                  <a:pt x="177192" y="76701"/>
                  <a:pt x="173871" y="80024"/>
                  <a:pt x="169761" y="80024"/>
                </a:cubicBezTo>
                <a:cubicBezTo>
                  <a:pt x="165115" y="80024"/>
                  <a:pt x="160614" y="78667"/>
                  <a:pt x="156758" y="76096"/>
                </a:cubicBezTo>
                <a:lnTo>
                  <a:pt x="147648" y="70023"/>
                </a:lnTo>
                <a:cubicBezTo>
                  <a:pt x="135073" y="61627"/>
                  <a:pt x="120282" y="57163"/>
                  <a:pt x="105135" y="57163"/>
                </a:cubicBezTo>
                <a:lnTo>
                  <a:pt x="101885" y="57163"/>
                </a:lnTo>
                <a:cubicBezTo>
                  <a:pt x="80165" y="57163"/>
                  <a:pt x="59194" y="65273"/>
                  <a:pt x="43119" y="79884"/>
                </a:cubicBezTo>
                <a:lnTo>
                  <a:pt x="14468" y="105963"/>
                </a:lnTo>
                <a:cubicBezTo>
                  <a:pt x="5251" y="114322"/>
                  <a:pt x="0" y="126218"/>
                  <a:pt x="0" y="138687"/>
                </a:cubicBezTo>
                <a:cubicBezTo>
                  <a:pt x="0" y="163122"/>
                  <a:pt x="19792" y="182914"/>
                  <a:pt x="44227" y="182914"/>
                </a:cubicBezTo>
                <a:lnTo>
                  <a:pt x="91097" y="182914"/>
                </a:lnTo>
                <a:cubicBezTo>
                  <a:pt x="103922" y="182914"/>
                  <a:pt x="114282" y="172518"/>
                  <a:pt x="114282" y="159729"/>
                </a:cubicBezTo>
                <a:cubicBezTo>
                  <a:pt x="114282" y="147940"/>
                  <a:pt x="105458" y="138045"/>
                  <a:pt x="93776" y="136686"/>
                </a:cubicBezTo>
                <a:lnTo>
                  <a:pt x="56908" y="132398"/>
                </a:lnTo>
                <a:cubicBezTo>
                  <a:pt x="56014" y="128612"/>
                  <a:pt x="52621" y="125753"/>
                  <a:pt x="48548" y="125753"/>
                </a:cubicBezTo>
                <a:cubicBezTo>
                  <a:pt x="43797" y="125753"/>
                  <a:pt x="39973" y="129576"/>
                  <a:pt x="39973" y="134328"/>
                </a:cubicBezTo>
                <a:cubicBezTo>
                  <a:pt x="39973" y="141937"/>
                  <a:pt x="45688" y="148332"/>
                  <a:pt x="53227" y="149226"/>
                </a:cubicBezTo>
                <a:lnTo>
                  <a:pt x="91810" y="153727"/>
                </a:lnTo>
                <a:cubicBezTo>
                  <a:pt x="94846" y="154084"/>
                  <a:pt x="97169" y="156658"/>
                  <a:pt x="97169" y="159729"/>
                </a:cubicBezTo>
                <a:cubicBezTo>
                  <a:pt x="97169" y="163050"/>
                  <a:pt x="94453" y="165767"/>
                  <a:pt x="91131" y="165767"/>
                </a:cubicBezTo>
                <a:lnTo>
                  <a:pt x="44262" y="165767"/>
                </a:lnTo>
                <a:cubicBezTo>
                  <a:pt x="29293" y="165767"/>
                  <a:pt x="17147" y="153620"/>
                  <a:pt x="17147" y="138687"/>
                </a:cubicBezTo>
                <a:cubicBezTo>
                  <a:pt x="17147" y="131041"/>
                  <a:pt x="20361" y="123789"/>
                  <a:pt x="26008" y="118646"/>
                </a:cubicBezTo>
                <a:lnTo>
                  <a:pt x="54658" y="92567"/>
                </a:lnTo>
                <a:cubicBezTo>
                  <a:pt x="67590" y="80813"/>
                  <a:pt x="84417" y="74312"/>
                  <a:pt x="101885" y="74312"/>
                </a:cubicBezTo>
                <a:lnTo>
                  <a:pt x="105135" y="74312"/>
                </a:lnTo>
                <a:cubicBezTo>
                  <a:pt x="116888" y="74312"/>
                  <a:pt x="128357" y="77778"/>
                  <a:pt x="138145" y="84316"/>
                </a:cubicBezTo>
                <a:lnTo>
                  <a:pt x="147218" y="90353"/>
                </a:lnTo>
                <a:cubicBezTo>
                  <a:pt x="153898" y="94818"/>
                  <a:pt x="161723" y="97176"/>
                  <a:pt x="169761" y="97176"/>
                </a:cubicBezTo>
                <a:cubicBezTo>
                  <a:pt x="183335" y="97176"/>
                  <a:pt x="194340" y="86172"/>
                  <a:pt x="194340" y="72597"/>
                </a:cubicBezTo>
                <a:lnTo>
                  <a:pt x="194340" y="65738"/>
                </a:lnTo>
                <a:cubicBezTo>
                  <a:pt x="194340" y="51520"/>
                  <a:pt x="182837" y="40017"/>
                  <a:pt x="168618" y="40017"/>
                </a:cubicBezTo>
                <a:lnTo>
                  <a:pt x="149968" y="40017"/>
                </a:lnTo>
                <a:cubicBezTo>
                  <a:pt x="146039" y="40017"/>
                  <a:pt x="142896" y="36838"/>
                  <a:pt x="142896" y="32944"/>
                </a:cubicBezTo>
                <a:cubicBezTo>
                  <a:pt x="142896" y="30871"/>
                  <a:pt x="143789" y="28907"/>
                  <a:pt x="145360" y="27550"/>
                </a:cubicBezTo>
                <a:lnTo>
                  <a:pt x="155256" y="19048"/>
                </a:lnTo>
                <a:cubicBezTo>
                  <a:pt x="156685" y="17834"/>
                  <a:pt x="158507" y="17155"/>
                  <a:pt x="160399" y="17155"/>
                </a:cubicBezTo>
                <a:lnTo>
                  <a:pt x="164544" y="17155"/>
                </a:lnTo>
                <a:cubicBezTo>
                  <a:pt x="190481" y="17155"/>
                  <a:pt x="211485" y="38160"/>
                  <a:pt x="211485" y="64062"/>
                </a:cubicBezTo>
                <a:lnTo>
                  <a:pt x="211485" y="73672"/>
                </a:lnTo>
                <a:cubicBezTo>
                  <a:pt x="211485" y="96892"/>
                  <a:pt x="201161" y="118900"/>
                  <a:pt x="183335" y="133761"/>
                </a:cubicBezTo>
                <a:lnTo>
                  <a:pt x="180263" y="136333"/>
                </a:lnTo>
                <a:cubicBezTo>
                  <a:pt x="178047" y="138191"/>
                  <a:pt x="176975" y="140942"/>
                  <a:pt x="177190" y="143620"/>
                </a:cubicBezTo>
                <a:cubicBezTo>
                  <a:pt x="177154" y="143871"/>
                  <a:pt x="177154" y="144085"/>
                  <a:pt x="177154" y="144335"/>
                </a:cubicBezTo>
                <a:lnTo>
                  <a:pt x="177154" y="162911"/>
                </a:lnTo>
                <a:cubicBezTo>
                  <a:pt x="177154" y="164482"/>
                  <a:pt x="175867" y="165770"/>
                  <a:pt x="174296" y="165770"/>
                </a:cubicBezTo>
                <a:lnTo>
                  <a:pt x="157149" y="165770"/>
                </a:lnTo>
                <a:cubicBezTo>
                  <a:pt x="155576" y="165770"/>
                  <a:pt x="154291" y="164484"/>
                  <a:pt x="154291" y="162913"/>
                </a:cubicBezTo>
                <a:lnTo>
                  <a:pt x="154291" y="151481"/>
                </a:lnTo>
                <a:cubicBezTo>
                  <a:pt x="154291" y="148624"/>
                  <a:pt x="152899" y="145979"/>
                  <a:pt x="150540" y="144372"/>
                </a:cubicBezTo>
                <a:cubicBezTo>
                  <a:pt x="148183" y="142801"/>
                  <a:pt x="145218" y="142442"/>
                  <a:pt x="142573" y="143514"/>
                </a:cubicBezTo>
                <a:lnTo>
                  <a:pt x="142537" y="143514"/>
                </a:lnTo>
                <a:cubicBezTo>
                  <a:pt x="142466" y="143550"/>
                  <a:pt x="142358" y="143585"/>
                  <a:pt x="142214" y="143622"/>
                </a:cubicBezTo>
                <a:cubicBezTo>
                  <a:pt x="141892" y="143730"/>
                  <a:pt x="141357" y="143907"/>
                  <a:pt x="140571" y="144158"/>
                </a:cubicBezTo>
                <a:cubicBezTo>
                  <a:pt x="139071" y="144622"/>
                  <a:pt x="136712" y="145264"/>
                  <a:pt x="133605" y="145945"/>
                </a:cubicBezTo>
                <a:cubicBezTo>
                  <a:pt x="130855" y="146517"/>
                  <a:pt x="127497" y="147124"/>
                  <a:pt x="123531" y="147587"/>
                </a:cubicBezTo>
                <a:cubicBezTo>
                  <a:pt x="124960" y="151373"/>
                  <a:pt x="125709" y="155447"/>
                  <a:pt x="125709" y="159734"/>
                </a:cubicBezTo>
                <a:cubicBezTo>
                  <a:pt x="125709" y="161413"/>
                  <a:pt x="125602" y="163056"/>
                  <a:pt x="125353" y="164663"/>
                </a:cubicBezTo>
                <a:cubicBezTo>
                  <a:pt x="129891" y="164128"/>
                  <a:pt x="133820" y="163449"/>
                  <a:pt x="137105" y="162734"/>
                </a:cubicBezTo>
                <a:cubicBezTo>
                  <a:pt x="137105" y="162734"/>
                  <a:pt x="137105" y="162734"/>
                  <a:pt x="137142" y="162734"/>
                </a:cubicBezTo>
                <a:lnTo>
                  <a:pt x="137142" y="162913"/>
                </a:lnTo>
                <a:cubicBezTo>
                  <a:pt x="137142" y="173952"/>
                  <a:pt x="146107" y="182918"/>
                  <a:pt x="157146" y="182918"/>
                </a:cubicBezTo>
                <a:lnTo>
                  <a:pt x="174294" y="182918"/>
                </a:lnTo>
                <a:cubicBezTo>
                  <a:pt x="185333" y="182918"/>
                  <a:pt x="194299" y="173952"/>
                  <a:pt x="194299" y="162913"/>
                </a:cubicBezTo>
                <a:lnTo>
                  <a:pt x="194299" y="146909"/>
                </a:lnTo>
                <a:cubicBezTo>
                  <a:pt x="216018" y="128797"/>
                  <a:pt x="228593" y="101968"/>
                  <a:pt x="228593" y="73674"/>
                </a:cubicBezTo>
                <a:lnTo>
                  <a:pt x="228593" y="64064"/>
                </a:lnTo>
                <a:cubicBezTo>
                  <a:pt x="228630" y="28697"/>
                  <a:pt x="199943" y="9"/>
                  <a:pt x="164576" y="9"/>
                </a:cubicBezTo>
                <a:lnTo>
                  <a:pt x="160438" y="0"/>
                </a:lnTo>
                <a:moveTo>
                  <a:pt x="171477" y="28579"/>
                </a:moveTo>
                <a:cubicBezTo>
                  <a:pt x="171477" y="25423"/>
                  <a:pt x="168919" y="22864"/>
                  <a:pt x="165762" y="22864"/>
                </a:cubicBezTo>
                <a:cubicBezTo>
                  <a:pt x="162605" y="22864"/>
                  <a:pt x="160047" y="25423"/>
                  <a:pt x="160047" y="28579"/>
                </a:cubicBezTo>
                <a:cubicBezTo>
                  <a:pt x="160047" y="31736"/>
                  <a:pt x="162605" y="34295"/>
                  <a:pt x="165762" y="34295"/>
                </a:cubicBezTo>
                <a:cubicBezTo>
                  <a:pt x="168919" y="34295"/>
                  <a:pt x="171477" y="31736"/>
                  <a:pt x="171477" y="28579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1020" y="3340517"/>
            <a:ext cx="228511" cy="228600"/>
          </a:xfrm>
          <a:custGeom>
            <a:avLst/>
            <a:gdLst/>
            <a:ahLst/>
            <a:cxnLst/>
            <a:rect l="l" t="t" r="r" b="b"/>
            <a:pathLst>
              <a:path w="228511" h="228600">
                <a:moveTo>
                  <a:pt x="167382" y="3148"/>
                </a:moveTo>
                <a:cubicBezTo>
                  <a:pt x="171577" y="-1047"/>
                  <a:pt x="178362" y="-1047"/>
                  <a:pt x="182514" y="3148"/>
                </a:cubicBezTo>
                <a:lnTo>
                  <a:pt x="225364" y="45999"/>
                </a:lnTo>
                <a:cubicBezTo>
                  <a:pt x="229560" y="50194"/>
                  <a:pt x="229560" y="56979"/>
                  <a:pt x="225364" y="61130"/>
                </a:cubicBezTo>
                <a:lnTo>
                  <a:pt x="205680" y="80815"/>
                </a:lnTo>
                <a:cubicBezTo>
                  <a:pt x="198002" y="88491"/>
                  <a:pt x="187559" y="92821"/>
                  <a:pt x="176666" y="92821"/>
                </a:cubicBezTo>
                <a:cubicBezTo>
                  <a:pt x="169212" y="92821"/>
                  <a:pt x="162249" y="90857"/>
                  <a:pt x="156224" y="87375"/>
                </a:cubicBezTo>
                <a:lnTo>
                  <a:pt x="107571" y="136161"/>
                </a:lnTo>
                <a:lnTo>
                  <a:pt x="132746" y="161334"/>
                </a:lnTo>
                <a:cubicBezTo>
                  <a:pt x="138327" y="166915"/>
                  <a:pt x="138327" y="175974"/>
                  <a:pt x="132746" y="181554"/>
                </a:cubicBezTo>
                <a:lnTo>
                  <a:pt x="106635" y="207665"/>
                </a:lnTo>
                <a:cubicBezTo>
                  <a:pt x="93244" y="221056"/>
                  <a:pt x="75077" y="228598"/>
                  <a:pt x="56152" y="228598"/>
                </a:cubicBezTo>
                <a:lnTo>
                  <a:pt x="14284" y="228552"/>
                </a:lnTo>
                <a:cubicBezTo>
                  <a:pt x="6385" y="228552"/>
                  <a:pt x="0" y="222169"/>
                  <a:pt x="0" y="214269"/>
                </a:cubicBezTo>
                <a:lnTo>
                  <a:pt x="0" y="172447"/>
                </a:lnTo>
                <a:cubicBezTo>
                  <a:pt x="0" y="153521"/>
                  <a:pt x="7543" y="135354"/>
                  <a:pt x="20934" y="121965"/>
                </a:cubicBezTo>
                <a:lnTo>
                  <a:pt x="47046" y="95854"/>
                </a:lnTo>
                <a:cubicBezTo>
                  <a:pt x="52626" y="90274"/>
                  <a:pt x="61687" y="90274"/>
                  <a:pt x="67267" y="95854"/>
                </a:cubicBezTo>
                <a:lnTo>
                  <a:pt x="92396" y="120984"/>
                </a:lnTo>
                <a:lnTo>
                  <a:pt x="141137" y="72288"/>
                </a:lnTo>
                <a:cubicBezTo>
                  <a:pt x="137655" y="66262"/>
                  <a:pt x="135692" y="59299"/>
                  <a:pt x="135692" y="51844"/>
                </a:cubicBezTo>
                <a:cubicBezTo>
                  <a:pt x="135692" y="40954"/>
                  <a:pt x="140022" y="30552"/>
                  <a:pt x="147698" y="22830"/>
                </a:cubicBezTo>
                <a:lnTo>
                  <a:pt x="167382" y="3148"/>
                </a:lnTo>
                <a:moveTo>
                  <a:pt x="174971" y="25866"/>
                </a:moveTo>
                <a:lnTo>
                  <a:pt x="162876" y="38007"/>
                </a:lnTo>
                <a:cubicBezTo>
                  <a:pt x="159215" y="41667"/>
                  <a:pt x="157117" y="46666"/>
                  <a:pt x="157117" y="51844"/>
                </a:cubicBezTo>
                <a:cubicBezTo>
                  <a:pt x="157117" y="62646"/>
                  <a:pt x="165865" y="71440"/>
                  <a:pt x="176712" y="71440"/>
                </a:cubicBezTo>
                <a:cubicBezTo>
                  <a:pt x="181890" y="71440"/>
                  <a:pt x="186890" y="69387"/>
                  <a:pt x="190548" y="65681"/>
                </a:cubicBezTo>
                <a:lnTo>
                  <a:pt x="202689" y="53586"/>
                </a:lnTo>
                <a:lnTo>
                  <a:pt x="174971" y="25866"/>
                </a:lnTo>
                <a:moveTo>
                  <a:pt x="56106" y="207130"/>
                </a:moveTo>
                <a:cubicBezTo>
                  <a:pt x="69362" y="207130"/>
                  <a:pt x="82083" y="201863"/>
                  <a:pt x="91457" y="192490"/>
                </a:cubicBezTo>
                <a:lnTo>
                  <a:pt x="112526" y="171423"/>
                </a:lnTo>
                <a:lnTo>
                  <a:pt x="57132" y="116031"/>
                </a:lnTo>
                <a:lnTo>
                  <a:pt x="36064" y="137098"/>
                </a:lnTo>
                <a:cubicBezTo>
                  <a:pt x="26690" y="146471"/>
                  <a:pt x="21423" y="159192"/>
                  <a:pt x="21423" y="172449"/>
                </a:cubicBezTo>
                <a:lnTo>
                  <a:pt x="21423" y="207130"/>
                </a:lnTo>
                <a:lnTo>
                  <a:pt x="56106" y="20713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770296"/>
            <a:ext cx="228600" cy="203204"/>
          </a:xfrm>
          <a:custGeom>
            <a:avLst/>
            <a:gdLst/>
            <a:ahLst/>
            <a:cxnLst/>
            <a:rect l="l" t="t" r="r" b="b"/>
            <a:pathLst>
              <a:path w="228600" h="203204">
                <a:moveTo>
                  <a:pt x="110332" y="87117"/>
                </a:moveTo>
                <a:lnTo>
                  <a:pt x="141485" y="118273"/>
                </a:lnTo>
                <a:lnTo>
                  <a:pt x="208239" y="29215"/>
                </a:lnTo>
                <a:cubicBezTo>
                  <a:pt x="210143" y="26674"/>
                  <a:pt x="209866" y="23143"/>
                  <a:pt x="207644" y="20920"/>
                </a:cubicBezTo>
                <a:cubicBezTo>
                  <a:pt x="205422" y="18697"/>
                  <a:pt x="201890" y="18420"/>
                  <a:pt x="199351" y="20324"/>
                </a:cubicBezTo>
                <a:lnTo>
                  <a:pt x="110332" y="87117"/>
                </a:lnTo>
                <a:moveTo>
                  <a:pt x="79018" y="127638"/>
                </a:moveTo>
                <a:cubicBezTo>
                  <a:pt x="77072" y="127242"/>
                  <a:pt x="75088" y="127004"/>
                  <a:pt x="73024" y="127004"/>
                </a:cubicBezTo>
                <a:cubicBezTo>
                  <a:pt x="57228" y="127004"/>
                  <a:pt x="44449" y="139784"/>
                  <a:pt x="44449" y="155579"/>
                </a:cubicBezTo>
                <a:cubicBezTo>
                  <a:pt x="44449" y="157087"/>
                  <a:pt x="44568" y="158556"/>
                  <a:pt x="44767" y="159984"/>
                </a:cubicBezTo>
                <a:cubicBezTo>
                  <a:pt x="46077" y="168478"/>
                  <a:pt x="43893" y="177090"/>
                  <a:pt x="39289" y="183798"/>
                </a:cubicBezTo>
                <a:lnTo>
                  <a:pt x="39011" y="184155"/>
                </a:lnTo>
                <a:lnTo>
                  <a:pt x="72983" y="184155"/>
                </a:lnTo>
                <a:cubicBezTo>
                  <a:pt x="88779" y="184155"/>
                  <a:pt x="101558" y="171376"/>
                  <a:pt x="101558" y="155581"/>
                </a:cubicBezTo>
                <a:cubicBezTo>
                  <a:pt x="101558" y="153516"/>
                  <a:pt x="101359" y="151533"/>
                  <a:pt x="100922" y="149588"/>
                </a:cubicBezTo>
                <a:lnTo>
                  <a:pt x="78936" y="127602"/>
                </a:lnTo>
                <a:lnTo>
                  <a:pt x="79018" y="127638"/>
                </a:lnTo>
                <a:moveTo>
                  <a:pt x="152401" y="135458"/>
                </a:moveTo>
                <a:cubicBezTo>
                  <a:pt x="144820" y="145577"/>
                  <a:pt x="133111" y="151769"/>
                  <a:pt x="120532" y="152364"/>
                </a:cubicBezTo>
                <a:cubicBezTo>
                  <a:pt x="120612" y="153435"/>
                  <a:pt x="120651" y="154508"/>
                  <a:pt x="120651" y="155579"/>
                </a:cubicBezTo>
                <a:cubicBezTo>
                  <a:pt x="120651" y="181891"/>
                  <a:pt x="99338" y="203203"/>
                  <a:pt x="73026" y="203203"/>
                </a:cubicBezTo>
                <a:lnTo>
                  <a:pt x="12701" y="203203"/>
                </a:lnTo>
                <a:cubicBezTo>
                  <a:pt x="5676" y="203203"/>
                  <a:pt x="0" y="197528"/>
                  <a:pt x="0" y="190503"/>
                </a:cubicBezTo>
                <a:cubicBezTo>
                  <a:pt x="0" y="183478"/>
                  <a:pt x="5676" y="177803"/>
                  <a:pt x="12701" y="177803"/>
                </a:cubicBezTo>
                <a:lnTo>
                  <a:pt x="15083" y="177803"/>
                </a:lnTo>
                <a:cubicBezTo>
                  <a:pt x="22266" y="177803"/>
                  <a:pt x="27030" y="169945"/>
                  <a:pt x="25958" y="162880"/>
                </a:cubicBezTo>
                <a:cubicBezTo>
                  <a:pt x="25601" y="160498"/>
                  <a:pt x="25402" y="158078"/>
                  <a:pt x="25402" y="155577"/>
                </a:cubicBezTo>
                <a:cubicBezTo>
                  <a:pt x="25402" y="129264"/>
                  <a:pt x="46714" y="107952"/>
                  <a:pt x="73026" y="107952"/>
                </a:cubicBezTo>
                <a:cubicBezTo>
                  <a:pt x="74098" y="107952"/>
                  <a:pt x="75171" y="107992"/>
                  <a:pt x="76240" y="108072"/>
                </a:cubicBezTo>
                <a:cubicBezTo>
                  <a:pt x="76835" y="95491"/>
                  <a:pt x="82986" y="83823"/>
                  <a:pt x="93106" y="76203"/>
                </a:cubicBezTo>
                <a:lnTo>
                  <a:pt x="187921" y="5084"/>
                </a:lnTo>
                <a:cubicBezTo>
                  <a:pt x="198041" y="-2496"/>
                  <a:pt x="212171" y="-1504"/>
                  <a:pt x="221138" y="7425"/>
                </a:cubicBezTo>
                <a:cubicBezTo>
                  <a:pt x="230109" y="16354"/>
                  <a:pt x="231101" y="30523"/>
                  <a:pt x="223521" y="40643"/>
                </a:cubicBezTo>
                <a:lnTo>
                  <a:pt x="152401" y="13545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Fascinating World of Dinosaurs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Remember, the world of dinosaurs is full of wonder and discovery.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Keep exploring to unlock the secrets of these incredible creatures.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Wonder of Dinosaurs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studying dinosaurs, we uncover the mysteries of Earth's ancient history.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existence offers a glimpse into the evolution of life over millions of years.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Insights from the Past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Dinosaurs are fascinating creatures that continue to capture our imagination.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learning about dinosaurs, we can gain insights into the history of life on Earth.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Dinosaurs: A Fascinating Legacy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 Time!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Fascinating World of Dinosaurs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was the fastest dinosaur?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examines the swiftest species among the prehistoric giants.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Speediest Dinosaur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Which dinosaur had a crest on its head?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delves into the unique physical features of certain dinosaurs.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Crested Dinosaur Mystery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was the largest dinosaur that ever existed?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explores the massive creatures that roamed the Earth millions of years ago.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Largest Dinosaur Ever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46310" y="1971318"/>
            <a:ext cx="222929" cy="274320"/>
          </a:xfrm>
          <a:custGeom>
            <a:avLst/>
            <a:gdLst/>
            <a:ahLst/>
            <a:cxnLst/>
            <a:rect l="l" t="t" r="r" b="b"/>
            <a:pathLst>
              <a:path w="222929" h="274320">
                <a:moveTo>
                  <a:pt x="68593" y="12860"/>
                </a:moveTo>
                <a:cubicBezTo>
                  <a:pt x="68593" y="5733"/>
                  <a:pt x="74327" y="0"/>
                  <a:pt x="81454" y="0"/>
                </a:cubicBezTo>
                <a:lnTo>
                  <a:pt x="141473" y="0"/>
                </a:lnTo>
                <a:cubicBezTo>
                  <a:pt x="148600" y="0"/>
                  <a:pt x="154333" y="5733"/>
                  <a:pt x="154333" y="12860"/>
                </a:cubicBezTo>
                <a:cubicBezTo>
                  <a:pt x="154333" y="19987"/>
                  <a:pt x="148600" y="25720"/>
                  <a:pt x="141473" y="25720"/>
                </a:cubicBezTo>
                <a:lnTo>
                  <a:pt x="124325" y="25720"/>
                </a:lnTo>
                <a:lnTo>
                  <a:pt x="124325" y="52192"/>
                </a:lnTo>
                <a:cubicBezTo>
                  <a:pt x="147583" y="54872"/>
                  <a:pt x="168697" y="64679"/>
                  <a:pt x="185309" y="79468"/>
                </a:cubicBezTo>
                <a:lnTo>
                  <a:pt x="200957" y="63766"/>
                </a:lnTo>
                <a:cubicBezTo>
                  <a:pt x="205995" y="58729"/>
                  <a:pt x="214138" y="58729"/>
                  <a:pt x="219123" y="63766"/>
                </a:cubicBezTo>
                <a:cubicBezTo>
                  <a:pt x="224108" y="68802"/>
                  <a:pt x="224161" y="76949"/>
                  <a:pt x="219123" y="81931"/>
                </a:cubicBezTo>
                <a:lnTo>
                  <a:pt x="202510" y="98544"/>
                </a:lnTo>
                <a:cubicBezTo>
                  <a:pt x="215371" y="116709"/>
                  <a:pt x="222928" y="138896"/>
                  <a:pt x="222928" y="162850"/>
                </a:cubicBezTo>
                <a:cubicBezTo>
                  <a:pt x="222928" y="224424"/>
                  <a:pt x="173037" y="274314"/>
                  <a:pt x="111464" y="274314"/>
                </a:cubicBezTo>
                <a:cubicBezTo>
                  <a:pt x="49891" y="274314"/>
                  <a:pt x="0" y="224476"/>
                  <a:pt x="0" y="162905"/>
                </a:cubicBezTo>
                <a:cubicBezTo>
                  <a:pt x="0" y="105674"/>
                  <a:pt x="43085" y="58567"/>
                  <a:pt x="98603" y="52192"/>
                </a:cubicBezTo>
                <a:lnTo>
                  <a:pt x="98603" y="25720"/>
                </a:lnTo>
                <a:lnTo>
                  <a:pt x="81456" y="25720"/>
                </a:lnTo>
                <a:cubicBezTo>
                  <a:pt x="74329" y="25720"/>
                  <a:pt x="68595" y="19987"/>
                  <a:pt x="68595" y="12860"/>
                </a:cubicBezTo>
                <a:lnTo>
                  <a:pt x="68593" y="12860"/>
                </a:lnTo>
                <a:moveTo>
                  <a:pt x="111464" y="248652"/>
                </a:moveTo>
                <a:cubicBezTo>
                  <a:pt x="158819" y="248652"/>
                  <a:pt x="197207" y="210264"/>
                  <a:pt x="197207" y="162910"/>
                </a:cubicBezTo>
                <a:cubicBezTo>
                  <a:pt x="197207" y="115557"/>
                  <a:pt x="158819" y="77169"/>
                  <a:pt x="111464" y="77169"/>
                </a:cubicBezTo>
                <a:cubicBezTo>
                  <a:pt x="64110" y="77169"/>
                  <a:pt x="25722" y="115557"/>
                  <a:pt x="25722" y="162910"/>
                </a:cubicBezTo>
                <a:cubicBezTo>
                  <a:pt x="25722" y="210264"/>
                  <a:pt x="64110" y="248652"/>
                  <a:pt x="111464" y="248652"/>
                </a:cubicBezTo>
                <a:lnTo>
                  <a:pt x="111464" y="248652"/>
                </a:lnTo>
                <a:moveTo>
                  <a:pt x="124325" y="115752"/>
                </a:moveTo>
                <a:lnTo>
                  <a:pt x="124325" y="171483"/>
                </a:lnTo>
                <a:cubicBezTo>
                  <a:pt x="124325" y="178610"/>
                  <a:pt x="118591" y="184343"/>
                  <a:pt x="111464" y="184343"/>
                </a:cubicBezTo>
                <a:cubicBezTo>
                  <a:pt x="104337" y="184343"/>
                  <a:pt x="98604" y="178610"/>
                  <a:pt x="98604" y="171483"/>
                </a:cubicBezTo>
                <a:lnTo>
                  <a:pt x="98604" y="115752"/>
                </a:lnTo>
                <a:cubicBezTo>
                  <a:pt x="98604" y="108625"/>
                  <a:pt x="104337" y="102892"/>
                  <a:pt x="111464" y="102892"/>
                </a:cubicBezTo>
                <a:cubicBezTo>
                  <a:pt x="118591" y="102892"/>
                  <a:pt x="124325" y="108625"/>
                  <a:pt x="124325" y="115752"/>
                </a:cubicBezTo>
                <a:lnTo>
                  <a:pt x="124325" y="115752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006584" y="1971318"/>
            <a:ext cx="176327" cy="274320"/>
          </a:xfrm>
          <a:custGeom>
            <a:avLst/>
            <a:gdLst/>
            <a:ahLst/>
            <a:cxnLst/>
            <a:rect l="l" t="t" r="r" b="b"/>
            <a:pathLst>
              <a:path w="176327" h="274320">
                <a:moveTo>
                  <a:pt x="29397" y="78335"/>
                </a:moveTo>
                <a:cubicBezTo>
                  <a:pt x="29397" y="51265"/>
                  <a:pt x="51323" y="29339"/>
                  <a:pt x="78393" y="29339"/>
                </a:cubicBezTo>
                <a:lnTo>
                  <a:pt x="97992" y="29339"/>
                </a:lnTo>
                <a:cubicBezTo>
                  <a:pt x="125063" y="29339"/>
                  <a:pt x="146988" y="51265"/>
                  <a:pt x="146988" y="78335"/>
                </a:cubicBezTo>
                <a:lnTo>
                  <a:pt x="146988" y="81152"/>
                </a:lnTo>
                <a:cubicBezTo>
                  <a:pt x="146988" y="95913"/>
                  <a:pt x="139638" y="109692"/>
                  <a:pt x="127327" y="117840"/>
                </a:cubicBezTo>
                <a:lnTo>
                  <a:pt x="95296" y="139215"/>
                </a:lnTo>
                <a:cubicBezTo>
                  <a:pt x="81699" y="148278"/>
                  <a:pt x="73493" y="163591"/>
                  <a:pt x="73493" y="180003"/>
                </a:cubicBezTo>
                <a:lnTo>
                  <a:pt x="73493" y="181230"/>
                </a:lnTo>
                <a:cubicBezTo>
                  <a:pt x="73493" y="189374"/>
                  <a:pt x="80047" y="195928"/>
                  <a:pt x="88191" y="195928"/>
                </a:cubicBezTo>
                <a:cubicBezTo>
                  <a:pt x="96338" y="195928"/>
                  <a:pt x="102890" y="189374"/>
                  <a:pt x="102890" y="181230"/>
                </a:cubicBezTo>
                <a:lnTo>
                  <a:pt x="102890" y="180003"/>
                </a:lnTo>
                <a:cubicBezTo>
                  <a:pt x="102890" y="173450"/>
                  <a:pt x="106136" y="167324"/>
                  <a:pt x="111586" y="163712"/>
                </a:cubicBezTo>
                <a:lnTo>
                  <a:pt x="143618" y="142336"/>
                </a:lnTo>
                <a:cubicBezTo>
                  <a:pt x="164074" y="128678"/>
                  <a:pt x="176323" y="105772"/>
                  <a:pt x="176323" y="81212"/>
                </a:cubicBezTo>
                <a:lnTo>
                  <a:pt x="176323" y="78395"/>
                </a:lnTo>
                <a:cubicBezTo>
                  <a:pt x="176323" y="35094"/>
                  <a:pt x="141229" y="0"/>
                  <a:pt x="97928" y="0"/>
                </a:cubicBezTo>
                <a:lnTo>
                  <a:pt x="78329" y="0"/>
                </a:lnTo>
                <a:cubicBezTo>
                  <a:pt x="35091" y="-60"/>
                  <a:pt x="-4" y="35033"/>
                  <a:pt x="-4" y="78332"/>
                </a:cubicBezTo>
                <a:cubicBezTo>
                  <a:pt x="-4" y="86477"/>
                  <a:pt x="6550" y="93030"/>
                  <a:pt x="14695" y="93030"/>
                </a:cubicBezTo>
                <a:cubicBezTo>
                  <a:pt x="22841" y="93030"/>
                  <a:pt x="29393" y="86477"/>
                  <a:pt x="29393" y="78332"/>
                </a:cubicBezTo>
                <a:lnTo>
                  <a:pt x="29397" y="78335"/>
                </a:lnTo>
                <a:moveTo>
                  <a:pt x="88193" y="274320"/>
                </a:moveTo>
                <a:cubicBezTo>
                  <a:pt x="99018" y="274320"/>
                  <a:pt x="107792" y="265545"/>
                  <a:pt x="107792" y="254723"/>
                </a:cubicBezTo>
                <a:cubicBezTo>
                  <a:pt x="107792" y="243898"/>
                  <a:pt x="99018" y="235125"/>
                  <a:pt x="88193" y="235125"/>
                </a:cubicBezTo>
                <a:cubicBezTo>
                  <a:pt x="77369" y="235125"/>
                  <a:pt x="68595" y="243901"/>
                  <a:pt x="68595" y="254723"/>
                </a:cubicBezTo>
                <a:cubicBezTo>
                  <a:pt x="68595" y="265547"/>
                  <a:pt x="77369" y="274320"/>
                  <a:pt x="88193" y="27432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194560" y="1998733"/>
            <a:ext cx="274320" cy="219490"/>
          </a:xfrm>
          <a:custGeom>
            <a:avLst/>
            <a:gdLst/>
            <a:ahLst/>
            <a:cxnLst/>
            <a:rect l="l" t="t" r="r" b="b"/>
            <a:pathLst>
              <a:path w="274320" h="219490">
                <a:moveTo>
                  <a:pt x="192526" y="0"/>
                </a:moveTo>
                <a:cubicBezTo>
                  <a:pt x="185325" y="0"/>
                  <a:pt x="178379" y="2572"/>
                  <a:pt x="172934" y="7245"/>
                </a:cubicBezTo>
                <a:lnTo>
                  <a:pt x="161059" y="17447"/>
                </a:lnTo>
                <a:cubicBezTo>
                  <a:pt x="154629" y="22935"/>
                  <a:pt x="150898" y="31036"/>
                  <a:pt x="150898" y="39526"/>
                </a:cubicBezTo>
                <a:cubicBezTo>
                  <a:pt x="150898" y="55601"/>
                  <a:pt x="163931" y="68591"/>
                  <a:pt x="179962" y="68591"/>
                </a:cubicBezTo>
                <a:lnTo>
                  <a:pt x="202341" y="68591"/>
                </a:lnTo>
                <a:cubicBezTo>
                  <a:pt x="208041" y="68591"/>
                  <a:pt x="212631" y="73178"/>
                  <a:pt x="212631" y="78880"/>
                </a:cubicBezTo>
                <a:lnTo>
                  <a:pt x="212631" y="87111"/>
                </a:lnTo>
                <a:cubicBezTo>
                  <a:pt x="212631" y="92041"/>
                  <a:pt x="208645" y="96029"/>
                  <a:pt x="203713" y="96029"/>
                </a:cubicBezTo>
                <a:cubicBezTo>
                  <a:pt x="198138" y="96029"/>
                  <a:pt x="192737" y="94401"/>
                  <a:pt x="188109" y="91314"/>
                </a:cubicBezTo>
                <a:lnTo>
                  <a:pt x="177178" y="84027"/>
                </a:lnTo>
                <a:cubicBezTo>
                  <a:pt x="162087" y="73953"/>
                  <a:pt x="144339" y="68595"/>
                  <a:pt x="126162" y="68595"/>
                </a:cubicBezTo>
                <a:lnTo>
                  <a:pt x="122262" y="68595"/>
                </a:lnTo>
                <a:cubicBezTo>
                  <a:pt x="96198" y="68595"/>
                  <a:pt x="71032" y="78327"/>
                  <a:pt x="51742" y="95860"/>
                </a:cubicBezTo>
                <a:lnTo>
                  <a:pt x="17362" y="127155"/>
                </a:lnTo>
                <a:cubicBezTo>
                  <a:pt x="6301" y="137186"/>
                  <a:pt x="0" y="151461"/>
                  <a:pt x="0" y="166424"/>
                </a:cubicBezTo>
                <a:cubicBezTo>
                  <a:pt x="0" y="195746"/>
                  <a:pt x="23750" y="219497"/>
                  <a:pt x="53073" y="219497"/>
                </a:cubicBezTo>
                <a:lnTo>
                  <a:pt x="109316" y="219497"/>
                </a:lnTo>
                <a:cubicBezTo>
                  <a:pt x="124706" y="219497"/>
                  <a:pt x="137138" y="207021"/>
                  <a:pt x="137138" y="191674"/>
                </a:cubicBezTo>
                <a:cubicBezTo>
                  <a:pt x="137138" y="177528"/>
                  <a:pt x="126549" y="165654"/>
                  <a:pt x="112531" y="164023"/>
                </a:cubicBezTo>
                <a:lnTo>
                  <a:pt x="68289" y="158878"/>
                </a:lnTo>
                <a:cubicBezTo>
                  <a:pt x="67217" y="154335"/>
                  <a:pt x="63146" y="150904"/>
                  <a:pt x="58257" y="150904"/>
                </a:cubicBezTo>
                <a:cubicBezTo>
                  <a:pt x="52557" y="150904"/>
                  <a:pt x="47968" y="155491"/>
                  <a:pt x="47968" y="161194"/>
                </a:cubicBezTo>
                <a:cubicBezTo>
                  <a:pt x="47968" y="170324"/>
                  <a:pt x="54826" y="177998"/>
                  <a:pt x="63873" y="179071"/>
                </a:cubicBezTo>
                <a:lnTo>
                  <a:pt x="110172" y="184473"/>
                </a:lnTo>
                <a:cubicBezTo>
                  <a:pt x="113815" y="184901"/>
                  <a:pt x="116602" y="187989"/>
                  <a:pt x="116602" y="191674"/>
                </a:cubicBezTo>
                <a:cubicBezTo>
                  <a:pt x="116602" y="195660"/>
                  <a:pt x="113343" y="198920"/>
                  <a:pt x="109357" y="198920"/>
                </a:cubicBezTo>
                <a:lnTo>
                  <a:pt x="53114" y="198920"/>
                </a:lnTo>
                <a:cubicBezTo>
                  <a:pt x="35151" y="198920"/>
                  <a:pt x="20577" y="184343"/>
                  <a:pt x="20577" y="166424"/>
                </a:cubicBezTo>
                <a:cubicBezTo>
                  <a:pt x="20577" y="157249"/>
                  <a:pt x="24434" y="148547"/>
                  <a:pt x="31209" y="142374"/>
                </a:cubicBezTo>
                <a:lnTo>
                  <a:pt x="65590" y="111080"/>
                </a:lnTo>
                <a:cubicBezTo>
                  <a:pt x="81108" y="96975"/>
                  <a:pt x="101301" y="89174"/>
                  <a:pt x="122261" y="89174"/>
                </a:cubicBezTo>
                <a:lnTo>
                  <a:pt x="126162" y="89174"/>
                </a:lnTo>
                <a:cubicBezTo>
                  <a:pt x="140265" y="89174"/>
                  <a:pt x="154028" y="93334"/>
                  <a:pt x="165774" y="101178"/>
                </a:cubicBezTo>
                <a:lnTo>
                  <a:pt x="176662" y="108424"/>
                </a:lnTo>
                <a:cubicBezTo>
                  <a:pt x="184678" y="113781"/>
                  <a:pt x="194067" y="116611"/>
                  <a:pt x="203713" y="116611"/>
                </a:cubicBezTo>
                <a:cubicBezTo>
                  <a:pt x="220002" y="116611"/>
                  <a:pt x="233208" y="103406"/>
                  <a:pt x="233208" y="87116"/>
                </a:cubicBezTo>
                <a:lnTo>
                  <a:pt x="233208" y="78885"/>
                </a:lnTo>
                <a:cubicBezTo>
                  <a:pt x="233208" y="61824"/>
                  <a:pt x="219404" y="48020"/>
                  <a:pt x="202341" y="48020"/>
                </a:cubicBezTo>
                <a:lnTo>
                  <a:pt x="179962" y="48020"/>
                </a:lnTo>
                <a:cubicBezTo>
                  <a:pt x="175246" y="48020"/>
                  <a:pt x="171475" y="44205"/>
                  <a:pt x="171475" y="39532"/>
                </a:cubicBezTo>
                <a:cubicBezTo>
                  <a:pt x="171475" y="37045"/>
                  <a:pt x="172547" y="34688"/>
                  <a:pt x="174432" y="33059"/>
                </a:cubicBezTo>
                <a:lnTo>
                  <a:pt x="186307" y="22858"/>
                </a:lnTo>
                <a:cubicBezTo>
                  <a:pt x="188021" y="21400"/>
                  <a:pt x="190208" y="20586"/>
                  <a:pt x="192479" y="20586"/>
                </a:cubicBezTo>
                <a:lnTo>
                  <a:pt x="197453" y="20586"/>
                </a:lnTo>
                <a:cubicBezTo>
                  <a:pt x="228577" y="20586"/>
                  <a:pt x="253781" y="45792"/>
                  <a:pt x="253781" y="76874"/>
                </a:cubicBezTo>
                <a:lnTo>
                  <a:pt x="253781" y="88406"/>
                </a:lnTo>
                <a:cubicBezTo>
                  <a:pt x="253781" y="116270"/>
                  <a:pt x="241393" y="142679"/>
                  <a:pt x="220002" y="160513"/>
                </a:cubicBezTo>
                <a:lnTo>
                  <a:pt x="216315" y="163599"/>
                </a:lnTo>
                <a:cubicBezTo>
                  <a:pt x="213657" y="165829"/>
                  <a:pt x="212370" y="169130"/>
                  <a:pt x="212628" y="172344"/>
                </a:cubicBezTo>
                <a:cubicBezTo>
                  <a:pt x="212584" y="172644"/>
                  <a:pt x="212584" y="172901"/>
                  <a:pt x="212584" y="173202"/>
                </a:cubicBezTo>
                <a:lnTo>
                  <a:pt x="212584" y="195493"/>
                </a:lnTo>
                <a:cubicBezTo>
                  <a:pt x="212584" y="197379"/>
                  <a:pt x="211040" y="198924"/>
                  <a:pt x="209155" y="198924"/>
                </a:cubicBezTo>
                <a:lnTo>
                  <a:pt x="188578" y="198924"/>
                </a:lnTo>
                <a:cubicBezTo>
                  <a:pt x="186691" y="198924"/>
                  <a:pt x="185149" y="197381"/>
                  <a:pt x="185149" y="195495"/>
                </a:cubicBezTo>
                <a:lnTo>
                  <a:pt x="185149" y="181777"/>
                </a:lnTo>
                <a:cubicBezTo>
                  <a:pt x="185149" y="178349"/>
                  <a:pt x="183479" y="175175"/>
                  <a:pt x="180648" y="173246"/>
                </a:cubicBezTo>
                <a:cubicBezTo>
                  <a:pt x="177819" y="171360"/>
                  <a:pt x="174262" y="170930"/>
                  <a:pt x="171088" y="172216"/>
                </a:cubicBezTo>
                <a:lnTo>
                  <a:pt x="171044" y="172216"/>
                </a:lnTo>
                <a:cubicBezTo>
                  <a:pt x="170959" y="172260"/>
                  <a:pt x="170830" y="172302"/>
                  <a:pt x="170657" y="172346"/>
                </a:cubicBezTo>
                <a:cubicBezTo>
                  <a:pt x="170270" y="172475"/>
                  <a:pt x="169628" y="172688"/>
                  <a:pt x="168685" y="172989"/>
                </a:cubicBezTo>
                <a:cubicBezTo>
                  <a:pt x="166885" y="173547"/>
                  <a:pt x="164054" y="174317"/>
                  <a:pt x="160326" y="175134"/>
                </a:cubicBezTo>
                <a:cubicBezTo>
                  <a:pt x="157026" y="175821"/>
                  <a:pt x="152996" y="176549"/>
                  <a:pt x="148237" y="177105"/>
                </a:cubicBezTo>
                <a:cubicBezTo>
                  <a:pt x="149951" y="181648"/>
                  <a:pt x="150851" y="186536"/>
                  <a:pt x="150851" y="191681"/>
                </a:cubicBezTo>
                <a:cubicBezTo>
                  <a:pt x="150851" y="193696"/>
                  <a:pt x="150722" y="195667"/>
                  <a:pt x="150423" y="197596"/>
                </a:cubicBezTo>
                <a:cubicBezTo>
                  <a:pt x="155868" y="196953"/>
                  <a:pt x="160584" y="196139"/>
                  <a:pt x="164526" y="195281"/>
                </a:cubicBezTo>
                <a:cubicBezTo>
                  <a:pt x="164526" y="195281"/>
                  <a:pt x="164526" y="195281"/>
                  <a:pt x="164570" y="195281"/>
                </a:cubicBezTo>
                <a:lnTo>
                  <a:pt x="164570" y="195496"/>
                </a:lnTo>
                <a:cubicBezTo>
                  <a:pt x="164570" y="208742"/>
                  <a:pt x="175329" y="219501"/>
                  <a:pt x="188575" y="219501"/>
                </a:cubicBezTo>
                <a:lnTo>
                  <a:pt x="209152" y="219501"/>
                </a:lnTo>
                <a:cubicBezTo>
                  <a:pt x="222399" y="219501"/>
                  <a:pt x="233158" y="208742"/>
                  <a:pt x="233158" y="195496"/>
                </a:cubicBezTo>
                <a:lnTo>
                  <a:pt x="233158" y="176290"/>
                </a:lnTo>
                <a:cubicBezTo>
                  <a:pt x="259221" y="154556"/>
                  <a:pt x="274312" y="122361"/>
                  <a:pt x="274312" y="88408"/>
                </a:cubicBezTo>
                <a:lnTo>
                  <a:pt x="274312" y="76876"/>
                </a:lnTo>
                <a:cubicBezTo>
                  <a:pt x="274355" y="34436"/>
                  <a:pt x="239931" y="11"/>
                  <a:pt x="197491" y="11"/>
                </a:cubicBezTo>
                <a:lnTo>
                  <a:pt x="192526" y="0"/>
                </a:lnTo>
                <a:moveTo>
                  <a:pt x="205773" y="34295"/>
                </a:moveTo>
                <a:cubicBezTo>
                  <a:pt x="205773" y="30507"/>
                  <a:pt x="202703" y="27436"/>
                  <a:pt x="198915" y="27436"/>
                </a:cubicBezTo>
                <a:cubicBezTo>
                  <a:pt x="195127" y="27436"/>
                  <a:pt x="192057" y="30507"/>
                  <a:pt x="192057" y="34295"/>
                </a:cubicBezTo>
                <a:cubicBezTo>
                  <a:pt x="192057" y="38084"/>
                  <a:pt x="195127" y="41154"/>
                  <a:pt x="198915" y="41154"/>
                </a:cubicBezTo>
                <a:cubicBezTo>
                  <a:pt x="202703" y="41154"/>
                  <a:pt x="205773" y="38084"/>
                  <a:pt x="205773" y="34295"/>
                </a:cubicBezTo>
                <a:lnTo>
                  <a:pt x="205773" y="3429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Fascinating World of Dinosaurs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Answer Key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Velociraptor was a small, carnivorous dinosaur with a sickle-shaped claw on each foot.</a:t>
            </a:r>
            <a:endParaRPr lang="en-US" sz="1316" dirty="0"/>
          </a:p>
          <a:p>
            <a:pPr algn="ctr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lived during the Late Cretaceous period and is known for its agility and intelligence.</a:t>
            </a:r>
            <a:endParaRPr lang="en-US" sz="1316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Velociraptor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Parasaurolophus is known for its distinctive long, curved cranial crest.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herbivorous dinosaur lived during the Late Cretaceous period.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Parasaurolophus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Argentinosaurus is one of the largest known land animals to have ever existed.</a:t>
            </a:r>
            <a:endParaRPr lang="en-US" sz="1388" dirty="0"/>
          </a:p>
          <a:p>
            <a:pPr algn="ctr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was a long-necked herbivorous dinosaur from the Late Cretaceous period.</a:t>
            </a:r>
            <a:endParaRPr lang="en-US" sz="1388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Argentinosaurus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56" y="3685543"/>
            <a:ext cx="228600" cy="228505"/>
          </a:xfrm>
          <a:custGeom>
            <a:avLst/>
            <a:gdLst/>
            <a:ahLst/>
            <a:cxnLst/>
            <a:rect l="l" t="t" r="r" b="b"/>
            <a:pathLst>
              <a:path w="228600" h="228505">
                <a:moveTo>
                  <a:pt x="3148" y="3114"/>
                </a:moveTo>
                <a:cubicBezTo>
                  <a:pt x="7345" y="-1037"/>
                  <a:pt x="14130" y="-1037"/>
                  <a:pt x="18325" y="3114"/>
                </a:cubicBezTo>
                <a:lnTo>
                  <a:pt x="64570" y="49362"/>
                </a:lnTo>
                <a:cubicBezTo>
                  <a:pt x="71266" y="56057"/>
                  <a:pt x="75015" y="65165"/>
                  <a:pt x="75015" y="74627"/>
                </a:cubicBezTo>
                <a:lnTo>
                  <a:pt x="75015" y="82127"/>
                </a:lnTo>
                <a:lnTo>
                  <a:pt x="82515" y="82127"/>
                </a:lnTo>
                <a:cubicBezTo>
                  <a:pt x="91979" y="82127"/>
                  <a:pt x="101085" y="85877"/>
                  <a:pt x="107783" y="92572"/>
                </a:cubicBezTo>
                <a:lnTo>
                  <a:pt x="150279" y="135069"/>
                </a:lnTo>
                <a:cubicBezTo>
                  <a:pt x="156975" y="141764"/>
                  <a:pt x="160724" y="150873"/>
                  <a:pt x="160724" y="160335"/>
                </a:cubicBezTo>
                <a:lnTo>
                  <a:pt x="160724" y="167835"/>
                </a:lnTo>
                <a:lnTo>
                  <a:pt x="168224" y="167835"/>
                </a:lnTo>
                <a:cubicBezTo>
                  <a:pt x="177688" y="167835"/>
                  <a:pt x="186794" y="171584"/>
                  <a:pt x="193492" y="178280"/>
                </a:cubicBezTo>
                <a:lnTo>
                  <a:pt x="225454" y="210241"/>
                </a:lnTo>
                <a:cubicBezTo>
                  <a:pt x="229652" y="214436"/>
                  <a:pt x="229652" y="221223"/>
                  <a:pt x="225454" y="225374"/>
                </a:cubicBezTo>
                <a:cubicBezTo>
                  <a:pt x="221257" y="229526"/>
                  <a:pt x="214473" y="229570"/>
                  <a:pt x="210321" y="225374"/>
                </a:cubicBezTo>
                <a:lnTo>
                  <a:pt x="178358" y="193413"/>
                </a:lnTo>
                <a:cubicBezTo>
                  <a:pt x="175679" y="190735"/>
                  <a:pt x="172065" y="189218"/>
                  <a:pt x="168270" y="189218"/>
                </a:cubicBezTo>
                <a:lnTo>
                  <a:pt x="150012" y="189264"/>
                </a:lnTo>
                <a:cubicBezTo>
                  <a:pt x="144075" y="189264"/>
                  <a:pt x="139297" y="184488"/>
                  <a:pt x="139297" y="178549"/>
                </a:cubicBezTo>
                <a:lnTo>
                  <a:pt x="139297" y="160335"/>
                </a:lnTo>
                <a:cubicBezTo>
                  <a:pt x="139297" y="156540"/>
                  <a:pt x="137780" y="152925"/>
                  <a:pt x="135100" y="150246"/>
                </a:cubicBezTo>
                <a:lnTo>
                  <a:pt x="92604" y="107749"/>
                </a:lnTo>
                <a:cubicBezTo>
                  <a:pt x="89924" y="105071"/>
                  <a:pt x="86310" y="103554"/>
                  <a:pt x="82515" y="103554"/>
                </a:cubicBezTo>
                <a:lnTo>
                  <a:pt x="64303" y="103554"/>
                </a:lnTo>
                <a:cubicBezTo>
                  <a:pt x="58366" y="103554"/>
                  <a:pt x="53588" y="98778"/>
                  <a:pt x="53588" y="92839"/>
                </a:cubicBezTo>
                <a:lnTo>
                  <a:pt x="53588" y="74625"/>
                </a:lnTo>
                <a:cubicBezTo>
                  <a:pt x="53588" y="70830"/>
                  <a:pt x="52071" y="67214"/>
                  <a:pt x="49391" y="64536"/>
                </a:cubicBezTo>
                <a:lnTo>
                  <a:pt x="3146" y="18289"/>
                </a:lnTo>
                <a:cubicBezTo>
                  <a:pt x="-1006" y="14094"/>
                  <a:pt x="-1006" y="7307"/>
                  <a:pt x="3146" y="3112"/>
                </a:cubicBezTo>
                <a:lnTo>
                  <a:pt x="3148" y="3114"/>
                </a:lnTo>
              </a:path>
              <a:path w="228600" h="228505">
                <a:moveTo>
                  <a:pt x="3148" y="103106"/>
                </a:moveTo>
                <a:cubicBezTo>
                  <a:pt x="7345" y="98911"/>
                  <a:pt x="14130" y="98911"/>
                  <a:pt x="18281" y="103106"/>
                </a:cubicBezTo>
                <a:lnTo>
                  <a:pt x="51314" y="136139"/>
                </a:lnTo>
                <a:cubicBezTo>
                  <a:pt x="57340" y="142165"/>
                  <a:pt x="60732" y="150334"/>
                  <a:pt x="60732" y="158861"/>
                </a:cubicBezTo>
                <a:lnTo>
                  <a:pt x="60732" y="167835"/>
                </a:lnTo>
                <a:lnTo>
                  <a:pt x="69705" y="167835"/>
                </a:lnTo>
                <a:cubicBezTo>
                  <a:pt x="78231" y="167835"/>
                  <a:pt x="86399" y="171228"/>
                  <a:pt x="92425" y="177254"/>
                </a:cubicBezTo>
                <a:lnTo>
                  <a:pt x="125458" y="210243"/>
                </a:lnTo>
                <a:cubicBezTo>
                  <a:pt x="129655" y="214438"/>
                  <a:pt x="129655" y="221225"/>
                  <a:pt x="125458" y="225377"/>
                </a:cubicBezTo>
                <a:cubicBezTo>
                  <a:pt x="121261" y="229529"/>
                  <a:pt x="114476" y="229572"/>
                  <a:pt x="110325" y="225377"/>
                </a:cubicBezTo>
                <a:lnTo>
                  <a:pt x="77292" y="192388"/>
                </a:lnTo>
                <a:cubicBezTo>
                  <a:pt x="75283" y="190379"/>
                  <a:pt x="72560" y="189264"/>
                  <a:pt x="69702" y="189264"/>
                </a:cubicBezTo>
                <a:lnTo>
                  <a:pt x="50015" y="189264"/>
                </a:lnTo>
                <a:cubicBezTo>
                  <a:pt x="44079" y="189264"/>
                  <a:pt x="39301" y="184488"/>
                  <a:pt x="39301" y="178549"/>
                </a:cubicBezTo>
                <a:lnTo>
                  <a:pt x="39301" y="158864"/>
                </a:lnTo>
                <a:cubicBezTo>
                  <a:pt x="39301" y="156007"/>
                  <a:pt x="38185" y="153284"/>
                  <a:pt x="36176" y="151275"/>
                </a:cubicBezTo>
                <a:lnTo>
                  <a:pt x="3143" y="118286"/>
                </a:lnTo>
                <a:cubicBezTo>
                  <a:pt x="-1054" y="114090"/>
                  <a:pt x="-1054" y="107304"/>
                  <a:pt x="3143" y="103152"/>
                </a:cubicBezTo>
                <a:lnTo>
                  <a:pt x="3148" y="103106"/>
                </a:lnTo>
              </a:path>
              <a:path w="228600" h="228505">
                <a:moveTo>
                  <a:pt x="118317" y="3114"/>
                </a:moveTo>
                <a:lnTo>
                  <a:pt x="122735" y="7534"/>
                </a:lnTo>
                <a:cubicBezTo>
                  <a:pt x="128761" y="13605"/>
                  <a:pt x="132154" y="21774"/>
                  <a:pt x="132154" y="30300"/>
                </a:cubicBezTo>
                <a:lnTo>
                  <a:pt x="132154" y="39273"/>
                </a:lnTo>
                <a:lnTo>
                  <a:pt x="141126" y="39273"/>
                </a:lnTo>
                <a:cubicBezTo>
                  <a:pt x="149653" y="39273"/>
                  <a:pt x="157821" y="42666"/>
                  <a:pt x="163847" y="48692"/>
                </a:cubicBezTo>
                <a:lnTo>
                  <a:pt x="179872" y="64717"/>
                </a:lnTo>
                <a:cubicBezTo>
                  <a:pt x="185898" y="70743"/>
                  <a:pt x="189290" y="78912"/>
                  <a:pt x="189290" y="87440"/>
                </a:cubicBezTo>
                <a:lnTo>
                  <a:pt x="189290" y="96413"/>
                </a:lnTo>
                <a:lnTo>
                  <a:pt x="198262" y="96413"/>
                </a:lnTo>
                <a:cubicBezTo>
                  <a:pt x="206789" y="96413"/>
                  <a:pt x="214957" y="99806"/>
                  <a:pt x="220983" y="105832"/>
                </a:cubicBezTo>
                <a:lnTo>
                  <a:pt x="225448" y="110251"/>
                </a:lnTo>
                <a:cubicBezTo>
                  <a:pt x="229645" y="114447"/>
                  <a:pt x="229645" y="121233"/>
                  <a:pt x="225448" y="125385"/>
                </a:cubicBezTo>
                <a:cubicBezTo>
                  <a:pt x="221251" y="129537"/>
                  <a:pt x="214466" y="129581"/>
                  <a:pt x="210314" y="125385"/>
                </a:cubicBezTo>
                <a:lnTo>
                  <a:pt x="205895" y="120966"/>
                </a:lnTo>
                <a:cubicBezTo>
                  <a:pt x="203886" y="118958"/>
                  <a:pt x="201163" y="117842"/>
                  <a:pt x="198306" y="117842"/>
                </a:cubicBezTo>
                <a:lnTo>
                  <a:pt x="178575" y="117842"/>
                </a:lnTo>
                <a:cubicBezTo>
                  <a:pt x="172639" y="117842"/>
                  <a:pt x="167861" y="113067"/>
                  <a:pt x="167861" y="107128"/>
                </a:cubicBezTo>
                <a:lnTo>
                  <a:pt x="167861" y="87442"/>
                </a:lnTo>
                <a:cubicBezTo>
                  <a:pt x="167861" y="84586"/>
                  <a:pt x="166745" y="81862"/>
                  <a:pt x="164736" y="79854"/>
                </a:cubicBezTo>
                <a:lnTo>
                  <a:pt x="148711" y="63828"/>
                </a:lnTo>
                <a:cubicBezTo>
                  <a:pt x="146702" y="61820"/>
                  <a:pt x="143979" y="60705"/>
                  <a:pt x="141122" y="60705"/>
                </a:cubicBezTo>
                <a:lnTo>
                  <a:pt x="121435" y="60705"/>
                </a:lnTo>
                <a:cubicBezTo>
                  <a:pt x="115498" y="60705"/>
                  <a:pt x="110720" y="55929"/>
                  <a:pt x="110720" y="49990"/>
                </a:cubicBezTo>
                <a:lnTo>
                  <a:pt x="110720" y="30305"/>
                </a:lnTo>
                <a:cubicBezTo>
                  <a:pt x="110720" y="27448"/>
                  <a:pt x="109605" y="24724"/>
                  <a:pt x="107595" y="22716"/>
                </a:cubicBezTo>
                <a:lnTo>
                  <a:pt x="103131" y="18297"/>
                </a:lnTo>
                <a:cubicBezTo>
                  <a:pt x="98934" y="14101"/>
                  <a:pt x="98934" y="7315"/>
                  <a:pt x="103131" y="3163"/>
                </a:cubicBezTo>
                <a:cubicBezTo>
                  <a:pt x="107328" y="-989"/>
                  <a:pt x="114113" y="-1033"/>
                  <a:pt x="118264" y="3163"/>
                </a:cubicBezTo>
                <a:lnTo>
                  <a:pt x="118317" y="311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708342"/>
            <a:ext cx="228600" cy="182909"/>
          </a:xfrm>
          <a:custGeom>
            <a:avLst/>
            <a:gdLst/>
            <a:ahLst/>
            <a:cxnLst/>
            <a:rect l="l" t="t" r="r" b="b"/>
            <a:pathLst>
              <a:path w="228600" h="182909">
                <a:moveTo>
                  <a:pt x="160438" y="0"/>
                </a:moveTo>
                <a:cubicBezTo>
                  <a:pt x="154438" y="0"/>
                  <a:pt x="148649" y="2144"/>
                  <a:pt x="144112" y="6038"/>
                </a:cubicBezTo>
                <a:lnTo>
                  <a:pt x="134216" y="14539"/>
                </a:lnTo>
                <a:cubicBezTo>
                  <a:pt x="128857" y="19112"/>
                  <a:pt x="125748" y="25863"/>
                  <a:pt x="125748" y="32938"/>
                </a:cubicBezTo>
                <a:cubicBezTo>
                  <a:pt x="125748" y="46334"/>
                  <a:pt x="136609" y="57159"/>
                  <a:pt x="149968" y="57159"/>
                </a:cubicBezTo>
                <a:lnTo>
                  <a:pt x="168618" y="57159"/>
                </a:lnTo>
                <a:cubicBezTo>
                  <a:pt x="173368" y="57159"/>
                  <a:pt x="177192" y="60982"/>
                  <a:pt x="177192" y="65734"/>
                </a:cubicBezTo>
                <a:lnTo>
                  <a:pt x="177192" y="72593"/>
                </a:lnTo>
                <a:cubicBezTo>
                  <a:pt x="177192" y="76701"/>
                  <a:pt x="173871" y="80024"/>
                  <a:pt x="169761" y="80024"/>
                </a:cubicBezTo>
                <a:cubicBezTo>
                  <a:pt x="165115" y="80024"/>
                  <a:pt x="160614" y="78667"/>
                  <a:pt x="156758" y="76096"/>
                </a:cubicBezTo>
                <a:lnTo>
                  <a:pt x="147648" y="70023"/>
                </a:lnTo>
                <a:cubicBezTo>
                  <a:pt x="135073" y="61627"/>
                  <a:pt x="120282" y="57163"/>
                  <a:pt x="105135" y="57163"/>
                </a:cubicBezTo>
                <a:lnTo>
                  <a:pt x="101885" y="57163"/>
                </a:lnTo>
                <a:cubicBezTo>
                  <a:pt x="80165" y="57163"/>
                  <a:pt x="59194" y="65273"/>
                  <a:pt x="43119" y="79884"/>
                </a:cubicBezTo>
                <a:lnTo>
                  <a:pt x="14468" y="105963"/>
                </a:lnTo>
                <a:cubicBezTo>
                  <a:pt x="5251" y="114322"/>
                  <a:pt x="0" y="126218"/>
                  <a:pt x="0" y="138687"/>
                </a:cubicBezTo>
                <a:cubicBezTo>
                  <a:pt x="0" y="163122"/>
                  <a:pt x="19792" y="182914"/>
                  <a:pt x="44227" y="182914"/>
                </a:cubicBezTo>
                <a:lnTo>
                  <a:pt x="91097" y="182914"/>
                </a:lnTo>
                <a:cubicBezTo>
                  <a:pt x="103922" y="182914"/>
                  <a:pt x="114282" y="172518"/>
                  <a:pt x="114282" y="159729"/>
                </a:cubicBezTo>
                <a:cubicBezTo>
                  <a:pt x="114282" y="147940"/>
                  <a:pt x="105458" y="138045"/>
                  <a:pt x="93776" y="136686"/>
                </a:cubicBezTo>
                <a:lnTo>
                  <a:pt x="56908" y="132398"/>
                </a:lnTo>
                <a:cubicBezTo>
                  <a:pt x="56014" y="128612"/>
                  <a:pt x="52621" y="125753"/>
                  <a:pt x="48548" y="125753"/>
                </a:cubicBezTo>
                <a:cubicBezTo>
                  <a:pt x="43797" y="125753"/>
                  <a:pt x="39973" y="129576"/>
                  <a:pt x="39973" y="134328"/>
                </a:cubicBezTo>
                <a:cubicBezTo>
                  <a:pt x="39973" y="141937"/>
                  <a:pt x="45688" y="148332"/>
                  <a:pt x="53227" y="149226"/>
                </a:cubicBezTo>
                <a:lnTo>
                  <a:pt x="91810" y="153727"/>
                </a:lnTo>
                <a:cubicBezTo>
                  <a:pt x="94846" y="154084"/>
                  <a:pt x="97169" y="156658"/>
                  <a:pt x="97169" y="159729"/>
                </a:cubicBezTo>
                <a:cubicBezTo>
                  <a:pt x="97169" y="163050"/>
                  <a:pt x="94453" y="165767"/>
                  <a:pt x="91131" y="165767"/>
                </a:cubicBezTo>
                <a:lnTo>
                  <a:pt x="44262" y="165767"/>
                </a:lnTo>
                <a:cubicBezTo>
                  <a:pt x="29293" y="165767"/>
                  <a:pt x="17147" y="153620"/>
                  <a:pt x="17147" y="138687"/>
                </a:cubicBezTo>
                <a:cubicBezTo>
                  <a:pt x="17147" y="131041"/>
                  <a:pt x="20361" y="123789"/>
                  <a:pt x="26008" y="118646"/>
                </a:cubicBezTo>
                <a:lnTo>
                  <a:pt x="54658" y="92567"/>
                </a:lnTo>
                <a:cubicBezTo>
                  <a:pt x="67590" y="80813"/>
                  <a:pt x="84417" y="74312"/>
                  <a:pt x="101885" y="74312"/>
                </a:cubicBezTo>
                <a:lnTo>
                  <a:pt x="105135" y="74312"/>
                </a:lnTo>
                <a:cubicBezTo>
                  <a:pt x="116888" y="74312"/>
                  <a:pt x="128357" y="77778"/>
                  <a:pt x="138145" y="84316"/>
                </a:cubicBezTo>
                <a:lnTo>
                  <a:pt x="147218" y="90353"/>
                </a:lnTo>
                <a:cubicBezTo>
                  <a:pt x="153898" y="94818"/>
                  <a:pt x="161723" y="97176"/>
                  <a:pt x="169761" y="97176"/>
                </a:cubicBezTo>
                <a:cubicBezTo>
                  <a:pt x="183335" y="97176"/>
                  <a:pt x="194340" y="86172"/>
                  <a:pt x="194340" y="72597"/>
                </a:cubicBezTo>
                <a:lnTo>
                  <a:pt x="194340" y="65738"/>
                </a:lnTo>
                <a:cubicBezTo>
                  <a:pt x="194340" y="51520"/>
                  <a:pt x="182837" y="40017"/>
                  <a:pt x="168618" y="40017"/>
                </a:cubicBezTo>
                <a:lnTo>
                  <a:pt x="149968" y="40017"/>
                </a:lnTo>
                <a:cubicBezTo>
                  <a:pt x="146039" y="40017"/>
                  <a:pt x="142896" y="36838"/>
                  <a:pt x="142896" y="32944"/>
                </a:cubicBezTo>
                <a:cubicBezTo>
                  <a:pt x="142896" y="30871"/>
                  <a:pt x="143789" y="28907"/>
                  <a:pt x="145360" y="27550"/>
                </a:cubicBezTo>
                <a:lnTo>
                  <a:pt x="155256" y="19048"/>
                </a:lnTo>
                <a:cubicBezTo>
                  <a:pt x="156685" y="17834"/>
                  <a:pt x="158507" y="17155"/>
                  <a:pt x="160399" y="17155"/>
                </a:cubicBezTo>
                <a:lnTo>
                  <a:pt x="164544" y="17155"/>
                </a:lnTo>
                <a:cubicBezTo>
                  <a:pt x="190481" y="17155"/>
                  <a:pt x="211485" y="38160"/>
                  <a:pt x="211485" y="64062"/>
                </a:cubicBezTo>
                <a:lnTo>
                  <a:pt x="211485" y="73672"/>
                </a:lnTo>
                <a:cubicBezTo>
                  <a:pt x="211485" y="96892"/>
                  <a:pt x="201161" y="118900"/>
                  <a:pt x="183335" y="133761"/>
                </a:cubicBezTo>
                <a:lnTo>
                  <a:pt x="180263" y="136333"/>
                </a:lnTo>
                <a:cubicBezTo>
                  <a:pt x="178047" y="138191"/>
                  <a:pt x="176975" y="140942"/>
                  <a:pt x="177190" y="143620"/>
                </a:cubicBezTo>
                <a:cubicBezTo>
                  <a:pt x="177154" y="143871"/>
                  <a:pt x="177154" y="144085"/>
                  <a:pt x="177154" y="144335"/>
                </a:cubicBezTo>
                <a:lnTo>
                  <a:pt x="177154" y="162911"/>
                </a:lnTo>
                <a:cubicBezTo>
                  <a:pt x="177154" y="164482"/>
                  <a:pt x="175867" y="165770"/>
                  <a:pt x="174296" y="165770"/>
                </a:cubicBezTo>
                <a:lnTo>
                  <a:pt x="157149" y="165770"/>
                </a:lnTo>
                <a:cubicBezTo>
                  <a:pt x="155576" y="165770"/>
                  <a:pt x="154291" y="164484"/>
                  <a:pt x="154291" y="162913"/>
                </a:cubicBezTo>
                <a:lnTo>
                  <a:pt x="154291" y="151481"/>
                </a:lnTo>
                <a:cubicBezTo>
                  <a:pt x="154291" y="148624"/>
                  <a:pt x="152899" y="145979"/>
                  <a:pt x="150540" y="144372"/>
                </a:cubicBezTo>
                <a:cubicBezTo>
                  <a:pt x="148183" y="142801"/>
                  <a:pt x="145218" y="142442"/>
                  <a:pt x="142573" y="143514"/>
                </a:cubicBezTo>
                <a:lnTo>
                  <a:pt x="142537" y="143514"/>
                </a:lnTo>
                <a:cubicBezTo>
                  <a:pt x="142466" y="143550"/>
                  <a:pt x="142358" y="143585"/>
                  <a:pt x="142214" y="143622"/>
                </a:cubicBezTo>
                <a:cubicBezTo>
                  <a:pt x="141892" y="143730"/>
                  <a:pt x="141357" y="143907"/>
                  <a:pt x="140571" y="144158"/>
                </a:cubicBezTo>
                <a:cubicBezTo>
                  <a:pt x="139071" y="144622"/>
                  <a:pt x="136712" y="145264"/>
                  <a:pt x="133605" y="145945"/>
                </a:cubicBezTo>
                <a:cubicBezTo>
                  <a:pt x="130855" y="146517"/>
                  <a:pt x="127497" y="147124"/>
                  <a:pt x="123531" y="147587"/>
                </a:cubicBezTo>
                <a:cubicBezTo>
                  <a:pt x="124960" y="151373"/>
                  <a:pt x="125709" y="155447"/>
                  <a:pt x="125709" y="159734"/>
                </a:cubicBezTo>
                <a:cubicBezTo>
                  <a:pt x="125709" y="161413"/>
                  <a:pt x="125602" y="163056"/>
                  <a:pt x="125353" y="164663"/>
                </a:cubicBezTo>
                <a:cubicBezTo>
                  <a:pt x="129891" y="164128"/>
                  <a:pt x="133820" y="163449"/>
                  <a:pt x="137105" y="162734"/>
                </a:cubicBezTo>
                <a:cubicBezTo>
                  <a:pt x="137105" y="162734"/>
                  <a:pt x="137105" y="162734"/>
                  <a:pt x="137142" y="162734"/>
                </a:cubicBezTo>
                <a:lnTo>
                  <a:pt x="137142" y="162913"/>
                </a:lnTo>
                <a:cubicBezTo>
                  <a:pt x="137142" y="173952"/>
                  <a:pt x="146107" y="182918"/>
                  <a:pt x="157146" y="182918"/>
                </a:cubicBezTo>
                <a:lnTo>
                  <a:pt x="174294" y="182918"/>
                </a:lnTo>
                <a:cubicBezTo>
                  <a:pt x="185333" y="182918"/>
                  <a:pt x="194299" y="173952"/>
                  <a:pt x="194299" y="162913"/>
                </a:cubicBezTo>
                <a:lnTo>
                  <a:pt x="194299" y="146909"/>
                </a:lnTo>
                <a:cubicBezTo>
                  <a:pt x="216018" y="128797"/>
                  <a:pt x="228593" y="101968"/>
                  <a:pt x="228593" y="73674"/>
                </a:cubicBezTo>
                <a:lnTo>
                  <a:pt x="228593" y="64064"/>
                </a:lnTo>
                <a:cubicBezTo>
                  <a:pt x="228630" y="28697"/>
                  <a:pt x="199943" y="9"/>
                  <a:pt x="164576" y="9"/>
                </a:cubicBezTo>
                <a:lnTo>
                  <a:pt x="160438" y="0"/>
                </a:lnTo>
                <a:moveTo>
                  <a:pt x="171477" y="28579"/>
                </a:moveTo>
                <a:cubicBezTo>
                  <a:pt x="171477" y="25423"/>
                  <a:pt x="168919" y="22864"/>
                  <a:pt x="165762" y="22864"/>
                </a:cubicBezTo>
                <a:cubicBezTo>
                  <a:pt x="162605" y="22864"/>
                  <a:pt x="160047" y="25423"/>
                  <a:pt x="160047" y="28579"/>
                </a:cubicBezTo>
                <a:cubicBezTo>
                  <a:pt x="160047" y="31736"/>
                  <a:pt x="162605" y="34295"/>
                  <a:pt x="165762" y="34295"/>
                </a:cubicBezTo>
                <a:cubicBezTo>
                  <a:pt x="168919" y="34295"/>
                  <a:pt x="171477" y="31736"/>
                  <a:pt x="171477" y="28579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54941" y="3736296"/>
            <a:ext cx="228600" cy="127000"/>
          </a:xfrm>
          <a:custGeom>
            <a:avLst/>
            <a:gdLst/>
            <a:ahLst/>
            <a:cxnLst/>
            <a:rect l="l" t="t" r="r" b="b"/>
            <a:pathLst>
              <a:path w="228600" h="127000">
                <a:moveTo>
                  <a:pt x="50562" y="32148"/>
                </a:moveTo>
                <a:cubicBezTo>
                  <a:pt x="49252" y="24686"/>
                  <a:pt x="42744" y="19051"/>
                  <a:pt x="34926" y="19051"/>
                </a:cubicBezTo>
                <a:cubicBezTo>
                  <a:pt x="26154" y="19051"/>
                  <a:pt x="19052" y="26156"/>
                  <a:pt x="19052" y="34926"/>
                </a:cubicBezTo>
                <a:cubicBezTo>
                  <a:pt x="19052" y="39570"/>
                  <a:pt x="20997" y="43697"/>
                  <a:pt x="24211" y="46634"/>
                </a:cubicBezTo>
                <a:cubicBezTo>
                  <a:pt x="34055" y="55683"/>
                  <a:pt x="34055" y="71319"/>
                  <a:pt x="24211" y="80369"/>
                </a:cubicBezTo>
                <a:cubicBezTo>
                  <a:pt x="21036" y="83306"/>
                  <a:pt x="19052" y="87434"/>
                  <a:pt x="19052" y="92078"/>
                </a:cubicBezTo>
                <a:cubicBezTo>
                  <a:pt x="19052" y="100848"/>
                  <a:pt x="26156" y="107953"/>
                  <a:pt x="34926" y="107953"/>
                </a:cubicBezTo>
                <a:cubicBezTo>
                  <a:pt x="42744" y="107953"/>
                  <a:pt x="49252" y="102277"/>
                  <a:pt x="50562" y="94855"/>
                </a:cubicBezTo>
                <a:cubicBezTo>
                  <a:pt x="52269" y="85091"/>
                  <a:pt x="60762" y="76203"/>
                  <a:pt x="72629" y="76203"/>
                </a:cubicBezTo>
                <a:lnTo>
                  <a:pt x="155971" y="76203"/>
                </a:lnTo>
                <a:cubicBezTo>
                  <a:pt x="167838" y="76203"/>
                  <a:pt x="176331" y="85093"/>
                  <a:pt x="178038" y="94855"/>
                </a:cubicBezTo>
                <a:cubicBezTo>
                  <a:pt x="179348" y="102316"/>
                  <a:pt x="185856" y="107953"/>
                  <a:pt x="193674" y="107953"/>
                </a:cubicBezTo>
                <a:cubicBezTo>
                  <a:pt x="202446" y="107953"/>
                  <a:pt x="209548" y="100848"/>
                  <a:pt x="209548" y="92078"/>
                </a:cubicBezTo>
                <a:cubicBezTo>
                  <a:pt x="209548" y="87434"/>
                  <a:pt x="207603" y="83307"/>
                  <a:pt x="204389" y="80369"/>
                </a:cubicBezTo>
                <a:cubicBezTo>
                  <a:pt x="194545" y="71321"/>
                  <a:pt x="194545" y="55684"/>
                  <a:pt x="204389" y="46636"/>
                </a:cubicBezTo>
                <a:cubicBezTo>
                  <a:pt x="207564" y="43698"/>
                  <a:pt x="209548" y="39571"/>
                  <a:pt x="209548" y="34928"/>
                </a:cubicBezTo>
                <a:cubicBezTo>
                  <a:pt x="209548" y="26157"/>
                  <a:pt x="202444" y="19053"/>
                  <a:pt x="193674" y="19053"/>
                </a:cubicBezTo>
                <a:cubicBezTo>
                  <a:pt x="185856" y="19053"/>
                  <a:pt x="179348" y="24728"/>
                  <a:pt x="178038" y="32149"/>
                </a:cubicBezTo>
                <a:cubicBezTo>
                  <a:pt x="176331" y="41913"/>
                  <a:pt x="167838" y="50803"/>
                  <a:pt x="155971" y="50803"/>
                </a:cubicBezTo>
                <a:lnTo>
                  <a:pt x="72629" y="50803"/>
                </a:lnTo>
                <a:cubicBezTo>
                  <a:pt x="60762" y="50803"/>
                  <a:pt x="52269" y="41913"/>
                  <a:pt x="50562" y="32149"/>
                </a:cubicBezTo>
                <a:lnTo>
                  <a:pt x="50562" y="32148"/>
                </a:lnTo>
                <a:moveTo>
                  <a:pt x="69334" y="28853"/>
                </a:moveTo>
                <a:cubicBezTo>
                  <a:pt x="69613" y="30480"/>
                  <a:pt x="70962" y="31750"/>
                  <a:pt x="72629" y="31750"/>
                </a:cubicBezTo>
                <a:lnTo>
                  <a:pt x="155971" y="31750"/>
                </a:lnTo>
                <a:cubicBezTo>
                  <a:pt x="157599" y="31750"/>
                  <a:pt x="158987" y="30480"/>
                  <a:pt x="159266" y="28853"/>
                </a:cubicBezTo>
                <a:cubicBezTo>
                  <a:pt x="162123" y="12463"/>
                  <a:pt x="176449" y="0"/>
                  <a:pt x="193674" y="0"/>
                </a:cubicBezTo>
                <a:cubicBezTo>
                  <a:pt x="212961" y="0"/>
                  <a:pt x="228600" y="15637"/>
                  <a:pt x="228600" y="34925"/>
                </a:cubicBezTo>
                <a:cubicBezTo>
                  <a:pt x="228600" y="45124"/>
                  <a:pt x="224234" y="54293"/>
                  <a:pt x="217289" y="60682"/>
                </a:cubicBezTo>
                <a:cubicBezTo>
                  <a:pt x="215661" y="62150"/>
                  <a:pt x="215661" y="64849"/>
                  <a:pt x="217289" y="66318"/>
                </a:cubicBezTo>
                <a:cubicBezTo>
                  <a:pt x="224234" y="72707"/>
                  <a:pt x="228600" y="81876"/>
                  <a:pt x="228600" y="92075"/>
                </a:cubicBezTo>
                <a:cubicBezTo>
                  <a:pt x="228600" y="111362"/>
                  <a:pt x="212964" y="127000"/>
                  <a:pt x="193674" y="127000"/>
                </a:cubicBezTo>
                <a:cubicBezTo>
                  <a:pt x="176449" y="127000"/>
                  <a:pt x="162123" y="114539"/>
                  <a:pt x="159266" y="98147"/>
                </a:cubicBezTo>
                <a:cubicBezTo>
                  <a:pt x="158987" y="96520"/>
                  <a:pt x="157638" y="95250"/>
                  <a:pt x="155971" y="95250"/>
                </a:cubicBezTo>
                <a:lnTo>
                  <a:pt x="72629" y="95250"/>
                </a:lnTo>
                <a:cubicBezTo>
                  <a:pt x="71001" y="95250"/>
                  <a:pt x="69613" y="96520"/>
                  <a:pt x="69334" y="98147"/>
                </a:cubicBezTo>
                <a:cubicBezTo>
                  <a:pt x="66477" y="114537"/>
                  <a:pt x="52151" y="127000"/>
                  <a:pt x="34926" y="127000"/>
                </a:cubicBezTo>
                <a:cubicBezTo>
                  <a:pt x="15639" y="127000"/>
                  <a:pt x="0" y="111364"/>
                  <a:pt x="0" y="92075"/>
                </a:cubicBezTo>
                <a:cubicBezTo>
                  <a:pt x="0" y="81876"/>
                  <a:pt x="4366" y="72707"/>
                  <a:pt x="11311" y="66318"/>
                </a:cubicBezTo>
                <a:cubicBezTo>
                  <a:pt x="12939" y="64850"/>
                  <a:pt x="12939" y="62151"/>
                  <a:pt x="11311" y="60683"/>
                </a:cubicBezTo>
                <a:cubicBezTo>
                  <a:pt x="4366" y="54294"/>
                  <a:pt x="0" y="45126"/>
                  <a:pt x="0" y="34926"/>
                </a:cubicBezTo>
                <a:cubicBezTo>
                  <a:pt x="0" y="15639"/>
                  <a:pt x="15636" y="1"/>
                  <a:pt x="34926" y="1"/>
                </a:cubicBezTo>
                <a:cubicBezTo>
                  <a:pt x="52151" y="1"/>
                  <a:pt x="66477" y="12464"/>
                  <a:pt x="69334" y="28854"/>
                </a:cubicBezTo>
                <a:lnTo>
                  <a:pt x="69334" y="2885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Fascinating World of Dinosaurs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Dive into Books and Documentaries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Expand your knowledge with dinosaur-themed books and documentaries.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offer in-depth insights and captivating visuals for enthusiasts.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Visit the American Museum of Natural History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American Museum of Natural History provides extensive resources on dinosaurs.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exhibits, research, and educational materials for all ages.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Explore with National Geographic Kids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National Geographic Kids offers engaging content about dinosaurs.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Discover fun facts, games, and videos tailored for young learners.</a:t>
            </a:r>
            <a:endParaRPr lang="en-US" sz="12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38456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66448" r="-6644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Thank You!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68227" y="2268214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Thank You!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68227" y="2909155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Thank you for joining us on this journey through the world of dinosaurs!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hope you enjoyed exploring the fascinating history and mysteries of these incredible creatures.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227" y="1763953"/>
            <a:ext cx="411480" cy="248021"/>
          </a:xfrm>
          <a:custGeom>
            <a:avLst/>
            <a:gdLst/>
            <a:ahLst/>
            <a:cxnLst/>
            <a:rect l="l" t="t" r="r" b="b"/>
            <a:pathLst>
              <a:path w="411480" h="248021">
                <a:moveTo>
                  <a:pt x="175007" y="387"/>
                </a:moveTo>
                <a:lnTo>
                  <a:pt x="142154" y="33242"/>
                </a:lnTo>
                <a:cubicBezTo>
                  <a:pt x="132315" y="35943"/>
                  <a:pt x="123189" y="40894"/>
                  <a:pt x="115474" y="47709"/>
                </a:cubicBezTo>
                <a:lnTo>
                  <a:pt x="98372" y="62948"/>
                </a:lnTo>
                <a:cubicBezTo>
                  <a:pt x="91813" y="68798"/>
                  <a:pt x="83263" y="72013"/>
                  <a:pt x="74453" y="72013"/>
                </a:cubicBezTo>
                <a:lnTo>
                  <a:pt x="61722" y="72013"/>
                </a:lnTo>
                <a:lnTo>
                  <a:pt x="61722" y="154308"/>
                </a:lnTo>
                <a:cubicBezTo>
                  <a:pt x="74836" y="154695"/>
                  <a:pt x="87312" y="160030"/>
                  <a:pt x="96632" y="169353"/>
                </a:cubicBezTo>
                <a:lnTo>
                  <a:pt x="119518" y="192241"/>
                </a:lnTo>
                <a:lnTo>
                  <a:pt x="124020" y="196742"/>
                </a:lnTo>
                <a:lnTo>
                  <a:pt x="124020" y="196742"/>
                </a:lnTo>
                <a:lnTo>
                  <a:pt x="141380" y="214101"/>
                </a:lnTo>
                <a:cubicBezTo>
                  <a:pt x="145368" y="218087"/>
                  <a:pt x="151927" y="218087"/>
                  <a:pt x="155910" y="214101"/>
                </a:cubicBezTo>
                <a:cubicBezTo>
                  <a:pt x="157004" y="213007"/>
                  <a:pt x="157840" y="211723"/>
                  <a:pt x="158288" y="210371"/>
                </a:cubicBezTo>
                <a:cubicBezTo>
                  <a:pt x="160090" y="205420"/>
                  <a:pt x="164267" y="201690"/>
                  <a:pt x="169410" y="200534"/>
                </a:cubicBezTo>
                <a:cubicBezTo>
                  <a:pt x="174554" y="199376"/>
                  <a:pt x="179952" y="200921"/>
                  <a:pt x="183685" y="204714"/>
                </a:cubicBezTo>
                <a:lnTo>
                  <a:pt x="190630" y="211529"/>
                </a:lnTo>
                <a:cubicBezTo>
                  <a:pt x="198091" y="218987"/>
                  <a:pt x="210176" y="218987"/>
                  <a:pt x="217570" y="211529"/>
                </a:cubicBezTo>
                <a:cubicBezTo>
                  <a:pt x="221043" y="208057"/>
                  <a:pt x="222907" y="203622"/>
                  <a:pt x="223100" y="199056"/>
                </a:cubicBezTo>
                <a:cubicBezTo>
                  <a:pt x="223355" y="193399"/>
                  <a:pt x="226701" y="188384"/>
                  <a:pt x="231844" y="185941"/>
                </a:cubicBezTo>
                <a:cubicBezTo>
                  <a:pt x="236988" y="183498"/>
                  <a:pt x="242967" y="184011"/>
                  <a:pt x="247530" y="187290"/>
                </a:cubicBezTo>
                <a:cubicBezTo>
                  <a:pt x="253575" y="191598"/>
                  <a:pt x="261998" y="191020"/>
                  <a:pt x="267396" y="185619"/>
                </a:cubicBezTo>
                <a:cubicBezTo>
                  <a:pt x="273441" y="179574"/>
                  <a:pt x="273441" y="169802"/>
                  <a:pt x="267396" y="163822"/>
                </a:cubicBezTo>
                <a:lnTo>
                  <a:pt x="218660" y="115089"/>
                </a:lnTo>
                <a:lnTo>
                  <a:pt x="195642" y="136307"/>
                </a:lnTo>
                <a:cubicBezTo>
                  <a:pt x="178089" y="152510"/>
                  <a:pt x="151153" y="152766"/>
                  <a:pt x="133278" y="136885"/>
                </a:cubicBezTo>
                <a:cubicBezTo>
                  <a:pt x="112898" y="118755"/>
                  <a:pt x="112445" y="87122"/>
                  <a:pt x="132250" y="68412"/>
                </a:cubicBezTo>
                <a:lnTo>
                  <a:pt x="177319" y="25849"/>
                </a:lnTo>
                <a:cubicBezTo>
                  <a:pt x="194935" y="9261"/>
                  <a:pt x="218208" y="2"/>
                  <a:pt x="242448" y="2"/>
                </a:cubicBezTo>
                <a:cubicBezTo>
                  <a:pt x="265660" y="2"/>
                  <a:pt x="288098" y="8554"/>
                  <a:pt x="305392" y="23919"/>
                </a:cubicBezTo>
                <a:lnTo>
                  <a:pt x="324744" y="41149"/>
                </a:lnTo>
                <a:lnTo>
                  <a:pt x="349754" y="41149"/>
                </a:lnTo>
                <a:lnTo>
                  <a:pt x="375471" y="41149"/>
                </a:lnTo>
                <a:lnTo>
                  <a:pt x="401189" y="41149"/>
                </a:lnTo>
                <a:cubicBezTo>
                  <a:pt x="406847" y="41149"/>
                  <a:pt x="411476" y="45777"/>
                  <a:pt x="411476" y="51437"/>
                </a:cubicBezTo>
                <a:lnTo>
                  <a:pt x="411476" y="185167"/>
                </a:lnTo>
                <a:cubicBezTo>
                  <a:pt x="411476" y="196546"/>
                  <a:pt x="402284" y="205740"/>
                  <a:pt x="390902" y="205740"/>
                </a:cubicBezTo>
                <a:lnTo>
                  <a:pt x="370328" y="205740"/>
                </a:lnTo>
                <a:cubicBezTo>
                  <a:pt x="362740" y="205740"/>
                  <a:pt x="356054" y="201626"/>
                  <a:pt x="352519" y="195453"/>
                </a:cubicBezTo>
                <a:lnTo>
                  <a:pt x="297932" y="195453"/>
                </a:lnTo>
                <a:cubicBezTo>
                  <a:pt x="295747" y="199761"/>
                  <a:pt x="292855" y="203875"/>
                  <a:pt x="289254" y="207477"/>
                </a:cubicBezTo>
                <a:cubicBezTo>
                  <a:pt x="278259" y="218471"/>
                  <a:pt x="263022" y="222780"/>
                  <a:pt x="248748" y="220399"/>
                </a:cubicBezTo>
                <a:cubicBezTo>
                  <a:pt x="246435" y="225091"/>
                  <a:pt x="243283" y="229464"/>
                  <a:pt x="239362" y="233385"/>
                </a:cubicBezTo>
                <a:cubicBezTo>
                  <a:pt x="221808" y="250937"/>
                  <a:pt x="194359" y="252674"/>
                  <a:pt x="174813" y="238593"/>
                </a:cubicBezTo>
                <a:cubicBezTo>
                  <a:pt x="158675" y="251967"/>
                  <a:pt x="134628" y="251131"/>
                  <a:pt x="119523" y="235957"/>
                </a:cubicBezTo>
                <a:lnTo>
                  <a:pt x="102228" y="218598"/>
                </a:lnTo>
                <a:lnTo>
                  <a:pt x="97727" y="214096"/>
                </a:lnTo>
                <a:lnTo>
                  <a:pt x="74836" y="191209"/>
                </a:lnTo>
                <a:cubicBezTo>
                  <a:pt x="71301" y="187672"/>
                  <a:pt x="66672" y="185616"/>
                  <a:pt x="61722" y="185229"/>
                </a:cubicBezTo>
                <a:cubicBezTo>
                  <a:pt x="61722" y="196544"/>
                  <a:pt x="52464" y="205738"/>
                  <a:pt x="41148" y="205738"/>
                </a:cubicBezTo>
                <a:lnTo>
                  <a:pt x="20574" y="205738"/>
                </a:lnTo>
                <a:cubicBezTo>
                  <a:pt x="9193" y="205738"/>
                  <a:pt x="0" y="196544"/>
                  <a:pt x="0" y="185165"/>
                </a:cubicBezTo>
                <a:lnTo>
                  <a:pt x="0" y="51435"/>
                </a:lnTo>
                <a:cubicBezTo>
                  <a:pt x="0" y="45777"/>
                  <a:pt x="4629" y="41147"/>
                  <a:pt x="10287" y="41147"/>
                </a:cubicBezTo>
                <a:lnTo>
                  <a:pt x="36005" y="41147"/>
                </a:lnTo>
                <a:lnTo>
                  <a:pt x="61722" y="41147"/>
                </a:lnTo>
                <a:lnTo>
                  <a:pt x="74453" y="41147"/>
                </a:lnTo>
                <a:cubicBezTo>
                  <a:pt x="75741" y="41147"/>
                  <a:pt x="76959" y="40698"/>
                  <a:pt x="77860" y="39862"/>
                </a:cubicBezTo>
                <a:lnTo>
                  <a:pt x="94900" y="24688"/>
                </a:lnTo>
                <a:cubicBezTo>
                  <a:pt x="112836" y="8807"/>
                  <a:pt x="135920" y="0"/>
                  <a:pt x="159901" y="0"/>
                </a:cubicBezTo>
                <a:lnTo>
                  <a:pt x="166522" y="0"/>
                </a:lnTo>
                <a:cubicBezTo>
                  <a:pt x="169349" y="0"/>
                  <a:pt x="172246" y="129"/>
                  <a:pt x="175007" y="387"/>
                </a:cubicBezTo>
                <a:lnTo>
                  <a:pt x="175007" y="387"/>
                </a:lnTo>
                <a:moveTo>
                  <a:pt x="349758" y="164591"/>
                </a:moveTo>
                <a:lnTo>
                  <a:pt x="349758" y="72008"/>
                </a:lnTo>
                <a:lnTo>
                  <a:pt x="318897" y="72008"/>
                </a:lnTo>
                <a:cubicBezTo>
                  <a:pt x="315103" y="72008"/>
                  <a:pt x="311437" y="70594"/>
                  <a:pt x="308676" y="68087"/>
                </a:cubicBezTo>
                <a:lnTo>
                  <a:pt x="284950" y="46997"/>
                </a:lnTo>
                <a:cubicBezTo>
                  <a:pt x="273247" y="36583"/>
                  <a:pt x="258138" y="30859"/>
                  <a:pt x="242452" y="30859"/>
                </a:cubicBezTo>
                <a:cubicBezTo>
                  <a:pt x="226121" y="30859"/>
                  <a:pt x="210435" y="37096"/>
                  <a:pt x="198539" y="48282"/>
                </a:cubicBezTo>
                <a:lnTo>
                  <a:pt x="153470" y="90845"/>
                </a:lnTo>
                <a:cubicBezTo>
                  <a:pt x="146849" y="97145"/>
                  <a:pt x="146976" y="107755"/>
                  <a:pt x="153791" y="113797"/>
                </a:cubicBezTo>
                <a:cubicBezTo>
                  <a:pt x="159769" y="119134"/>
                  <a:pt x="168834" y="119005"/>
                  <a:pt x="174686" y="113603"/>
                </a:cubicBezTo>
                <a:lnTo>
                  <a:pt x="220911" y="70912"/>
                </a:lnTo>
                <a:cubicBezTo>
                  <a:pt x="227149" y="65125"/>
                  <a:pt x="236922" y="65510"/>
                  <a:pt x="242707" y="71812"/>
                </a:cubicBezTo>
                <a:cubicBezTo>
                  <a:pt x="248493" y="78112"/>
                  <a:pt x="248110" y="87822"/>
                  <a:pt x="241806" y="93608"/>
                </a:cubicBezTo>
                <a:lnTo>
                  <a:pt x="241292" y="94121"/>
                </a:lnTo>
                <a:lnTo>
                  <a:pt x="289126" y="141957"/>
                </a:lnTo>
                <a:cubicBezTo>
                  <a:pt x="295558" y="148386"/>
                  <a:pt x="299734" y="156295"/>
                  <a:pt x="301598" y="164524"/>
                </a:cubicBezTo>
                <a:lnTo>
                  <a:pt x="349688" y="164524"/>
                </a:lnTo>
                <a:lnTo>
                  <a:pt x="349758" y="164591"/>
                </a:lnTo>
                <a:moveTo>
                  <a:pt x="41148" y="174879"/>
                </a:moveTo>
                <a:cubicBezTo>
                  <a:pt x="41148" y="169197"/>
                  <a:pt x="36544" y="164591"/>
                  <a:pt x="30861" y="164591"/>
                </a:cubicBezTo>
                <a:cubicBezTo>
                  <a:pt x="25178" y="164591"/>
                  <a:pt x="20574" y="169197"/>
                  <a:pt x="20574" y="174879"/>
                </a:cubicBezTo>
                <a:cubicBezTo>
                  <a:pt x="20574" y="180561"/>
                  <a:pt x="25178" y="185167"/>
                  <a:pt x="30861" y="185167"/>
                </a:cubicBezTo>
                <a:cubicBezTo>
                  <a:pt x="36544" y="185167"/>
                  <a:pt x="41148" y="180561"/>
                  <a:pt x="41148" y="174879"/>
                </a:cubicBezTo>
                <a:moveTo>
                  <a:pt x="380619" y="185167"/>
                </a:moveTo>
                <a:cubicBezTo>
                  <a:pt x="386302" y="185167"/>
                  <a:pt x="390906" y="180562"/>
                  <a:pt x="390906" y="174879"/>
                </a:cubicBezTo>
                <a:cubicBezTo>
                  <a:pt x="390906" y="169197"/>
                  <a:pt x="386302" y="164592"/>
                  <a:pt x="380619" y="164592"/>
                </a:cubicBezTo>
                <a:cubicBezTo>
                  <a:pt x="374936" y="164592"/>
                  <a:pt x="370332" y="169197"/>
                  <a:pt x="370332" y="174879"/>
                </a:cubicBezTo>
                <a:cubicBezTo>
                  <a:pt x="370332" y="180562"/>
                  <a:pt x="374936" y="185167"/>
                  <a:pt x="380619" y="185167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Fascinating World of Dinosaurs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2025-07-28T23:50:40Z</dcterms:created>
  <dcterms:modified xsi:type="dcterms:W3CDTF">2025-07-28T23:50:40Z</dcterms:modified>
</cp:coreProperties>
</file>