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e6710136cc07b83a91fe426f0b506386f42cdd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5ad65b4077f01cddc0e8aeb1b630db5170d90f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da7cc83f6b9ac3469a0a6d9014f11e627b966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6aa031e2543a05f36710c505f51b17e5ee2c0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d41d19061f6262010bc7b27ed99bb54d9388b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ff3a00cdc6c2955f5294cd0f7b8126f6f1f48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4149d6d06c3739bd5fa5f5e92952e9432cce86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122fc2e37ae289e0d7eb26e59d6adb08ad82d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6ecda5f9c4f112f0a116f792b4230cedf26b7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80552" r="-805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Fundamentos, Mecanismos e Aplicações na Saúde e Biotecnologia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Regulação e Controle da Divisão Celular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Introdução à Regulação e Controle da Divisão 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 Ciclo Celular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Meiose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da Divisão Celular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Importância da Regulação Celular para a Saúde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Aplicações da Regulação Celular em Biotecnolog…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Conclusão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Referências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Agradecimentos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Questões para Discussão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Atividades de Aprendizado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Recursos Adicionais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Avaliação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Próximos Passos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527" r="-1215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celular desempenha um papel essencial na prevenção de doenças.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Estudos sobre divisão celular são vitais para avanços médicos e terapêuticos.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Impacto na Saúde Humana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descontrolada pode levar a condições como o câncer.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falta de divisão celular pode resultar em problemas de crescimento e desenvolvimento.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Consequências do Descontrole Celular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e controle da divisão celular são fundamentais para o crescimento, reprodução e manutenção da homeostase em seres vivos.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compreensão da regulação celular é crucial para a saúde humana e o bem-estar.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Regulação Celular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Introdução à Regulação e Controle da Divisão Celular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 Ciclo Celular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 é a fase em que a célula se divide em duas células-filhas geneticamente idênticas.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processo garante a distribuição igualitária do material genético.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Mitose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interfase é a fase em que a célula cresce e se prepara para a divisão.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Durante essa fase, ocorre a replicação do DNA e o aumento do tamanho celular.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Interfase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fases do ciclo celular incluem: interfase, mitose e citocinese.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Cada fase desempenha um papel crucial na divisão celular.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Fases do Ciclo Celular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 ciclo celular é o processo pelo qual uma célula se divide em duas células-filhas.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processo é essencial para o crescimento e a reprodução dos organismos.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Definição do Ciclo Celular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 Mitose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 é um tipo de divisão celular que resulta em duas células-filhas geneticamente idênticas à célula-mãe.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processo é essencial para a manutenção da integridade genética durante a divisão celular.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Definição de Mitose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etapas da mitose incluem: prófase, metáfase, anáfase e telófase.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Cada etapa desempenha um papel específico na separação e organização dos cromossomos.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Etapas da Mitose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 é crucial para o crescimento e a reparação de tecidos somáticos.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permite que células danificadas sejam substituídas por novas células saudáveis.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no Crescimento e Reparação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 também é importante para a reprodução assexuada.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tipo de reprodução ocorre sem a necessidade de gametas, gerando clones da célula original.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Reprodução Assexuada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4805" r="-144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 Meiose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meiose é um tipo de divisão celular que resulta em quatro células-filhas geneticamente únicas.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processo é essencial para a reprodução sexuada.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Meiose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meiose é crucial para a formação de gametas, como espermatozoides e óvulos.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Esses gametas são fundamentais para a reprodução sexuada.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Etapas da Meiose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meiose ocorre em duas rodadas distintas: meiose I e meiose II.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Cada rodada desempenha um papel específico na redução do número de cromossomos.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Diversidade Genética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meiose é responsável pela diversidade genética dos seres vivos.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diversidade é essencial para a evolução e adaptação das espécies.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Diversidade Genética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Regulação da Divisão Celular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apoptose é um mecanismo importante para a eliminação de células danificadas ou anormais.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processo evita a proliferação de células potencialmente prejudiciais ao organismo.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Apoptose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do ciclo celular é controlada por proteínas, como as ciclinas e as quinases.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Essas proteínas atuam em conjunto para coordenar as diferentes fases do ciclo celular.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Controle do Ciclo Celular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da divisão celular é controlada por uma série de mecanismos, incluindo a regulação do ciclo celular, a reparação do DNA e a apoptose.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Esses mecanismos garantem o funcionamento adequado e a integridade das células.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Mecanismos de Regulação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5632" r="-1156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Regulação Celular para a Saúde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compreensão da regulação celular pode levar ao desenvolvimento de novas terapias para doenças.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Isso abre caminhos promissores para tratamentos mais eficazes e personalizados.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Avanços Terapêuticos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celular também é importante para a reparação de tecidos e a manutenção da homeostase.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Esses processos são cruciais para o equilíbrio e funcionamento saudável do organismo.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Reparação e Homeostase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celular é fundamental para a prevenção de doenças, como o câncer.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atua como um mecanismo essencial para evitar o desenvolvimento de condições graves.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Prevenção de Doenças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Aplicações da Regulação Celular em Biotecnologia e Medicina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celular também tem aplicações em medicina, incluindo o desenvolvimento de novas terapias para doenças.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Essas terapias podem oferecer soluções inovadoras para condições até então incuráveis.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Desenvolvimento de Novas Terapias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compreensão da regulação celular pode levar a avanços em áreas como a medicina regenerativa.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Isso inclui a possibilidade de reparar ou substituir tecidos danificados.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Avanços em Medicina Regenerativa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celular tem aplicações em biotecnologia, incluindo a produção de proteínas terapêuticas.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Essas proteínas são essenciais para o tratamento de diversas condições médicas.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Produção de Proteínas Terapêuticas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Conclusão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compreensão da regulação celular pode levar a avanços em biotecnologia.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também é essencial para o progresso na medicina.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Avanços em biotecnologia e medicina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e controle da divisão celular são fundamentais para a vida e a saúde.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compreensão da regulação celular é crucial para a prevenção e tratamento de doenças.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regulação celular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5599" r="-55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Referências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Referências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Lista de referências utilizadas na apresentação, incluindo livros, artigos e sites.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93945" y="1682223"/>
            <a:ext cx="360045" cy="411480"/>
          </a:xfrm>
          <a:custGeom>
            <a:avLst/>
            <a:gdLst/>
            <a:ahLst/>
            <a:cxnLst/>
            <a:rect l="l" t="t" r="r" b="b"/>
            <a:pathLst>
              <a:path w="360045" h="411480">
                <a:moveTo>
                  <a:pt x="0" y="70725"/>
                </a:moveTo>
                <a:cubicBezTo>
                  <a:pt x="0" y="31668"/>
                  <a:pt x="31666" y="4"/>
                  <a:pt x="70724" y="4"/>
                </a:cubicBezTo>
                <a:lnTo>
                  <a:pt x="315039" y="4"/>
                </a:lnTo>
                <a:cubicBezTo>
                  <a:pt x="339872" y="4"/>
                  <a:pt x="360045" y="20175"/>
                  <a:pt x="360045" y="45012"/>
                </a:cubicBezTo>
                <a:lnTo>
                  <a:pt x="360045" y="276469"/>
                </a:lnTo>
                <a:cubicBezTo>
                  <a:pt x="360045" y="294389"/>
                  <a:pt x="349517" y="309902"/>
                  <a:pt x="334327" y="317136"/>
                </a:cubicBezTo>
                <a:lnTo>
                  <a:pt x="334327" y="372912"/>
                </a:lnTo>
                <a:lnTo>
                  <a:pt x="340757" y="372912"/>
                </a:lnTo>
                <a:cubicBezTo>
                  <a:pt x="351447" y="372912"/>
                  <a:pt x="360045" y="381512"/>
                  <a:pt x="360045" y="392202"/>
                </a:cubicBezTo>
                <a:cubicBezTo>
                  <a:pt x="360045" y="402893"/>
                  <a:pt x="351447" y="411493"/>
                  <a:pt x="340757" y="411493"/>
                </a:cubicBezTo>
                <a:lnTo>
                  <a:pt x="64293" y="411493"/>
                </a:lnTo>
                <a:cubicBezTo>
                  <a:pt x="28771" y="411493"/>
                  <a:pt x="0" y="382722"/>
                  <a:pt x="0" y="347199"/>
                </a:cubicBezTo>
                <a:cubicBezTo>
                  <a:pt x="0" y="345030"/>
                  <a:pt x="79" y="342858"/>
                  <a:pt x="320" y="340772"/>
                </a:cubicBezTo>
                <a:lnTo>
                  <a:pt x="0" y="340772"/>
                </a:lnTo>
                <a:lnTo>
                  <a:pt x="0" y="70725"/>
                </a:lnTo>
                <a:moveTo>
                  <a:pt x="64293" y="321469"/>
                </a:moveTo>
                <a:cubicBezTo>
                  <a:pt x="50068" y="321469"/>
                  <a:pt x="38575" y="332961"/>
                  <a:pt x="38575" y="347186"/>
                </a:cubicBezTo>
                <a:cubicBezTo>
                  <a:pt x="38575" y="361411"/>
                  <a:pt x="50068" y="372904"/>
                  <a:pt x="64293" y="372904"/>
                </a:cubicBezTo>
                <a:lnTo>
                  <a:pt x="295752" y="372904"/>
                </a:lnTo>
                <a:lnTo>
                  <a:pt x="295752" y="321469"/>
                </a:lnTo>
                <a:lnTo>
                  <a:pt x="64293" y="321469"/>
                </a:lnTo>
                <a:moveTo>
                  <a:pt x="38575" y="288279"/>
                </a:moveTo>
                <a:cubicBezTo>
                  <a:pt x="46449" y="284822"/>
                  <a:pt x="55130" y="282893"/>
                  <a:pt x="64293" y="282893"/>
                </a:cubicBezTo>
                <a:lnTo>
                  <a:pt x="315039" y="282893"/>
                </a:lnTo>
                <a:cubicBezTo>
                  <a:pt x="318575" y="282893"/>
                  <a:pt x="321470" y="280000"/>
                  <a:pt x="321470" y="276465"/>
                </a:cubicBezTo>
                <a:lnTo>
                  <a:pt x="321470" y="45008"/>
                </a:lnTo>
                <a:cubicBezTo>
                  <a:pt x="321470" y="41473"/>
                  <a:pt x="318575" y="38580"/>
                  <a:pt x="315039" y="38580"/>
                </a:cubicBezTo>
                <a:lnTo>
                  <a:pt x="70724" y="38580"/>
                </a:lnTo>
                <a:cubicBezTo>
                  <a:pt x="52963" y="38580"/>
                  <a:pt x="38575" y="52966"/>
                  <a:pt x="38575" y="70729"/>
                </a:cubicBezTo>
                <a:lnTo>
                  <a:pt x="38575" y="288279"/>
                </a:lnTo>
                <a:moveTo>
                  <a:pt x="122160" y="90011"/>
                </a:moveTo>
                <a:lnTo>
                  <a:pt x="263607" y="90011"/>
                </a:lnTo>
                <a:cubicBezTo>
                  <a:pt x="274297" y="90011"/>
                  <a:pt x="282895" y="98611"/>
                  <a:pt x="282895" y="109301"/>
                </a:cubicBezTo>
                <a:cubicBezTo>
                  <a:pt x="282895" y="119992"/>
                  <a:pt x="274297" y="128592"/>
                  <a:pt x="263607" y="128592"/>
                </a:cubicBezTo>
                <a:lnTo>
                  <a:pt x="122160" y="128592"/>
                </a:lnTo>
                <a:cubicBezTo>
                  <a:pt x="111470" y="128592"/>
                  <a:pt x="102872" y="119992"/>
                  <a:pt x="102872" y="109306"/>
                </a:cubicBezTo>
                <a:cubicBezTo>
                  <a:pt x="102872" y="98615"/>
                  <a:pt x="111470" y="90020"/>
                  <a:pt x="122160" y="90020"/>
                </a:cubicBezTo>
                <a:lnTo>
                  <a:pt x="122160" y="90011"/>
                </a:lnTo>
                <a:moveTo>
                  <a:pt x="122160" y="154305"/>
                </a:moveTo>
                <a:lnTo>
                  <a:pt x="263607" y="154305"/>
                </a:lnTo>
                <a:cubicBezTo>
                  <a:pt x="274297" y="154305"/>
                  <a:pt x="282895" y="162905"/>
                  <a:pt x="282895" y="173595"/>
                </a:cubicBezTo>
                <a:cubicBezTo>
                  <a:pt x="282895" y="184286"/>
                  <a:pt x="274297" y="192885"/>
                  <a:pt x="263607" y="192885"/>
                </a:cubicBezTo>
                <a:lnTo>
                  <a:pt x="122160" y="192885"/>
                </a:lnTo>
                <a:cubicBezTo>
                  <a:pt x="111470" y="192885"/>
                  <a:pt x="102872" y="184286"/>
                  <a:pt x="102872" y="173599"/>
                </a:cubicBezTo>
                <a:cubicBezTo>
                  <a:pt x="102872" y="162909"/>
                  <a:pt x="111470" y="154313"/>
                  <a:pt x="122160" y="154313"/>
                </a:cubicBezTo>
                <a:lnTo>
                  <a:pt x="122160" y="1543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11480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35054" y="1355535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854643" y="1777455"/>
            <a:ext cx="411480" cy="248021"/>
          </a:xfrm>
          <a:custGeom>
            <a:avLst/>
            <a:gdLst/>
            <a:ahLst/>
            <a:cxnLst/>
            <a:rect l="l" t="t" r="r" b="b"/>
            <a:pathLst>
              <a:path w="411480" h="248021">
                <a:moveTo>
                  <a:pt x="175007" y="387"/>
                </a:moveTo>
                <a:lnTo>
                  <a:pt x="142154" y="33242"/>
                </a:lnTo>
                <a:cubicBezTo>
                  <a:pt x="132315" y="35943"/>
                  <a:pt x="123189" y="40894"/>
                  <a:pt x="115474" y="47709"/>
                </a:cubicBezTo>
                <a:lnTo>
                  <a:pt x="98372" y="62948"/>
                </a:lnTo>
                <a:cubicBezTo>
                  <a:pt x="91813" y="68798"/>
                  <a:pt x="83263" y="72013"/>
                  <a:pt x="74453" y="72013"/>
                </a:cubicBezTo>
                <a:lnTo>
                  <a:pt x="61722" y="72013"/>
                </a:lnTo>
                <a:lnTo>
                  <a:pt x="61722" y="154308"/>
                </a:lnTo>
                <a:cubicBezTo>
                  <a:pt x="74836" y="154695"/>
                  <a:pt x="87312" y="160030"/>
                  <a:pt x="96632" y="169353"/>
                </a:cubicBezTo>
                <a:lnTo>
                  <a:pt x="119518" y="192241"/>
                </a:lnTo>
                <a:lnTo>
                  <a:pt x="124020" y="196742"/>
                </a:lnTo>
                <a:lnTo>
                  <a:pt x="124020" y="196742"/>
                </a:lnTo>
                <a:lnTo>
                  <a:pt x="141380" y="214101"/>
                </a:lnTo>
                <a:cubicBezTo>
                  <a:pt x="145368" y="218087"/>
                  <a:pt x="151927" y="218087"/>
                  <a:pt x="155910" y="214101"/>
                </a:cubicBezTo>
                <a:cubicBezTo>
                  <a:pt x="157004" y="213007"/>
                  <a:pt x="157840" y="211723"/>
                  <a:pt x="158288" y="210371"/>
                </a:cubicBezTo>
                <a:cubicBezTo>
                  <a:pt x="160090" y="205420"/>
                  <a:pt x="164267" y="201690"/>
                  <a:pt x="169410" y="200534"/>
                </a:cubicBezTo>
                <a:cubicBezTo>
                  <a:pt x="174554" y="199376"/>
                  <a:pt x="179952" y="200921"/>
                  <a:pt x="183685" y="204714"/>
                </a:cubicBezTo>
                <a:lnTo>
                  <a:pt x="190630" y="211529"/>
                </a:lnTo>
                <a:cubicBezTo>
                  <a:pt x="198091" y="218987"/>
                  <a:pt x="210176" y="218987"/>
                  <a:pt x="217570" y="211529"/>
                </a:cubicBezTo>
                <a:cubicBezTo>
                  <a:pt x="221043" y="208057"/>
                  <a:pt x="222907" y="203622"/>
                  <a:pt x="223100" y="199056"/>
                </a:cubicBezTo>
                <a:cubicBezTo>
                  <a:pt x="223355" y="193399"/>
                  <a:pt x="226701" y="188384"/>
                  <a:pt x="231844" y="185941"/>
                </a:cubicBezTo>
                <a:cubicBezTo>
                  <a:pt x="236988" y="183498"/>
                  <a:pt x="242967" y="184011"/>
                  <a:pt x="247530" y="187290"/>
                </a:cubicBezTo>
                <a:cubicBezTo>
                  <a:pt x="253575" y="191598"/>
                  <a:pt x="261998" y="191020"/>
                  <a:pt x="267396" y="185619"/>
                </a:cubicBezTo>
                <a:cubicBezTo>
                  <a:pt x="273441" y="179574"/>
                  <a:pt x="273441" y="169802"/>
                  <a:pt x="267396" y="163822"/>
                </a:cubicBezTo>
                <a:lnTo>
                  <a:pt x="218660" y="115089"/>
                </a:lnTo>
                <a:lnTo>
                  <a:pt x="195642" y="136307"/>
                </a:lnTo>
                <a:cubicBezTo>
                  <a:pt x="178089" y="152510"/>
                  <a:pt x="151153" y="152766"/>
                  <a:pt x="133278" y="136885"/>
                </a:cubicBezTo>
                <a:cubicBezTo>
                  <a:pt x="112898" y="118755"/>
                  <a:pt x="112445" y="87122"/>
                  <a:pt x="132250" y="68412"/>
                </a:cubicBezTo>
                <a:lnTo>
                  <a:pt x="177319" y="25849"/>
                </a:lnTo>
                <a:cubicBezTo>
                  <a:pt x="194935" y="9261"/>
                  <a:pt x="218208" y="2"/>
                  <a:pt x="242448" y="2"/>
                </a:cubicBezTo>
                <a:cubicBezTo>
                  <a:pt x="265660" y="2"/>
                  <a:pt x="288098" y="8554"/>
                  <a:pt x="305392" y="23919"/>
                </a:cubicBezTo>
                <a:lnTo>
                  <a:pt x="324744" y="41149"/>
                </a:lnTo>
                <a:lnTo>
                  <a:pt x="349754" y="41149"/>
                </a:lnTo>
                <a:lnTo>
                  <a:pt x="375471" y="41149"/>
                </a:lnTo>
                <a:lnTo>
                  <a:pt x="401189" y="41149"/>
                </a:lnTo>
                <a:cubicBezTo>
                  <a:pt x="406847" y="41149"/>
                  <a:pt x="411476" y="45777"/>
                  <a:pt x="411476" y="51437"/>
                </a:cubicBezTo>
                <a:lnTo>
                  <a:pt x="411476" y="185167"/>
                </a:lnTo>
                <a:cubicBezTo>
                  <a:pt x="411476" y="196546"/>
                  <a:pt x="402284" y="205740"/>
                  <a:pt x="390902" y="205740"/>
                </a:cubicBezTo>
                <a:lnTo>
                  <a:pt x="370328" y="205740"/>
                </a:lnTo>
                <a:cubicBezTo>
                  <a:pt x="362740" y="205740"/>
                  <a:pt x="356054" y="201626"/>
                  <a:pt x="352519" y="195453"/>
                </a:cubicBezTo>
                <a:lnTo>
                  <a:pt x="297932" y="195453"/>
                </a:lnTo>
                <a:cubicBezTo>
                  <a:pt x="295747" y="199761"/>
                  <a:pt x="292855" y="203875"/>
                  <a:pt x="289254" y="207477"/>
                </a:cubicBezTo>
                <a:cubicBezTo>
                  <a:pt x="278259" y="218471"/>
                  <a:pt x="263022" y="222780"/>
                  <a:pt x="248748" y="220399"/>
                </a:cubicBezTo>
                <a:cubicBezTo>
                  <a:pt x="246435" y="225091"/>
                  <a:pt x="243283" y="229464"/>
                  <a:pt x="239362" y="233385"/>
                </a:cubicBezTo>
                <a:cubicBezTo>
                  <a:pt x="221808" y="250937"/>
                  <a:pt x="194359" y="252674"/>
                  <a:pt x="174813" y="238593"/>
                </a:cubicBezTo>
                <a:cubicBezTo>
                  <a:pt x="158675" y="251967"/>
                  <a:pt x="134628" y="251131"/>
                  <a:pt x="119523" y="235957"/>
                </a:cubicBezTo>
                <a:lnTo>
                  <a:pt x="102228" y="218598"/>
                </a:lnTo>
                <a:lnTo>
                  <a:pt x="97727" y="214096"/>
                </a:lnTo>
                <a:lnTo>
                  <a:pt x="74836" y="191209"/>
                </a:lnTo>
                <a:cubicBezTo>
                  <a:pt x="71301" y="187672"/>
                  <a:pt x="66672" y="185616"/>
                  <a:pt x="61722" y="185229"/>
                </a:cubicBezTo>
                <a:cubicBezTo>
                  <a:pt x="61722" y="196544"/>
                  <a:pt x="52464" y="205738"/>
                  <a:pt x="41148" y="205738"/>
                </a:cubicBezTo>
                <a:lnTo>
                  <a:pt x="20574" y="205738"/>
                </a:lnTo>
                <a:cubicBezTo>
                  <a:pt x="9193" y="205738"/>
                  <a:pt x="0" y="196544"/>
                  <a:pt x="0" y="185165"/>
                </a:cubicBezTo>
                <a:lnTo>
                  <a:pt x="0" y="51435"/>
                </a:lnTo>
                <a:cubicBezTo>
                  <a:pt x="0" y="45777"/>
                  <a:pt x="4629" y="41147"/>
                  <a:pt x="10287" y="41147"/>
                </a:cubicBezTo>
                <a:lnTo>
                  <a:pt x="36005" y="41147"/>
                </a:lnTo>
                <a:lnTo>
                  <a:pt x="61722" y="41147"/>
                </a:lnTo>
                <a:lnTo>
                  <a:pt x="74453" y="41147"/>
                </a:lnTo>
                <a:cubicBezTo>
                  <a:pt x="75741" y="41147"/>
                  <a:pt x="76959" y="40698"/>
                  <a:pt x="77860" y="39862"/>
                </a:cubicBezTo>
                <a:lnTo>
                  <a:pt x="94900" y="24688"/>
                </a:lnTo>
                <a:cubicBezTo>
                  <a:pt x="112836" y="8807"/>
                  <a:pt x="135920" y="0"/>
                  <a:pt x="159901" y="0"/>
                </a:cubicBezTo>
                <a:lnTo>
                  <a:pt x="166522" y="0"/>
                </a:lnTo>
                <a:cubicBezTo>
                  <a:pt x="169349" y="0"/>
                  <a:pt x="172246" y="129"/>
                  <a:pt x="175007" y="387"/>
                </a:cubicBezTo>
                <a:lnTo>
                  <a:pt x="175007" y="387"/>
                </a:lnTo>
                <a:moveTo>
                  <a:pt x="349758" y="164591"/>
                </a:moveTo>
                <a:lnTo>
                  <a:pt x="349758" y="72008"/>
                </a:lnTo>
                <a:lnTo>
                  <a:pt x="318897" y="72008"/>
                </a:lnTo>
                <a:cubicBezTo>
                  <a:pt x="315103" y="72008"/>
                  <a:pt x="311437" y="70594"/>
                  <a:pt x="308676" y="68087"/>
                </a:cubicBezTo>
                <a:lnTo>
                  <a:pt x="284950" y="46997"/>
                </a:lnTo>
                <a:cubicBezTo>
                  <a:pt x="273247" y="36583"/>
                  <a:pt x="258138" y="30859"/>
                  <a:pt x="242452" y="30859"/>
                </a:cubicBezTo>
                <a:cubicBezTo>
                  <a:pt x="226121" y="30859"/>
                  <a:pt x="210435" y="37096"/>
                  <a:pt x="198539" y="48282"/>
                </a:cubicBezTo>
                <a:lnTo>
                  <a:pt x="153470" y="90845"/>
                </a:lnTo>
                <a:cubicBezTo>
                  <a:pt x="146849" y="97145"/>
                  <a:pt x="146976" y="107755"/>
                  <a:pt x="153791" y="113797"/>
                </a:cubicBezTo>
                <a:cubicBezTo>
                  <a:pt x="159769" y="119134"/>
                  <a:pt x="168834" y="119005"/>
                  <a:pt x="174686" y="113603"/>
                </a:cubicBezTo>
                <a:lnTo>
                  <a:pt x="220911" y="70912"/>
                </a:lnTo>
                <a:cubicBezTo>
                  <a:pt x="227149" y="65125"/>
                  <a:pt x="236922" y="65510"/>
                  <a:pt x="242707" y="71812"/>
                </a:cubicBezTo>
                <a:cubicBezTo>
                  <a:pt x="248493" y="78112"/>
                  <a:pt x="248110" y="87822"/>
                  <a:pt x="241806" y="93608"/>
                </a:cubicBezTo>
                <a:lnTo>
                  <a:pt x="241292" y="94121"/>
                </a:lnTo>
                <a:lnTo>
                  <a:pt x="289126" y="141957"/>
                </a:lnTo>
                <a:cubicBezTo>
                  <a:pt x="295558" y="148386"/>
                  <a:pt x="299734" y="156295"/>
                  <a:pt x="301598" y="164524"/>
                </a:cubicBezTo>
                <a:lnTo>
                  <a:pt x="349688" y="164524"/>
                </a:lnTo>
                <a:lnTo>
                  <a:pt x="349758" y="164591"/>
                </a:lnTo>
                <a:moveTo>
                  <a:pt x="41148" y="174879"/>
                </a:moveTo>
                <a:cubicBezTo>
                  <a:pt x="41148" y="169197"/>
                  <a:pt x="36544" y="164591"/>
                  <a:pt x="30861" y="164591"/>
                </a:cubicBezTo>
                <a:cubicBezTo>
                  <a:pt x="25178" y="164591"/>
                  <a:pt x="20574" y="169197"/>
                  <a:pt x="20574" y="174879"/>
                </a:cubicBezTo>
                <a:cubicBezTo>
                  <a:pt x="20574" y="180561"/>
                  <a:pt x="25178" y="185167"/>
                  <a:pt x="30861" y="185167"/>
                </a:cubicBezTo>
                <a:cubicBezTo>
                  <a:pt x="36544" y="185167"/>
                  <a:pt x="41148" y="180561"/>
                  <a:pt x="41148" y="174879"/>
                </a:cubicBezTo>
                <a:moveTo>
                  <a:pt x="380619" y="185167"/>
                </a:moveTo>
                <a:cubicBezTo>
                  <a:pt x="386302" y="185167"/>
                  <a:pt x="390906" y="180562"/>
                  <a:pt x="390906" y="174879"/>
                </a:cubicBezTo>
                <a:cubicBezTo>
                  <a:pt x="390906" y="169197"/>
                  <a:pt x="386302" y="164592"/>
                  <a:pt x="380619" y="164592"/>
                </a:cubicBezTo>
                <a:cubicBezTo>
                  <a:pt x="374936" y="164592"/>
                  <a:pt x="370332" y="169197"/>
                  <a:pt x="370332" y="174879"/>
                </a:cubicBezTo>
                <a:cubicBezTo>
                  <a:pt x="370332" y="180562"/>
                  <a:pt x="374936" y="185167"/>
                  <a:pt x="380619" y="18516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35054" y="548639"/>
            <a:ext cx="710830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Agradecimentos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81861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53505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95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54643" y="2281716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Agradecimentos Especiais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54642" y="2922657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Agradecimentos a todos os que contribuíram para a apresentação, incluindo professores, colegas e familiares.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Questões para Discussão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Aplicações em Biotecnologia e Medicina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Quais são as aplicações da regulação celular em biotecnologia e medicina?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Essas aplicações incluem avanços no tratamento de doenças e no desenvolvimento de terapias inovadoras.</a:t>
            </a:r>
            <a:endParaRPr lang="en-US" sz="117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Controle da Regulação Celular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Como a regulação celular é controlada em seres vivos?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envolve mecanismos complexos que garantem o funcionamento adequado das células.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Regulação Celular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Qual é a importância da regulação celular para a saúde humana?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regulação celular é essencial para manter o equilíbrio e prevenir doenças.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Atividades de Aprendizado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Pesquisa sobre Regulação Celular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Estudo comparativo entre diferentes organismos.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Exploração de mecanismos de controle do ciclo celular.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Simulação da Mitose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Atividade prática para entender a divisão celular.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Foco em cada fase do processo mitótico.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Desenho do Ciclo Celular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Desenho detalhado das fases do ciclo celular.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Inclui representações visuais de cada etapa.</a:t>
            </a:r>
            <a:endParaRPr lang="en-US" sz="12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Adicionais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Lista de recursos adicionais, incluindo sites, livros e artigos, para aqueles que desejam aprender mais sobre a regulação celular.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Informações sobre como acessar esses recursos.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Exploração de Recursos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320040" y="580073"/>
                </a:moveTo>
                <a:cubicBezTo>
                  <a:pt x="329289" y="580073"/>
                  <a:pt x="353791" y="571073"/>
                  <a:pt x="379548" y="519566"/>
                </a:cubicBezTo>
                <a:cubicBezTo>
                  <a:pt x="390551" y="497438"/>
                  <a:pt x="400050" y="470561"/>
                  <a:pt x="407052" y="440055"/>
                </a:cubicBezTo>
                <a:lnTo>
                  <a:pt x="233034" y="440055"/>
                </a:lnTo>
                <a:cubicBezTo>
                  <a:pt x="240036" y="470561"/>
                  <a:pt x="249535" y="497438"/>
                  <a:pt x="260538" y="519566"/>
                </a:cubicBezTo>
                <a:cubicBezTo>
                  <a:pt x="286289" y="571073"/>
                  <a:pt x="310797" y="580073"/>
                  <a:pt x="320046" y="580073"/>
                </a:cubicBezTo>
                <a:lnTo>
                  <a:pt x="320040" y="580073"/>
                </a:lnTo>
                <a:moveTo>
                  <a:pt x="223151" y="380047"/>
                </a:moveTo>
                <a:lnTo>
                  <a:pt x="416923" y="380047"/>
                </a:lnTo>
                <a:cubicBezTo>
                  <a:pt x="418926" y="360922"/>
                  <a:pt x="420046" y="340791"/>
                  <a:pt x="420046" y="320040"/>
                </a:cubicBezTo>
                <a:cubicBezTo>
                  <a:pt x="420046" y="299289"/>
                  <a:pt x="418920" y="279158"/>
                  <a:pt x="416923" y="260033"/>
                </a:cubicBezTo>
                <a:lnTo>
                  <a:pt x="223151" y="260033"/>
                </a:lnTo>
                <a:cubicBezTo>
                  <a:pt x="221154" y="279158"/>
                  <a:pt x="220027" y="299289"/>
                  <a:pt x="220027" y="320040"/>
                </a:cubicBezTo>
                <a:cubicBezTo>
                  <a:pt x="220027" y="340791"/>
                  <a:pt x="221154" y="360922"/>
                  <a:pt x="223151" y="380047"/>
                </a:cubicBezTo>
                <a:moveTo>
                  <a:pt x="233028" y="200025"/>
                </a:moveTo>
                <a:lnTo>
                  <a:pt x="407052" y="200025"/>
                </a:lnTo>
                <a:cubicBezTo>
                  <a:pt x="400050" y="169519"/>
                  <a:pt x="390551" y="142642"/>
                  <a:pt x="379548" y="120514"/>
                </a:cubicBezTo>
                <a:cubicBezTo>
                  <a:pt x="353798" y="69007"/>
                  <a:pt x="329289" y="60007"/>
                  <a:pt x="320040" y="60007"/>
                </a:cubicBezTo>
                <a:cubicBezTo>
                  <a:pt x="310791" y="60007"/>
                  <a:pt x="286289" y="69007"/>
                  <a:pt x="260532" y="120514"/>
                </a:cubicBezTo>
                <a:cubicBezTo>
                  <a:pt x="249529" y="142642"/>
                  <a:pt x="240030" y="169519"/>
                  <a:pt x="233028" y="200025"/>
                </a:cubicBezTo>
                <a:lnTo>
                  <a:pt x="233028" y="200025"/>
                </a:lnTo>
                <a:moveTo>
                  <a:pt x="477186" y="260033"/>
                </a:moveTo>
                <a:cubicBezTo>
                  <a:pt x="479061" y="279408"/>
                  <a:pt x="479938" y="299538"/>
                  <a:pt x="479938" y="320040"/>
                </a:cubicBezTo>
                <a:cubicBezTo>
                  <a:pt x="479938" y="340542"/>
                  <a:pt x="478940" y="360672"/>
                  <a:pt x="477186" y="380047"/>
                </a:cubicBezTo>
                <a:lnTo>
                  <a:pt x="573070" y="380047"/>
                </a:lnTo>
                <a:cubicBezTo>
                  <a:pt x="577570" y="360794"/>
                  <a:pt x="580073" y="340670"/>
                  <a:pt x="580073" y="320040"/>
                </a:cubicBezTo>
                <a:cubicBezTo>
                  <a:pt x="580073" y="299410"/>
                  <a:pt x="577698" y="279286"/>
                  <a:pt x="573070" y="260033"/>
                </a:cubicBezTo>
                <a:lnTo>
                  <a:pt x="477186" y="260033"/>
                </a:lnTo>
                <a:moveTo>
                  <a:pt x="550693" y="200025"/>
                </a:moveTo>
                <a:cubicBezTo>
                  <a:pt x="523937" y="148646"/>
                  <a:pt x="480559" y="107386"/>
                  <a:pt x="427676" y="83262"/>
                </a:cubicBezTo>
                <a:cubicBezTo>
                  <a:pt x="445304" y="115266"/>
                  <a:pt x="459302" y="155143"/>
                  <a:pt x="468430" y="200025"/>
                </a:cubicBezTo>
                <a:lnTo>
                  <a:pt x="550814" y="200025"/>
                </a:lnTo>
                <a:lnTo>
                  <a:pt x="550693" y="200025"/>
                </a:lnTo>
                <a:moveTo>
                  <a:pt x="171522" y="200025"/>
                </a:moveTo>
                <a:cubicBezTo>
                  <a:pt x="180650" y="155143"/>
                  <a:pt x="194648" y="115387"/>
                  <a:pt x="212276" y="83262"/>
                </a:cubicBezTo>
                <a:cubicBezTo>
                  <a:pt x="159393" y="107393"/>
                  <a:pt x="116014" y="148646"/>
                  <a:pt x="89259" y="200025"/>
                </a:cubicBezTo>
                <a:lnTo>
                  <a:pt x="171644" y="200025"/>
                </a:lnTo>
                <a:lnTo>
                  <a:pt x="171522" y="200025"/>
                </a:lnTo>
                <a:moveTo>
                  <a:pt x="67010" y="260033"/>
                </a:moveTo>
                <a:cubicBezTo>
                  <a:pt x="62510" y="279286"/>
                  <a:pt x="60008" y="299410"/>
                  <a:pt x="60008" y="320040"/>
                </a:cubicBezTo>
                <a:cubicBezTo>
                  <a:pt x="60008" y="340670"/>
                  <a:pt x="62382" y="360794"/>
                  <a:pt x="67010" y="380047"/>
                </a:cubicBezTo>
                <a:lnTo>
                  <a:pt x="162894" y="380047"/>
                </a:lnTo>
                <a:cubicBezTo>
                  <a:pt x="161019" y="360672"/>
                  <a:pt x="160142" y="340542"/>
                  <a:pt x="160142" y="320040"/>
                </a:cubicBezTo>
                <a:cubicBezTo>
                  <a:pt x="160142" y="299538"/>
                  <a:pt x="161140" y="279408"/>
                  <a:pt x="162894" y="260033"/>
                </a:cubicBezTo>
                <a:lnTo>
                  <a:pt x="67010" y="260033"/>
                </a:lnTo>
                <a:moveTo>
                  <a:pt x="427676" y="556818"/>
                </a:moveTo>
                <a:cubicBezTo>
                  <a:pt x="480559" y="532687"/>
                  <a:pt x="523937" y="491434"/>
                  <a:pt x="550693" y="440055"/>
                </a:cubicBezTo>
                <a:lnTo>
                  <a:pt x="468308" y="440055"/>
                </a:lnTo>
                <a:cubicBezTo>
                  <a:pt x="459181" y="484937"/>
                  <a:pt x="445182" y="524693"/>
                  <a:pt x="427554" y="556818"/>
                </a:cubicBezTo>
                <a:lnTo>
                  <a:pt x="427676" y="556818"/>
                </a:lnTo>
                <a:moveTo>
                  <a:pt x="212404" y="556818"/>
                </a:moveTo>
                <a:cubicBezTo>
                  <a:pt x="194776" y="524814"/>
                  <a:pt x="180778" y="484937"/>
                  <a:pt x="171650" y="440055"/>
                </a:cubicBezTo>
                <a:lnTo>
                  <a:pt x="89266" y="440055"/>
                </a:lnTo>
                <a:cubicBezTo>
                  <a:pt x="116021" y="491434"/>
                  <a:pt x="159399" y="532694"/>
                  <a:pt x="212283" y="556818"/>
                </a:cubicBezTo>
                <a:lnTo>
                  <a:pt x="212404" y="556818"/>
                </a:lnTo>
                <a:moveTo>
                  <a:pt x="320040" y="640080"/>
                </a:moveTo>
                <a:cubicBezTo>
                  <a:pt x="143288" y="640080"/>
                  <a:pt x="0" y="496792"/>
                  <a:pt x="0" y="320040"/>
                </a:cubicBez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Lista de recursos adicionais, incluindo sites, livros e artigos, para aqueles que desejam aprender mais sobre a regulação celular.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Informações sobre como acessar esses recursos.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Fontes de Aprendizado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78205" y="1616390"/>
            <a:ext cx="560070" cy="640080"/>
          </a:xfrm>
          <a:custGeom>
            <a:avLst/>
            <a:gdLst/>
            <a:ahLst/>
            <a:cxnLst/>
            <a:rect l="l" t="t" r="r" b="b"/>
            <a:pathLst>
              <a:path w="560070" h="640080">
                <a:moveTo>
                  <a:pt x="0" y="110017"/>
                </a:moveTo>
                <a:cubicBezTo>
                  <a:pt x="0" y="49261"/>
                  <a:pt x="49258" y="6"/>
                  <a:pt x="110015" y="6"/>
                </a:cubicBezTo>
                <a:lnTo>
                  <a:pt x="490061" y="6"/>
                </a:lnTo>
                <a:cubicBezTo>
                  <a:pt x="528689" y="6"/>
                  <a:pt x="560070" y="31383"/>
                  <a:pt x="560070" y="70018"/>
                </a:cubicBezTo>
                <a:lnTo>
                  <a:pt x="560070" y="430063"/>
                </a:lnTo>
                <a:cubicBezTo>
                  <a:pt x="560070" y="457939"/>
                  <a:pt x="543694" y="482070"/>
                  <a:pt x="520064" y="493323"/>
                </a:cubicBezTo>
                <a:lnTo>
                  <a:pt x="520064" y="580085"/>
                </a:lnTo>
                <a:lnTo>
                  <a:pt x="530067" y="580085"/>
                </a:lnTo>
                <a:cubicBezTo>
                  <a:pt x="546696" y="580085"/>
                  <a:pt x="560070" y="593463"/>
                  <a:pt x="560070" y="610092"/>
                </a:cubicBezTo>
                <a:cubicBezTo>
                  <a:pt x="560070" y="626722"/>
                  <a:pt x="546696" y="640099"/>
                  <a:pt x="530067" y="640099"/>
                </a:cubicBezTo>
                <a:lnTo>
                  <a:pt x="100012" y="640099"/>
                </a:lnTo>
                <a:cubicBezTo>
                  <a:pt x="44755" y="640099"/>
                  <a:pt x="0" y="595345"/>
                  <a:pt x="0" y="540087"/>
                </a:cubicBezTo>
                <a:cubicBezTo>
                  <a:pt x="0" y="536714"/>
                  <a:pt x="123" y="533334"/>
                  <a:pt x="498" y="530089"/>
                </a:cubicBezTo>
                <a:lnTo>
                  <a:pt x="0" y="530089"/>
                </a:lnTo>
                <a:lnTo>
                  <a:pt x="0" y="110017"/>
                </a:lnTo>
                <a:moveTo>
                  <a:pt x="100012" y="500063"/>
                </a:moveTo>
                <a:cubicBezTo>
                  <a:pt x="77883" y="500063"/>
                  <a:pt x="60006" y="517940"/>
                  <a:pt x="60006" y="540068"/>
                </a:cubicBezTo>
                <a:cubicBezTo>
                  <a:pt x="60006" y="562195"/>
                  <a:pt x="77883" y="580073"/>
                  <a:pt x="100012" y="580073"/>
                </a:cubicBezTo>
                <a:lnTo>
                  <a:pt x="460058" y="580073"/>
                </a:lnTo>
                <a:lnTo>
                  <a:pt x="460058" y="500063"/>
                </a:lnTo>
                <a:lnTo>
                  <a:pt x="100012" y="500063"/>
                </a:lnTo>
                <a:moveTo>
                  <a:pt x="60006" y="448434"/>
                </a:moveTo>
                <a:cubicBezTo>
                  <a:pt x="72255" y="443057"/>
                  <a:pt x="85758" y="440055"/>
                  <a:pt x="100012" y="440055"/>
                </a:cubicBezTo>
                <a:lnTo>
                  <a:pt x="490061" y="440055"/>
                </a:lnTo>
                <a:cubicBezTo>
                  <a:pt x="495561" y="440055"/>
                  <a:pt x="500064" y="435555"/>
                  <a:pt x="500064" y="430057"/>
                </a:cubicBezTo>
                <a:lnTo>
                  <a:pt x="500064" y="70012"/>
                </a:lnTo>
                <a:cubicBezTo>
                  <a:pt x="500064" y="64514"/>
                  <a:pt x="495561" y="60014"/>
                  <a:pt x="490061" y="60014"/>
                </a:cubicBezTo>
                <a:lnTo>
                  <a:pt x="110014" y="60014"/>
                </a:lnTo>
                <a:cubicBezTo>
                  <a:pt x="82386" y="60014"/>
                  <a:pt x="60006" y="82391"/>
                  <a:pt x="60006" y="110023"/>
                </a:cubicBezTo>
                <a:lnTo>
                  <a:pt x="60006" y="448434"/>
                </a:lnTo>
                <a:moveTo>
                  <a:pt x="190026" y="140017"/>
                </a:moveTo>
                <a:lnTo>
                  <a:pt x="410055" y="140017"/>
                </a:lnTo>
                <a:cubicBezTo>
                  <a:pt x="426684" y="140017"/>
                  <a:pt x="440058" y="153395"/>
                  <a:pt x="440058" y="170024"/>
                </a:cubicBezTo>
                <a:cubicBezTo>
                  <a:pt x="440058" y="186654"/>
                  <a:pt x="426684" y="200031"/>
                  <a:pt x="410055" y="200031"/>
                </a:cubicBezTo>
                <a:lnTo>
                  <a:pt x="190026" y="200031"/>
                </a:lnTo>
                <a:cubicBezTo>
                  <a:pt x="173398" y="200031"/>
                  <a:pt x="160023" y="186654"/>
                  <a:pt x="160023" y="170031"/>
                </a:cubicBezTo>
                <a:cubicBezTo>
                  <a:pt x="160023" y="153402"/>
                  <a:pt x="173398" y="140030"/>
                  <a:pt x="190026" y="140030"/>
                </a:cubicBezTo>
                <a:lnTo>
                  <a:pt x="190026" y="140017"/>
                </a:lnTo>
                <a:moveTo>
                  <a:pt x="190026" y="240030"/>
                </a:moveTo>
                <a:lnTo>
                  <a:pt x="410055" y="240030"/>
                </a:lnTo>
                <a:cubicBezTo>
                  <a:pt x="426684" y="240030"/>
                  <a:pt x="440058" y="253408"/>
                  <a:pt x="440058" y="270037"/>
                </a:cubicBezTo>
                <a:cubicBezTo>
                  <a:pt x="440058" y="286666"/>
                  <a:pt x="426684" y="300044"/>
                  <a:pt x="410055" y="300044"/>
                </a:cubicBezTo>
                <a:lnTo>
                  <a:pt x="190026" y="300044"/>
                </a:lnTo>
                <a:cubicBezTo>
                  <a:pt x="173398" y="300044"/>
                  <a:pt x="160023" y="286666"/>
                  <a:pt x="160023" y="270043"/>
                </a:cubicBezTo>
                <a:cubicBezTo>
                  <a:pt x="160023" y="253414"/>
                  <a:pt x="173398" y="240043"/>
                  <a:pt x="190026" y="240043"/>
                </a:cubicBezTo>
                <a:lnTo>
                  <a:pt x="190026" y="240030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Avaliação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Avaliação da apresentação, incluindo a clareza, a organização e o conteúdo.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Sugestões para melhorias futuras.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Conteúdo e Melhorias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93" y="157761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Avaliação da apresentação, incluindo a clareza, a organização e o conteúdo.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Sugestões para melhorias futuras.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Clareza e Organização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60180" y="15776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Regulação e Controle da Divisão Celular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Próximos Passos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Descrição dos próximos passos para aqueles que desejam continuar aprendendo sobre a regulação celular.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Informações sobre como acessar recursos adicionais e participar de atividades de aprendizado.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Participação em Atividades de Aprendizado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Descrição dos próximos passos para aqueles que desejam continuar aprendendo sobre a regulação celular.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Informações sobre como acessar recursos adicionais e participar de atividades de aprendizado.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Acesso a Recursos Adicionais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822287" y="1873162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0" y="55008"/>
                </a:moveTo>
                <a:cubicBezTo>
                  <a:pt x="0" y="24630"/>
                  <a:pt x="24629" y="3"/>
                  <a:pt x="55007" y="3"/>
                </a:cubicBezTo>
                <a:lnTo>
                  <a:pt x="245031" y="3"/>
                </a:lnTo>
                <a:cubicBezTo>
                  <a:pt x="264345" y="3"/>
                  <a:pt x="280035" y="15692"/>
                  <a:pt x="280035" y="35009"/>
                </a:cubicBezTo>
                <a:lnTo>
                  <a:pt x="280035" y="215032"/>
                </a:lnTo>
                <a:cubicBezTo>
                  <a:pt x="280035" y="228969"/>
                  <a:pt x="271847" y="241035"/>
                  <a:pt x="260032" y="246661"/>
                </a:cubicBezTo>
                <a:lnTo>
                  <a:pt x="260032" y="290043"/>
                </a:lnTo>
                <a:lnTo>
                  <a:pt x="265034" y="290043"/>
                </a:lnTo>
                <a:cubicBezTo>
                  <a:pt x="273348" y="290043"/>
                  <a:pt x="280035" y="296732"/>
                  <a:pt x="280035" y="305046"/>
                </a:cubicBezTo>
                <a:cubicBezTo>
                  <a:pt x="280035" y="313361"/>
                  <a:pt x="273348" y="320050"/>
                  <a:pt x="265034" y="320050"/>
                </a:cubicBezTo>
                <a:lnTo>
                  <a:pt x="50006" y="320050"/>
                </a:lnTo>
                <a:cubicBezTo>
                  <a:pt x="22378" y="320050"/>
                  <a:pt x="0" y="297673"/>
                  <a:pt x="0" y="270043"/>
                </a:cubicBezTo>
                <a:cubicBezTo>
                  <a:pt x="0" y="268357"/>
                  <a:pt x="62" y="266667"/>
                  <a:pt x="249" y="265044"/>
                </a:cubicBezTo>
                <a:lnTo>
                  <a:pt x="0" y="265044"/>
                </a:lnTo>
                <a:lnTo>
                  <a:pt x="0" y="55008"/>
                </a:lnTo>
                <a:moveTo>
                  <a:pt x="50006" y="250031"/>
                </a:moveTo>
                <a:cubicBezTo>
                  <a:pt x="38942" y="250031"/>
                  <a:pt x="30003" y="258970"/>
                  <a:pt x="30003" y="270034"/>
                </a:cubicBezTo>
                <a:cubicBezTo>
                  <a:pt x="30003" y="281098"/>
                  <a:pt x="38942" y="290036"/>
                  <a:pt x="50006" y="290036"/>
                </a:cubicBezTo>
                <a:lnTo>
                  <a:pt x="230029" y="290036"/>
                </a:lnTo>
                <a:lnTo>
                  <a:pt x="230029" y="250031"/>
                </a:lnTo>
                <a:lnTo>
                  <a:pt x="50006" y="250031"/>
                </a:lnTo>
                <a:moveTo>
                  <a:pt x="30003" y="224217"/>
                </a:moveTo>
                <a:cubicBezTo>
                  <a:pt x="36127" y="221528"/>
                  <a:pt x="42879" y="220027"/>
                  <a:pt x="50006" y="220027"/>
                </a:cubicBezTo>
                <a:lnTo>
                  <a:pt x="245031" y="220027"/>
                </a:lnTo>
                <a:cubicBezTo>
                  <a:pt x="247781" y="220027"/>
                  <a:pt x="250032" y="217778"/>
                  <a:pt x="250032" y="215028"/>
                </a:cubicBezTo>
                <a:lnTo>
                  <a:pt x="250032" y="35006"/>
                </a:lnTo>
                <a:cubicBezTo>
                  <a:pt x="250032" y="32257"/>
                  <a:pt x="247780" y="30007"/>
                  <a:pt x="245031" y="30007"/>
                </a:cubicBezTo>
                <a:lnTo>
                  <a:pt x="55007" y="30007"/>
                </a:lnTo>
                <a:cubicBezTo>
                  <a:pt x="41193" y="30007"/>
                  <a:pt x="30003" y="41196"/>
                  <a:pt x="30003" y="55012"/>
                </a:cubicBezTo>
                <a:lnTo>
                  <a:pt x="30003" y="224217"/>
                </a:lnTo>
                <a:moveTo>
                  <a:pt x="95013" y="70009"/>
                </a:moveTo>
                <a:lnTo>
                  <a:pt x="205028" y="70009"/>
                </a:lnTo>
                <a:cubicBezTo>
                  <a:pt x="213342" y="70009"/>
                  <a:pt x="220029" y="76698"/>
                  <a:pt x="220029" y="85012"/>
                </a:cubicBezTo>
                <a:cubicBezTo>
                  <a:pt x="220029" y="93327"/>
                  <a:pt x="213342" y="100016"/>
                  <a:pt x="205028" y="100016"/>
                </a:cubicBezTo>
                <a:lnTo>
                  <a:pt x="95013" y="100016"/>
                </a:lnTo>
                <a:cubicBezTo>
                  <a:pt x="86699" y="100016"/>
                  <a:pt x="80012" y="93327"/>
                  <a:pt x="80012" y="85015"/>
                </a:cubicBezTo>
                <a:cubicBezTo>
                  <a:pt x="80012" y="76701"/>
                  <a:pt x="86699" y="70015"/>
                  <a:pt x="95013" y="70015"/>
                </a:cubicBezTo>
                <a:lnTo>
                  <a:pt x="95013" y="70009"/>
                </a:lnTo>
                <a:moveTo>
                  <a:pt x="95013" y="120015"/>
                </a:moveTo>
                <a:lnTo>
                  <a:pt x="205028" y="120015"/>
                </a:lnTo>
                <a:cubicBezTo>
                  <a:pt x="213342" y="120015"/>
                  <a:pt x="220029" y="126704"/>
                  <a:pt x="220029" y="135018"/>
                </a:cubicBezTo>
                <a:cubicBezTo>
                  <a:pt x="220029" y="143333"/>
                  <a:pt x="213342" y="150022"/>
                  <a:pt x="205028" y="150022"/>
                </a:cubicBezTo>
                <a:lnTo>
                  <a:pt x="95013" y="150022"/>
                </a:lnTo>
                <a:cubicBezTo>
                  <a:pt x="86699" y="150022"/>
                  <a:pt x="80012" y="143333"/>
                  <a:pt x="80012" y="135022"/>
                </a:cubicBezTo>
                <a:cubicBezTo>
                  <a:pt x="80012" y="126707"/>
                  <a:pt x="86699" y="120021"/>
                  <a:pt x="95013" y="120021"/>
                </a:cubicBezTo>
                <a:lnTo>
                  <a:pt x="9501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040379" y="1873193"/>
            <a:ext cx="320040" cy="319978"/>
          </a:xfrm>
          <a:custGeom>
            <a:avLst/>
            <a:gdLst/>
            <a:ahLst/>
            <a:cxnLst/>
            <a:rect l="l" t="t" r="r" b="b"/>
            <a:pathLst>
              <a:path w="320040" h="319978">
                <a:moveTo>
                  <a:pt x="129991" y="109992"/>
                </a:moveTo>
                <a:cubicBezTo>
                  <a:pt x="129991" y="65807"/>
                  <a:pt x="165800" y="29998"/>
                  <a:pt x="209985" y="29998"/>
                </a:cubicBezTo>
                <a:cubicBezTo>
                  <a:pt x="254169" y="29998"/>
                  <a:pt x="289979" y="65807"/>
                  <a:pt x="289979" y="109992"/>
                </a:cubicBezTo>
                <a:cubicBezTo>
                  <a:pt x="289979" y="154178"/>
                  <a:pt x="254169" y="189987"/>
                  <a:pt x="209985" y="189987"/>
                </a:cubicBezTo>
                <a:cubicBezTo>
                  <a:pt x="203485" y="189987"/>
                  <a:pt x="197173" y="189238"/>
                  <a:pt x="191173" y="187737"/>
                </a:cubicBezTo>
                <a:cubicBezTo>
                  <a:pt x="186110" y="186486"/>
                  <a:pt x="180736" y="187987"/>
                  <a:pt x="177049" y="191737"/>
                </a:cubicBezTo>
                <a:lnTo>
                  <a:pt x="158801" y="209985"/>
                </a:lnTo>
                <a:lnTo>
                  <a:pt x="124992" y="209985"/>
                </a:lnTo>
                <a:cubicBezTo>
                  <a:pt x="116680" y="209985"/>
                  <a:pt x="109991" y="216673"/>
                  <a:pt x="109991" y="224986"/>
                </a:cubicBezTo>
                <a:lnTo>
                  <a:pt x="109991" y="249986"/>
                </a:lnTo>
                <a:lnTo>
                  <a:pt x="84993" y="249986"/>
                </a:lnTo>
                <a:cubicBezTo>
                  <a:pt x="76682" y="249986"/>
                  <a:pt x="69993" y="256673"/>
                  <a:pt x="69993" y="264986"/>
                </a:cubicBezTo>
                <a:lnTo>
                  <a:pt x="69993" y="289986"/>
                </a:lnTo>
                <a:lnTo>
                  <a:pt x="29994" y="289986"/>
                </a:lnTo>
                <a:lnTo>
                  <a:pt x="29994" y="241177"/>
                </a:lnTo>
                <a:lnTo>
                  <a:pt x="128237" y="142934"/>
                </a:lnTo>
                <a:cubicBezTo>
                  <a:pt x="131924" y="139248"/>
                  <a:pt x="133425" y="133872"/>
                  <a:pt x="132237" y="128810"/>
                </a:cubicBezTo>
                <a:cubicBezTo>
                  <a:pt x="130800" y="122811"/>
                  <a:pt x="129987" y="116498"/>
                  <a:pt x="129987" y="109999"/>
                </a:cubicBezTo>
                <a:lnTo>
                  <a:pt x="129991" y="109992"/>
                </a:lnTo>
                <a:moveTo>
                  <a:pt x="209985" y="0"/>
                </a:moveTo>
                <a:cubicBezTo>
                  <a:pt x="149238" y="0"/>
                  <a:pt x="99993" y="49248"/>
                  <a:pt x="99993" y="109992"/>
                </a:cubicBezTo>
                <a:cubicBezTo>
                  <a:pt x="99993" y="115928"/>
                  <a:pt x="100432" y="121742"/>
                  <a:pt x="101369" y="127428"/>
                </a:cubicBezTo>
                <a:lnTo>
                  <a:pt x="4375" y="224359"/>
                </a:lnTo>
                <a:cubicBezTo>
                  <a:pt x="1562" y="227171"/>
                  <a:pt x="0" y="230982"/>
                  <a:pt x="0" y="234982"/>
                </a:cubicBezTo>
                <a:lnTo>
                  <a:pt x="0" y="304977"/>
                </a:lnTo>
                <a:cubicBezTo>
                  <a:pt x="0" y="313290"/>
                  <a:pt x="6686" y="319977"/>
                  <a:pt x="15000" y="319977"/>
                </a:cubicBezTo>
                <a:lnTo>
                  <a:pt x="84996" y="319977"/>
                </a:lnTo>
                <a:cubicBezTo>
                  <a:pt x="93308" y="319977"/>
                  <a:pt x="99996" y="313290"/>
                  <a:pt x="99996" y="304980"/>
                </a:cubicBezTo>
                <a:lnTo>
                  <a:pt x="99996" y="279983"/>
                </a:lnTo>
                <a:lnTo>
                  <a:pt x="124995" y="279983"/>
                </a:lnTo>
                <a:cubicBezTo>
                  <a:pt x="133306" y="279983"/>
                  <a:pt x="139995" y="273296"/>
                  <a:pt x="139995" y="264986"/>
                </a:cubicBezTo>
                <a:lnTo>
                  <a:pt x="139995" y="239990"/>
                </a:lnTo>
                <a:lnTo>
                  <a:pt x="164993" y="239990"/>
                </a:lnTo>
                <a:cubicBezTo>
                  <a:pt x="168994" y="239990"/>
                  <a:pt x="172806" y="238428"/>
                  <a:pt x="175619" y="235615"/>
                </a:cubicBezTo>
                <a:lnTo>
                  <a:pt x="192616" y="218618"/>
                </a:lnTo>
                <a:cubicBezTo>
                  <a:pt x="198303" y="219492"/>
                  <a:pt x="204115" y="219994"/>
                  <a:pt x="210052" y="219994"/>
                </a:cubicBezTo>
                <a:cubicBezTo>
                  <a:pt x="270799" y="219994"/>
                  <a:pt x="320043" y="170746"/>
                  <a:pt x="320043" y="110002"/>
                </a:cubicBezTo>
                <a:cubicBezTo>
                  <a:pt x="320043" y="49257"/>
                  <a:pt x="270735" y="10"/>
                  <a:pt x="209988" y="10"/>
                </a:cubicBezTo>
                <a:lnTo>
                  <a:pt x="209985" y="0"/>
                </a:lnTo>
                <a:moveTo>
                  <a:pt x="229984" y="109992"/>
                </a:moveTo>
                <a:cubicBezTo>
                  <a:pt x="241029" y="109992"/>
                  <a:pt x="249983" y="101039"/>
                  <a:pt x="249983" y="89994"/>
                </a:cubicBezTo>
                <a:cubicBezTo>
                  <a:pt x="249983" y="78948"/>
                  <a:pt x="241029" y="69995"/>
                  <a:pt x="229984" y="69995"/>
                </a:cubicBezTo>
                <a:cubicBezTo>
                  <a:pt x="218939" y="69995"/>
                  <a:pt x="209985" y="78948"/>
                  <a:pt x="209985" y="89994"/>
                </a:cubicBezTo>
                <a:cubicBezTo>
                  <a:pt x="209985" y="101039"/>
                  <a:pt x="218939" y="109992"/>
                  <a:pt x="229984" y="109992"/>
                </a:cubicBezTo>
                <a:lnTo>
                  <a:pt x="229984" y="10999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2025-07-10T17:42:36Z</dcterms:created>
  <dcterms:modified xsi:type="dcterms:W3CDTF">2025-07-10T17:42:36Z</dcterms:modified>
</cp:coreProperties>
</file>