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d5ee4e6ce116b54c110b598513a1a35ef0879d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0fff4d358d41f6ec42fc35b0925946fc90e350c.jpg"/><Relationship Id="rId2" Type="http://schemas.openxmlformats.org/officeDocument/2006/relationships/image" Target="../media/c0fff4d358d41f6ec42fc35b0925946fc90e350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6aa144cab9dcda361b3d571e6fe453214f7407f.jpg"/><Relationship Id="rId2" Type="http://schemas.openxmlformats.org/officeDocument/2006/relationships/image" Target="../media/26aa144cab9dcda361b3d571e6fe453214f7407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63e982dd1239e5033cae91b643f128fa5e44ec4.jpg"/><Relationship Id="rId2" Type="http://schemas.openxmlformats.org/officeDocument/2006/relationships/image" Target="../media/763e982dd1239e5033cae91b643f128fa5e44ec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f324f7077b2e6d315bc93d822443c8523bc04f2.jpg"/><Relationship Id="rId2" Type="http://schemas.openxmlformats.org/officeDocument/2006/relationships/image" Target="../media/1f324f7077b2e6d315bc93d822443c8523bc04f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fecac6408a45ed621b24e606134fbdfb9b4b0c88.jpg"/><Relationship Id="rId2" Type="http://schemas.openxmlformats.org/officeDocument/2006/relationships/image" Target="../media/fecac6408a45ed621b24e606134fbdfb9b4b0c8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8b2e44111c0c003071b03b85df843a8ecd502c4.jpg"/><Relationship Id="rId2" Type="http://schemas.openxmlformats.org/officeDocument/2006/relationships/image" Target="../media/88b2e44111c0c003071b03b85df843a8ecd502c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7e2d1a757182cac9529d07d52cef473dd933164.jpg"/><Relationship Id="rId2" Type="http://schemas.openxmlformats.org/officeDocument/2006/relationships/image" Target="../media/67e2d1a757182cac9529d07d52cef473dd9331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image" Target="../media/055143528cad9842c7f5a280b25ecaad659273a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0024b8091c47d1ded5cc33ac29624402a9d1ead.jpg"/><Relationship Id="rId2" Type="http://schemas.openxmlformats.org/officeDocument/2006/relationships/image" Target="../media/d0024b8091c47d1ded5cc33ac29624402a9d1e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6a79c9f8808d57e184b2191d04eda8a1a7391a.jpg"/><Relationship Id="rId2" Type="http://schemas.openxmlformats.org/officeDocument/2006/relationships/image" Target="../media/d16a79c9f8808d57e184b2191d04eda8a1a7391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8a1b17d9ea4744c5ed0bb30c000a462bc0f1388.jpg"/><Relationship Id="rId2" Type="http://schemas.openxmlformats.org/officeDocument/2006/relationships/image" Target="../media/e8a1b17d9ea4744c5ed0bb30c000a462bc0f138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1286f4a575893e9dfab74aa62956119e9f9a0703.jp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02fa435e00c7733f180ede3a64a1faac196f0c5.jpg"/><Relationship Id="rId2" Type="http://schemas.openxmlformats.org/officeDocument/2006/relationships/image" Target="../media/d02fa435e00c7733f180ede3a64a1faac196f0c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c0731360956319f45ef147e9a2c4195fecbc1089.jpg"/><Relationship Id="rId2" Type="http://schemas.openxmlformats.org/officeDocument/2006/relationships/image" Target="../media/c0731360956319f45ef147e9a2c4195fecbc10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 l="27313" r="27313" t="0" b="0"/>
            <a:stretch/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Importance, Techniques, and Applications of Measurement Transformations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Unit Conversions: A Comprehensive Guide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Unit Conversions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Unit Conversions Matter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Units of Measurement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Conversion Factors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Between Units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Solutions to Practice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Tips for Success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Scenario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Unit Conversions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will explore unit conversions and their practical applications in everyday scenarios.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03294" y="1665521"/>
            <a:ext cx="365760" cy="293148"/>
          </a:xfrm>
          <a:custGeom>
            <a:avLst/>
            <a:gdLst/>
            <a:ahLst/>
            <a:cxnLst/>
            <a:rect l="l" t="t" r="r" b="b"/>
            <a:pathLst>
              <a:path w="365760" h="293148">
                <a:moveTo>
                  <a:pt x="297707" y="27483"/>
                </a:moveTo>
                <a:lnTo>
                  <a:pt x="225166" y="27483"/>
                </a:lnTo>
                <a:cubicBezTo>
                  <a:pt x="218125" y="11280"/>
                  <a:pt x="201976" y="0"/>
                  <a:pt x="183198" y="0"/>
                </a:cubicBezTo>
                <a:cubicBezTo>
                  <a:pt x="164420" y="0"/>
                  <a:pt x="148272" y="11280"/>
                  <a:pt x="141231" y="27483"/>
                </a:cubicBezTo>
                <a:lnTo>
                  <a:pt x="68690" y="27483"/>
                </a:lnTo>
                <a:cubicBezTo>
                  <a:pt x="61075" y="27483"/>
                  <a:pt x="54948" y="33609"/>
                  <a:pt x="54948" y="41225"/>
                </a:cubicBezTo>
                <a:cubicBezTo>
                  <a:pt x="54948" y="48841"/>
                  <a:pt x="61075" y="54968"/>
                  <a:pt x="68690" y="54968"/>
                </a:cubicBezTo>
                <a:lnTo>
                  <a:pt x="138312" y="54968"/>
                </a:lnTo>
                <a:cubicBezTo>
                  <a:pt x="141633" y="71343"/>
                  <a:pt x="153714" y="84570"/>
                  <a:pt x="169460" y="89492"/>
                </a:cubicBezTo>
                <a:lnTo>
                  <a:pt x="169460" y="265669"/>
                </a:lnTo>
                <a:lnTo>
                  <a:pt x="68690" y="265669"/>
                </a:lnTo>
                <a:cubicBezTo>
                  <a:pt x="61075" y="265669"/>
                  <a:pt x="54948" y="271795"/>
                  <a:pt x="54948" y="279411"/>
                </a:cubicBezTo>
                <a:cubicBezTo>
                  <a:pt x="54948" y="287027"/>
                  <a:pt x="61075" y="293154"/>
                  <a:pt x="68690" y="293154"/>
                </a:cubicBezTo>
                <a:lnTo>
                  <a:pt x="183202" y="293154"/>
                </a:lnTo>
                <a:lnTo>
                  <a:pt x="297714" y="293154"/>
                </a:lnTo>
                <a:cubicBezTo>
                  <a:pt x="305329" y="293154"/>
                  <a:pt x="311456" y="287027"/>
                  <a:pt x="311456" y="279414"/>
                </a:cubicBezTo>
                <a:cubicBezTo>
                  <a:pt x="311456" y="271798"/>
                  <a:pt x="305329" y="265674"/>
                  <a:pt x="297714" y="265674"/>
                </a:cubicBezTo>
                <a:lnTo>
                  <a:pt x="196943" y="265674"/>
                </a:lnTo>
                <a:lnTo>
                  <a:pt x="196943" y="89498"/>
                </a:lnTo>
                <a:cubicBezTo>
                  <a:pt x="212689" y="84573"/>
                  <a:pt x="224770" y="71349"/>
                  <a:pt x="228092" y="54974"/>
                </a:cubicBezTo>
                <a:lnTo>
                  <a:pt x="297714" y="54974"/>
                </a:lnTo>
                <a:cubicBezTo>
                  <a:pt x="305329" y="54974"/>
                  <a:pt x="311456" y="48847"/>
                  <a:pt x="311456" y="41234"/>
                </a:cubicBezTo>
                <a:cubicBezTo>
                  <a:pt x="311456" y="33618"/>
                  <a:pt x="305329" y="27494"/>
                  <a:pt x="297714" y="27494"/>
                </a:cubicBezTo>
                <a:lnTo>
                  <a:pt x="297707" y="27483"/>
                </a:lnTo>
                <a:moveTo>
                  <a:pt x="293124" y="112106"/>
                </a:moveTo>
                <a:lnTo>
                  <a:pt x="334575" y="183218"/>
                </a:lnTo>
                <a:lnTo>
                  <a:pt x="251614" y="183218"/>
                </a:lnTo>
                <a:lnTo>
                  <a:pt x="293124" y="112106"/>
                </a:lnTo>
                <a:moveTo>
                  <a:pt x="220985" y="193009"/>
                </a:moveTo>
                <a:cubicBezTo>
                  <a:pt x="227170" y="218718"/>
                  <a:pt x="257115" y="238183"/>
                  <a:pt x="293127" y="238183"/>
                </a:cubicBezTo>
                <a:cubicBezTo>
                  <a:pt x="329140" y="238183"/>
                  <a:pt x="359085" y="218715"/>
                  <a:pt x="365270" y="193009"/>
                </a:cubicBezTo>
                <a:cubicBezTo>
                  <a:pt x="366759" y="186712"/>
                  <a:pt x="364696" y="180242"/>
                  <a:pt x="361433" y="174628"/>
                </a:cubicBezTo>
                <a:lnTo>
                  <a:pt x="306928" y="81187"/>
                </a:lnTo>
                <a:cubicBezTo>
                  <a:pt x="304064" y="76263"/>
                  <a:pt x="298797" y="73287"/>
                  <a:pt x="293127" y="73287"/>
                </a:cubicBezTo>
                <a:cubicBezTo>
                  <a:pt x="287458" y="73287"/>
                  <a:pt x="282191" y="76321"/>
                  <a:pt x="279327" y="81187"/>
                </a:cubicBezTo>
                <a:lnTo>
                  <a:pt x="224822" y="174687"/>
                </a:lnTo>
                <a:cubicBezTo>
                  <a:pt x="221559" y="180298"/>
                  <a:pt x="219496" y="186768"/>
                  <a:pt x="220985" y="193068"/>
                </a:cubicBezTo>
                <a:lnTo>
                  <a:pt x="220985" y="193009"/>
                </a:lnTo>
                <a:moveTo>
                  <a:pt x="31123" y="183218"/>
                </a:moveTo>
                <a:lnTo>
                  <a:pt x="72574" y="112106"/>
                </a:lnTo>
                <a:lnTo>
                  <a:pt x="114084" y="183218"/>
                </a:lnTo>
                <a:lnTo>
                  <a:pt x="31123" y="183218"/>
                </a:lnTo>
                <a:moveTo>
                  <a:pt x="72578" y="238183"/>
                </a:moveTo>
                <a:cubicBezTo>
                  <a:pt x="108590" y="238183"/>
                  <a:pt x="138535" y="218715"/>
                  <a:pt x="144720" y="193009"/>
                </a:cubicBezTo>
                <a:cubicBezTo>
                  <a:pt x="146209" y="186712"/>
                  <a:pt x="144146" y="180242"/>
                  <a:pt x="140883" y="174629"/>
                </a:cubicBezTo>
                <a:lnTo>
                  <a:pt x="86378" y="81188"/>
                </a:lnTo>
                <a:cubicBezTo>
                  <a:pt x="83514" y="76263"/>
                  <a:pt x="78247" y="73287"/>
                  <a:pt x="72578" y="73287"/>
                </a:cubicBezTo>
                <a:cubicBezTo>
                  <a:pt x="66908" y="73287"/>
                  <a:pt x="61642" y="76321"/>
                  <a:pt x="58778" y="81188"/>
                </a:cubicBezTo>
                <a:lnTo>
                  <a:pt x="4327" y="174687"/>
                </a:lnTo>
                <a:cubicBezTo>
                  <a:pt x="1064" y="180298"/>
                  <a:pt x="-999" y="186768"/>
                  <a:pt x="490" y="193068"/>
                </a:cubicBezTo>
                <a:cubicBezTo>
                  <a:pt x="6675" y="218718"/>
                  <a:pt x="36620" y="238186"/>
                  <a:pt x="72574" y="238186"/>
                </a:cubicBezTo>
                <a:lnTo>
                  <a:pt x="72578" y="238183"/>
                </a:lnTo>
                <a:moveTo>
                  <a:pt x="183195" y="27483"/>
                </a:moveTo>
                <a:cubicBezTo>
                  <a:pt x="193315" y="27483"/>
                  <a:pt x="201515" y="35685"/>
                  <a:pt x="201515" y="45804"/>
                </a:cubicBezTo>
                <a:cubicBezTo>
                  <a:pt x="201515" y="55924"/>
                  <a:pt x="193311" y="64126"/>
                  <a:pt x="183195" y="64126"/>
                </a:cubicBezTo>
                <a:cubicBezTo>
                  <a:pt x="173074" y="64126"/>
                  <a:pt x="164874" y="55924"/>
                  <a:pt x="164874" y="45804"/>
                </a:cubicBezTo>
                <a:cubicBezTo>
                  <a:pt x="164874" y="35685"/>
                  <a:pt x="173078" y="27483"/>
                  <a:pt x="183195" y="27483"/>
                </a:cubicBezTo>
                <a:lnTo>
                  <a:pt x="183195" y="2748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units is essential for precise communication of measurements, especially in engineering and medicine.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40267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Accurate Communication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 conversions are vital for comparing measurements in daily life and various fields, including science and technology.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Importance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22960" y="162921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2H79NYOjAdLJ-.jpg">    </p:cNvPr>
          <p:cNvPicPr>
            <a:picLocks noChangeAspect="1"/>
          </p:cNvPicPr>
          <p:nvPr/>
        </p:nvPicPr>
        <p:blipFill>
          <a:blip r:embed="rId2"/>
          <a:srcRect l="40703" r="40703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Unit Conversions Matter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 conversions are vital in STEM disciplines.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guarantee accuracy in tasks like cooking and construction.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Precision in Applications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Working with unit conversions sharpens analytical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deepen our grasp of how different measurements relate.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Skills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Errors in unit conversions can have serious repercussions, especially in healthcare.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Exact conversions are crucial for upholding safety protocols.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in Practice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solid understanding of unit conversions is essential in many fields.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skill enhances confidence and effectiveness in professional tasks.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Success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2" name="Image 0" descr="/tmp/tmp-1-iX4GdWqU0Efz-.jpg">    </p:cNvPr>
          <p:cNvPicPr>
            <a:picLocks noChangeAspect="1"/>
          </p:cNvPicPr>
          <p:nvPr/>
        </p:nvPicPr>
        <p:blipFill>
          <a:blip r:embed="rId2"/>
          <a:srcRect l="34547" r="34547" t="0" b="0"/>
          <a:stretch/>
        </p:blipFill>
        <p:spPr>
          <a:xfrm>
            <a:off x="9448800" y="0"/>
            <a:ext cx="2743200" cy="685799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Units of Measurement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Temperature is measured in Celsius and Fahrenheit.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Kelvin is often used in scientific contexts.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Temperature Units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 is measured in seconds, minutes, and hours.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Days are a standard unit for longer durations.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Units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Volume is measured in liters and milliliters.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Gallons are used for larger quantities of liquid.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Volume Units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Mass is typically measured in grams and kilograms.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Pounds are primarily used in the U.S. for weight.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Mass Units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Length is commonly measured in meters and centimeters.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Kilometers and miles are used for longer distances.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Length Units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jTzgdCHhUDxd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Conversion Factors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Conversion factors enable the transition between different measurement units.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in performing calculations in various fields.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Conversion Utility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1 meter is equal to 100 centimeters.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1 kilogram is equivalent to 1000 grams.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Examples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507657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4185" y="45858"/>
                </a:moveTo>
                <a:cubicBezTo>
                  <a:pt x="271544" y="38427"/>
                  <a:pt x="281613" y="34284"/>
                  <a:pt x="292041" y="34284"/>
                </a:cubicBezTo>
                <a:cubicBezTo>
                  <a:pt x="313826" y="34284"/>
                  <a:pt x="331470" y="51928"/>
                  <a:pt x="331470" y="73714"/>
                </a:cubicBezTo>
                <a:cubicBezTo>
                  <a:pt x="331470" y="84142"/>
                  <a:pt x="327326" y="94213"/>
                  <a:pt x="319897" y="101570"/>
                </a:cubicBezTo>
                <a:lnTo>
                  <a:pt x="160320" y="261218"/>
                </a:lnTo>
                <a:cubicBezTo>
                  <a:pt x="159248" y="262289"/>
                  <a:pt x="157818" y="262860"/>
                  <a:pt x="156249" y="262860"/>
                </a:cubicBezTo>
                <a:lnTo>
                  <a:pt x="102892" y="262860"/>
                </a:lnTo>
                <a:lnTo>
                  <a:pt x="102892" y="209502"/>
                </a:lnTo>
                <a:cubicBezTo>
                  <a:pt x="102892" y="208003"/>
                  <a:pt x="103462" y="206504"/>
                  <a:pt x="104534" y="205433"/>
                </a:cubicBezTo>
                <a:lnTo>
                  <a:pt x="124037" y="185932"/>
                </a:lnTo>
                <a:lnTo>
                  <a:pt x="146180" y="208076"/>
                </a:lnTo>
                <a:cubicBezTo>
                  <a:pt x="150609" y="212504"/>
                  <a:pt x="157895" y="212504"/>
                  <a:pt x="162324" y="208076"/>
                </a:cubicBezTo>
                <a:cubicBezTo>
                  <a:pt x="166754" y="203648"/>
                  <a:pt x="166754" y="196360"/>
                  <a:pt x="162324" y="191932"/>
                </a:cubicBezTo>
                <a:lnTo>
                  <a:pt x="140181" y="169788"/>
                </a:lnTo>
                <a:lnTo>
                  <a:pt x="169753" y="140217"/>
                </a:lnTo>
                <a:lnTo>
                  <a:pt x="191896" y="162361"/>
                </a:lnTo>
                <a:cubicBezTo>
                  <a:pt x="196325" y="166790"/>
                  <a:pt x="203611" y="166790"/>
                  <a:pt x="208041" y="162361"/>
                </a:cubicBezTo>
                <a:cubicBezTo>
                  <a:pt x="212470" y="157933"/>
                  <a:pt x="212470" y="150645"/>
                  <a:pt x="208041" y="146217"/>
                </a:cubicBezTo>
                <a:lnTo>
                  <a:pt x="185898" y="124073"/>
                </a:lnTo>
                <a:lnTo>
                  <a:pt x="215469" y="94502"/>
                </a:lnTo>
                <a:lnTo>
                  <a:pt x="237612" y="116646"/>
                </a:lnTo>
                <a:cubicBezTo>
                  <a:pt x="242042" y="121075"/>
                  <a:pt x="249328" y="121075"/>
                  <a:pt x="253757" y="116646"/>
                </a:cubicBezTo>
                <a:cubicBezTo>
                  <a:pt x="258186" y="112218"/>
                  <a:pt x="258186" y="104931"/>
                  <a:pt x="253757" y="100502"/>
                </a:cubicBezTo>
                <a:lnTo>
                  <a:pt x="231614" y="78358"/>
                </a:lnTo>
                <a:lnTo>
                  <a:pt x="264115" y="45858"/>
                </a:lnTo>
                <a:lnTo>
                  <a:pt x="264185" y="45858"/>
                </a:lnTo>
                <a:moveTo>
                  <a:pt x="68609" y="209506"/>
                </a:moveTo>
                <a:lnTo>
                  <a:pt x="68609" y="272937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92823" y="297078"/>
                </a:lnTo>
                <a:lnTo>
                  <a:pt x="156253" y="297078"/>
                </a:lnTo>
                <a:cubicBezTo>
                  <a:pt x="166896" y="297078"/>
                  <a:pt x="177039" y="292862"/>
                  <a:pt x="184541" y="285362"/>
                </a:cubicBezTo>
                <a:lnTo>
                  <a:pt x="344187" y="125857"/>
                </a:lnTo>
                <a:cubicBezTo>
                  <a:pt x="358046" y="111998"/>
                  <a:pt x="365760" y="93284"/>
                  <a:pt x="365760" y="73714"/>
                </a:cubicBezTo>
                <a:cubicBezTo>
                  <a:pt x="365760" y="32997"/>
                  <a:pt x="332757" y="-4"/>
                  <a:pt x="292045" y="-4"/>
                </a:cubicBezTo>
                <a:cubicBezTo>
                  <a:pt x="272473" y="-4"/>
                  <a:pt x="253757" y="7781"/>
                  <a:pt x="239902" y="21567"/>
                </a:cubicBezTo>
                <a:lnTo>
                  <a:pt x="80325" y="181215"/>
                </a:lnTo>
                <a:cubicBezTo>
                  <a:pt x="72823" y="188714"/>
                  <a:pt x="68609" y="198858"/>
                  <a:pt x="68609" y="209502"/>
                </a:cubicBezTo>
                <a:lnTo>
                  <a:pt x="68609" y="20950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Conversion factors are ratios of equivalent units.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essential for converting measurements.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 Ratios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1" name="Image 0" descr="/tmp/tmp-1-3gwrfeTy48Fb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Between Units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in unit conversion enhances confidence and skill.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you become proficient in using different units.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Makes Perfect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500 grams to kilograms, divide by 1000.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equals 0.5 kg.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Grams to Kilograms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8580" y="94298"/>
                </a:moveTo>
                <a:cubicBezTo>
                  <a:pt x="68580" y="56422"/>
                  <a:pt x="99285" y="25718"/>
                  <a:pt x="137160" y="25718"/>
                </a:cubicBezTo>
                <a:cubicBezTo>
                  <a:pt x="175035" y="25718"/>
                  <a:pt x="205740" y="56422"/>
                  <a:pt x="205740" y="94298"/>
                </a:cubicBezTo>
                <a:cubicBezTo>
                  <a:pt x="205740" y="132173"/>
                  <a:pt x="175035" y="162878"/>
                  <a:pt x="137160" y="162878"/>
                </a:cubicBezTo>
                <a:cubicBezTo>
                  <a:pt x="99285" y="162878"/>
                  <a:pt x="68580" y="132173"/>
                  <a:pt x="68580" y="94298"/>
                </a:cubicBezTo>
                <a:lnTo>
                  <a:pt x="68580" y="94298"/>
                </a:lnTo>
                <a:moveTo>
                  <a:pt x="231458" y="94298"/>
                </a:moveTo>
                <a:cubicBezTo>
                  <a:pt x="231458" y="82189"/>
                  <a:pt x="229153" y="70615"/>
                  <a:pt x="225027" y="60008"/>
                </a:cubicBezTo>
                <a:lnTo>
                  <a:pt x="240030" y="60008"/>
                </a:lnTo>
                <a:cubicBezTo>
                  <a:pt x="244746" y="60008"/>
                  <a:pt x="248602" y="63864"/>
                  <a:pt x="248602" y="68580"/>
                </a:cubicBezTo>
                <a:lnTo>
                  <a:pt x="248602" y="240030"/>
                </a:lnTo>
                <a:cubicBezTo>
                  <a:pt x="248602" y="244746"/>
                  <a:pt x="244746" y="248603"/>
                  <a:pt x="240030" y="248603"/>
                </a:cubicBezTo>
                <a:lnTo>
                  <a:pt x="34290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68580"/>
                </a:lnTo>
                <a:cubicBezTo>
                  <a:pt x="25717" y="63864"/>
                  <a:pt x="29574" y="60008"/>
                  <a:pt x="34290" y="60008"/>
                </a:cubicBezTo>
                <a:lnTo>
                  <a:pt x="49293" y="60008"/>
                </a:lnTo>
                <a:cubicBezTo>
                  <a:pt x="45167" y="70615"/>
                  <a:pt x="42862" y="82189"/>
                  <a:pt x="42862" y="94298"/>
                </a:cubicBezTo>
                <a:cubicBezTo>
                  <a:pt x="42862" y="146374"/>
                  <a:pt x="85083" y="188595"/>
                  <a:pt x="137160" y="188595"/>
                </a:cubicBezTo>
                <a:cubicBezTo>
                  <a:pt x="189237" y="188595"/>
                  <a:pt x="231458" y="146374"/>
                  <a:pt x="231458" y="94298"/>
                </a:cubicBezTo>
                <a:lnTo>
                  <a:pt x="231458" y="94298"/>
                </a:lnTo>
                <a:moveTo>
                  <a:pt x="209918" y="34290"/>
                </a:moveTo>
                <a:cubicBezTo>
                  <a:pt x="192611" y="13340"/>
                  <a:pt x="166466" y="0"/>
                  <a:pt x="137160" y="0"/>
                </a:cubicBezTo>
                <a:cubicBezTo>
                  <a:pt x="107852" y="0"/>
                  <a:pt x="81706" y="13340"/>
                  <a:pt x="64402" y="34290"/>
                </a:cubicBezTo>
                <a:lnTo>
                  <a:pt x="34290" y="34290"/>
                </a:lnTo>
                <a:cubicBezTo>
                  <a:pt x="15376" y="34290"/>
                  <a:pt x="0" y="49666"/>
                  <a:pt x="0" y="68580"/>
                </a:cubicBezTo>
                <a:lnTo>
                  <a:pt x="0" y="240030"/>
                </a:lnTo>
                <a:cubicBezTo>
                  <a:pt x="0" y="258944"/>
                  <a:pt x="15376" y="274320"/>
                  <a:pt x="34290" y="274320"/>
                </a:cubicBezTo>
                <a:lnTo>
                  <a:pt x="240030" y="274320"/>
                </a:lnTo>
                <a:cubicBezTo>
                  <a:pt x="258944" y="274320"/>
                  <a:pt x="274320" y="258944"/>
                  <a:pt x="274320" y="240030"/>
                </a:cubicBezTo>
                <a:lnTo>
                  <a:pt x="274320" y="68580"/>
                </a:lnTo>
                <a:cubicBezTo>
                  <a:pt x="274320" y="49666"/>
                  <a:pt x="258944" y="34290"/>
                  <a:pt x="240030" y="34290"/>
                </a:cubicBezTo>
                <a:lnTo>
                  <a:pt x="209918" y="34290"/>
                </a:lnTo>
                <a:moveTo>
                  <a:pt x="158593" y="120015"/>
                </a:moveTo>
                <a:cubicBezTo>
                  <a:pt x="158593" y="114337"/>
                  <a:pt x="156395" y="109193"/>
                  <a:pt x="152752" y="105333"/>
                </a:cubicBezTo>
                <a:lnTo>
                  <a:pt x="170756" y="63382"/>
                </a:lnTo>
                <a:cubicBezTo>
                  <a:pt x="172632" y="59042"/>
                  <a:pt x="170594" y="54005"/>
                  <a:pt x="166254" y="52129"/>
                </a:cubicBezTo>
                <a:cubicBezTo>
                  <a:pt x="161915" y="50253"/>
                  <a:pt x="156878" y="52291"/>
                  <a:pt x="155002" y="56631"/>
                </a:cubicBezTo>
                <a:lnTo>
                  <a:pt x="136998" y="98582"/>
                </a:lnTo>
                <a:cubicBezTo>
                  <a:pt x="125211" y="98637"/>
                  <a:pt x="115727" y="108227"/>
                  <a:pt x="115727" y="120015"/>
                </a:cubicBezTo>
                <a:cubicBezTo>
                  <a:pt x="115727" y="131855"/>
                  <a:pt x="125318" y="141447"/>
                  <a:pt x="137160" y="141447"/>
                </a:cubicBezTo>
                <a:cubicBezTo>
                  <a:pt x="149000" y="141447"/>
                  <a:pt x="158592" y="131857"/>
                  <a:pt x="158592" y="120018"/>
                </a:cubicBezTo>
                <a:lnTo>
                  <a:pt x="158593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10 meters to centimeters, multiply by 100.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results in 1000 cm.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Meters to Centimeters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4937759" y="1598314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106680" y="22859"/>
                </a:moveTo>
                <a:cubicBezTo>
                  <a:pt x="152972" y="22859"/>
                  <a:pt x="190502" y="60387"/>
                  <a:pt x="190502" y="106680"/>
                </a:cubicBezTo>
                <a:cubicBezTo>
                  <a:pt x="190502" y="152973"/>
                  <a:pt x="152975" y="190501"/>
                  <a:pt x="106680" y="190501"/>
                </a:cubicBezTo>
                <a:cubicBezTo>
                  <a:pt x="60389" y="190501"/>
                  <a:pt x="22859" y="152973"/>
                  <a:pt x="22859" y="106680"/>
                </a:cubicBezTo>
                <a:cubicBezTo>
                  <a:pt x="22859" y="60387"/>
                  <a:pt x="60386" y="22859"/>
                  <a:pt x="106680" y="22859"/>
                </a:cubicBezTo>
                <a:lnTo>
                  <a:pt x="106680" y="22859"/>
                </a:lnTo>
                <a:moveTo>
                  <a:pt x="172687" y="190501"/>
                </a:moveTo>
                <a:cubicBezTo>
                  <a:pt x="197453" y="170974"/>
                  <a:pt x="213358" y="140685"/>
                  <a:pt x="213358" y="106680"/>
                </a:cubicBezTo>
                <a:cubicBezTo>
                  <a:pt x="213358" y="47767"/>
                  <a:pt x="165591" y="0"/>
                  <a:pt x="106678" y="0"/>
                </a:cubicBezTo>
                <a:cubicBezTo>
                  <a:pt x="47765" y="0"/>
                  <a:pt x="-3" y="47767"/>
                  <a:pt x="-3" y="106680"/>
                </a:cubicBezTo>
                <a:cubicBezTo>
                  <a:pt x="-3" y="165593"/>
                  <a:pt x="47765" y="213360"/>
                  <a:pt x="106678" y="213360"/>
                </a:cubicBezTo>
                <a:lnTo>
                  <a:pt x="262886" y="213360"/>
                </a:lnTo>
                <a:cubicBezTo>
                  <a:pt x="269220" y="213360"/>
                  <a:pt x="274317" y="208265"/>
                  <a:pt x="274317" y="201930"/>
                </a:cubicBezTo>
                <a:cubicBezTo>
                  <a:pt x="274317" y="195596"/>
                  <a:pt x="269221" y="190501"/>
                  <a:pt x="262886" y="190501"/>
                </a:cubicBezTo>
                <a:lnTo>
                  <a:pt x="172687" y="190501"/>
                </a:lnTo>
                <a:moveTo>
                  <a:pt x="106680" y="83821"/>
                </a:moveTo>
                <a:cubicBezTo>
                  <a:pt x="119305" y="83821"/>
                  <a:pt x="129539" y="94055"/>
                  <a:pt x="129539" y="106680"/>
                </a:cubicBezTo>
                <a:cubicBezTo>
                  <a:pt x="129539" y="119305"/>
                  <a:pt x="119304" y="129539"/>
                  <a:pt x="106680" y="129539"/>
                </a:cubicBezTo>
                <a:cubicBezTo>
                  <a:pt x="94056" y="129539"/>
                  <a:pt x="83821" y="119305"/>
                  <a:pt x="83821" y="106680"/>
                </a:cubicBezTo>
                <a:cubicBezTo>
                  <a:pt x="83821" y="94055"/>
                  <a:pt x="94056" y="83821"/>
                  <a:pt x="106680" y="83821"/>
                </a:cubicBezTo>
                <a:lnTo>
                  <a:pt x="106680" y="83821"/>
                </a:lnTo>
                <a:moveTo>
                  <a:pt x="106680" y="152401"/>
                </a:moveTo>
                <a:cubicBezTo>
                  <a:pt x="131931" y="152401"/>
                  <a:pt x="152401" y="131931"/>
                  <a:pt x="152401" y="106680"/>
                </a:cubicBezTo>
                <a:cubicBezTo>
                  <a:pt x="152401" y="81429"/>
                  <a:pt x="131931" y="60959"/>
                  <a:pt x="106680" y="60959"/>
                </a:cubicBezTo>
                <a:cubicBezTo>
                  <a:pt x="81429" y="60959"/>
                  <a:pt x="60959" y="81429"/>
                  <a:pt x="60959" y="106680"/>
                </a:cubicBezTo>
                <a:cubicBezTo>
                  <a:pt x="60959" y="131931"/>
                  <a:pt x="81429" y="152401"/>
                  <a:pt x="106680" y="152401"/>
                </a:cubicBezTo>
                <a:lnTo>
                  <a:pt x="106680" y="1524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between units, use the conversion factor.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ensures accurate measurements.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 Conversion Basics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81152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8" name="Image 0" descr="/tmp/tmp-1-tTPtFvE4CbI7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Everyday life often requires quick conversions, like currency or distance.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how to convert units can simplify various tasks, from shopping to travel.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Conversions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027765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science, precise measurements are vital for experiments and research.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 conversions are often necessary to compare data across different studies.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Data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2870" y="0"/>
                </a:moveTo>
                <a:cubicBezTo>
                  <a:pt x="93387" y="0"/>
                  <a:pt x="85725" y="7662"/>
                  <a:pt x="85725" y="17145"/>
                </a:cubicBezTo>
                <a:cubicBezTo>
                  <a:pt x="76242" y="17145"/>
                  <a:pt x="68580" y="24807"/>
                  <a:pt x="68580" y="34290"/>
                </a:cubicBezTo>
                <a:lnTo>
                  <a:pt x="68580" y="154305"/>
                </a:lnTo>
                <a:cubicBezTo>
                  <a:pt x="68580" y="163788"/>
                  <a:pt x="76242" y="171450"/>
                  <a:pt x="85725" y="171450"/>
                </a:cubicBezTo>
                <a:cubicBezTo>
                  <a:pt x="85725" y="180933"/>
                  <a:pt x="93387" y="188595"/>
                  <a:pt x="102870" y="188595"/>
                </a:cubicBezTo>
                <a:lnTo>
                  <a:pt x="120015" y="188595"/>
                </a:lnTo>
                <a:cubicBezTo>
                  <a:pt x="129498" y="188595"/>
                  <a:pt x="137160" y="180933"/>
                  <a:pt x="137160" y="171450"/>
                </a:cubicBezTo>
                <a:cubicBezTo>
                  <a:pt x="146643" y="171450"/>
                  <a:pt x="154305" y="163788"/>
                  <a:pt x="154305" y="154305"/>
                </a:cubicBezTo>
                <a:lnTo>
                  <a:pt x="154305" y="34290"/>
                </a:lnTo>
                <a:cubicBezTo>
                  <a:pt x="154305" y="24807"/>
                  <a:pt x="146643" y="17145"/>
                  <a:pt x="137160" y="17145"/>
                </a:cubicBezTo>
                <a:cubicBezTo>
                  <a:pt x="137160" y="7662"/>
                  <a:pt x="129498" y="0"/>
                  <a:pt x="120015" y="0"/>
                </a:cubicBezTo>
                <a:lnTo>
                  <a:pt x="102870" y="0"/>
                </a:lnTo>
                <a:moveTo>
                  <a:pt x="94298" y="145733"/>
                </a:moveTo>
                <a:lnTo>
                  <a:pt x="94298" y="42863"/>
                </a:lnTo>
                <a:lnTo>
                  <a:pt x="128588" y="42863"/>
                </a:lnTo>
                <a:lnTo>
                  <a:pt x="128588" y="145733"/>
                </a:lnTo>
                <a:lnTo>
                  <a:pt x="94298" y="145733"/>
                </a:lnTo>
                <a:moveTo>
                  <a:pt x="12860" y="248603"/>
                </a:moveTo>
                <a:cubicBezTo>
                  <a:pt x="5733" y="248603"/>
                  <a:pt x="3" y="254336"/>
                  <a:pt x="3" y="261463"/>
                </a:cubicBezTo>
                <a:cubicBezTo>
                  <a:pt x="3" y="268589"/>
                  <a:pt x="5736" y="274323"/>
                  <a:pt x="12863" y="274323"/>
                </a:cubicBezTo>
                <a:lnTo>
                  <a:pt x="171455" y="274323"/>
                </a:lnTo>
                <a:lnTo>
                  <a:pt x="261468" y="274323"/>
                </a:lnTo>
                <a:cubicBezTo>
                  <a:pt x="268595" y="274323"/>
                  <a:pt x="274328" y="268589"/>
                  <a:pt x="274328" y="261465"/>
                </a:cubicBezTo>
                <a:cubicBezTo>
                  <a:pt x="274328" y="254338"/>
                  <a:pt x="268595" y="248608"/>
                  <a:pt x="261471" y="248608"/>
                </a:cubicBezTo>
                <a:lnTo>
                  <a:pt x="239503" y="248608"/>
                </a:lnTo>
                <a:cubicBezTo>
                  <a:pt x="260881" y="229748"/>
                  <a:pt x="274328" y="202155"/>
                  <a:pt x="274328" y="171455"/>
                </a:cubicBezTo>
                <a:cubicBezTo>
                  <a:pt x="274328" y="114663"/>
                  <a:pt x="228250" y="68585"/>
                  <a:pt x="171458" y="68585"/>
                </a:cubicBezTo>
                <a:lnTo>
                  <a:pt x="171458" y="68585"/>
                </a:lnTo>
                <a:lnTo>
                  <a:pt x="171458" y="94303"/>
                </a:lnTo>
                <a:lnTo>
                  <a:pt x="171458" y="94303"/>
                </a:lnTo>
                <a:cubicBezTo>
                  <a:pt x="214052" y="94303"/>
                  <a:pt x="248611" y="128862"/>
                  <a:pt x="248611" y="171455"/>
                </a:cubicBezTo>
                <a:cubicBezTo>
                  <a:pt x="248611" y="214049"/>
                  <a:pt x="214052" y="248608"/>
                  <a:pt x="171458" y="248608"/>
                </a:cubicBezTo>
                <a:lnTo>
                  <a:pt x="171458" y="248608"/>
                </a:lnTo>
                <a:lnTo>
                  <a:pt x="12860" y="248603"/>
                </a:lnTo>
                <a:moveTo>
                  <a:pt x="51435" y="218600"/>
                </a:moveTo>
                <a:cubicBezTo>
                  <a:pt x="51435" y="225727"/>
                  <a:pt x="57168" y="231460"/>
                  <a:pt x="64295" y="231460"/>
                </a:cubicBezTo>
                <a:lnTo>
                  <a:pt x="158593" y="231460"/>
                </a:lnTo>
                <a:cubicBezTo>
                  <a:pt x="165719" y="231460"/>
                  <a:pt x="171453" y="225727"/>
                  <a:pt x="171453" y="218603"/>
                </a:cubicBezTo>
                <a:cubicBezTo>
                  <a:pt x="171453" y="211476"/>
                  <a:pt x="165719" y="205745"/>
                  <a:pt x="158595" y="205745"/>
                </a:cubicBezTo>
                <a:lnTo>
                  <a:pt x="64298" y="205745"/>
                </a:lnTo>
                <a:cubicBezTo>
                  <a:pt x="57171" y="205745"/>
                  <a:pt x="51440" y="211479"/>
                  <a:pt x="51440" y="218605"/>
                </a:cubicBezTo>
                <a:lnTo>
                  <a:pt x="51435" y="21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Accurate measurements are essential for building projects.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between units like feet and meters helps in planning and execution.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Construction Metrics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Measuring ingredients accurately is crucial for successful cooking.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between units, such as cups to grams, ensures precision in recipes.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Culinary Measurements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3832992" y="1567834"/>
            <a:ext cx="274246" cy="274320"/>
          </a:xfrm>
          <a:custGeom>
            <a:avLst/>
            <a:gdLst/>
            <a:ahLst/>
            <a:cxnLst/>
            <a:rect l="l" t="t" r="r" b="b"/>
            <a:pathLst>
              <a:path w="274246" h="274320">
                <a:moveTo>
                  <a:pt x="153224" y="103877"/>
                </a:moveTo>
                <a:lnTo>
                  <a:pt x="170367" y="121019"/>
                </a:lnTo>
                <a:cubicBezTo>
                  <a:pt x="175350" y="126056"/>
                  <a:pt x="181886" y="128519"/>
                  <a:pt x="188476" y="128574"/>
                </a:cubicBezTo>
                <a:cubicBezTo>
                  <a:pt x="199780" y="128574"/>
                  <a:pt x="214620" y="121343"/>
                  <a:pt x="227690" y="105698"/>
                </a:cubicBezTo>
                <a:cubicBezTo>
                  <a:pt x="240495" y="90323"/>
                  <a:pt x="248530" y="70286"/>
                  <a:pt x="248530" y="51430"/>
                </a:cubicBezTo>
                <a:cubicBezTo>
                  <a:pt x="248530" y="37234"/>
                  <a:pt x="237012" y="25715"/>
                  <a:pt x="222814" y="25715"/>
                </a:cubicBezTo>
                <a:cubicBezTo>
                  <a:pt x="203957" y="25715"/>
                  <a:pt x="183921" y="33750"/>
                  <a:pt x="168544" y="46555"/>
                </a:cubicBezTo>
                <a:cubicBezTo>
                  <a:pt x="152901" y="59626"/>
                  <a:pt x="145669" y="74467"/>
                  <a:pt x="145669" y="85769"/>
                </a:cubicBezTo>
                <a:cubicBezTo>
                  <a:pt x="145669" y="92358"/>
                  <a:pt x="148186" y="98895"/>
                  <a:pt x="153221" y="103877"/>
                </a:cubicBezTo>
                <a:lnTo>
                  <a:pt x="153224" y="103877"/>
                </a:lnTo>
                <a:moveTo>
                  <a:pt x="134529" y="121557"/>
                </a:moveTo>
                <a:cubicBezTo>
                  <a:pt x="124832" y="111593"/>
                  <a:pt x="120010" y="98733"/>
                  <a:pt x="119958" y="85824"/>
                </a:cubicBezTo>
                <a:cubicBezTo>
                  <a:pt x="119958" y="42857"/>
                  <a:pt x="171388" y="0"/>
                  <a:pt x="222817" y="0"/>
                </a:cubicBezTo>
                <a:cubicBezTo>
                  <a:pt x="251210" y="0"/>
                  <a:pt x="274246" y="23037"/>
                  <a:pt x="274246" y="51429"/>
                </a:cubicBezTo>
                <a:cubicBezTo>
                  <a:pt x="274246" y="102859"/>
                  <a:pt x="231387" y="154289"/>
                  <a:pt x="188424" y="154289"/>
                </a:cubicBezTo>
                <a:cubicBezTo>
                  <a:pt x="175512" y="154289"/>
                  <a:pt x="162601" y="149414"/>
                  <a:pt x="152689" y="139717"/>
                </a:cubicBezTo>
                <a:lnTo>
                  <a:pt x="21918" y="270543"/>
                </a:lnTo>
                <a:cubicBezTo>
                  <a:pt x="16883" y="275579"/>
                  <a:pt x="8737" y="275579"/>
                  <a:pt x="3757" y="270543"/>
                </a:cubicBezTo>
                <a:cubicBezTo>
                  <a:pt x="-1226" y="265506"/>
                  <a:pt x="-1278" y="257364"/>
                  <a:pt x="3757" y="252383"/>
                </a:cubicBezTo>
                <a:lnTo>
                  <a:pt x="134529" y="12155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Problems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652341"/>
            <a:ext cx="2194560" cy="312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meters to feet, multiply the number of meters by 3.28084.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10 meters is approximately 32.81 feet.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4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Meters to Feet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652341"/>
            <a:ext cx="2194560" cy="312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liters to gallons, multiply the number of liters by 0.264172.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2 liters is roughly 0.53 gallons.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4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Liters to Gallons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31283" y="1631405"/>
            <a:ext cx="274313" cy="365760"/>
          </a:xfrm>
          <a:custGeom>
            <a:avLst/>
            <a:gdLst/>
            <a:ahLst/>
            <a:cxnLst/>
            <a:rect l="l" t="t" r="r" b="b"/>
            <a:pathLst>
              <a:path w="274313" h="365760">
                <a:moveTo>
                  <a:pt x="17142" y="0"/>
                </a:moveTo>
                <a:cubicBezTo>
                  <a:pt x="12355" y="0"/>
                  <a:pt x="7782" y="2001"/>
                  <a:pt x="4499" y="5571"/>
                </a:cubicBezTo>
                <a:cubicBezTo>
                  <a:pt x="1212" y="9144"/>
                  <a:pt x="-359" y="13859"/>
                  <a:pt x="69" y="18643"/>
                </a:cubicBezTo>
                <a:lnTo>
                  <a:pt x="25928" y="318753"/>
                </a:lnTo>
                <a:cubicBezTo>
                  <a:pt x="28213" y="345329"/>
                  <a:pt x="50504" y="365760"/>
                  <a:pt x="77148" y="365760"/>
                </a:cubicBezTo>
                <a:lnTo>
                  <a:pt x="197163" y="365760"/>
                </a:lnTo>
                <a:cubicBezTo>
                  <a:pt x="223881" y="365760"/>
                  <a:pt x="246098" y="345329"/>
                  <a:pt x="248383" y="318753"/>
                </a:cubicBezTo>
                <a:lnTo>
                  <a:pt x="274242" y="18643"/>
                </a:lnTo>
                <a:cubicBezTo>
                  <a:pt x="274670" y="13855"/>
                  <a:pt x="273027" y="9140"/>
                  <a:pt x="269812" y="5571"/>
                </a:cubicBezTo>
                <a:cubicBezTo>
                  <a:pt x="266597" y="1997"/>
                  <a:pt x="261953" y="0"/>
                  <a:pt x="257169" y="0"/>
                </a:cubicBezTo>
                <a:lnTo>
                  <a:pt x="17142" y="0"/>
                </a:lnTo>
                <a:moveTo>
                  <a:pt x="52504" y="228029"/>
                </a:moveTo>
                <a:lnTo>
                  <a:pt x="35858" y="34290"/>
                </a:lnTo>
                <a:lnTo>
                  <a:pt x="238527" y="34290"/>
                </a:lnTo>
                <a:lnTo>
                  <a:pt x="221810" y="228029"/>
                </a:lnTo>
                <a:lnTo>
                  <a:pt x="215166" y="231746"/>
                </a:lnTo>
                <a:cubicBezTo>
                  <a:pt x="203593" y="238176"/>
                  <a:pt x="189307" y="236961"/>
                  <a:pt x="178948" y="228673"/>
                </a:cubicBezTo>
                <a:cubicBezTo>
                  <a:pt x="154518" y="209098"/>
                  <a:pt x="119798" y="209098"/>
                  <a:pt x="95368" y="228673"/>
                </a:cubicBezTo>
                <a:cubicBezTo>
                  <a:pt x="85010" y="236888"/>
                  <a:pt x="70721" y="238102"/>
                  <a:pt x="59150" y="231672"/>
                </a:cubicBezTo>
                <a:lnTo>
                  <a:pt x="52506" y="227956"/>
                </a:lnTo>
                <a:lnTo>
                  <a:pt x="52504" y="228029"/>
                </a:lnTo>
                <a:moveTo>
                  <a:pt x="55861" y="267319"/>
                </a:moveTo>
                <a:cubicBezTo>
                  <a:pt x="76577" y="273464"/>
                  <a:pt x="99367" y="269320"/>
                  <a:pt x="116726" y="255461"/>
                </a:cubicBezTo>
                <a:cubicBezTo>
                  <a:pt x="128656" y="245959"/>
                  <a:pt x="145586" y="245959"/>
                  <a:pt x="157445" y="255461"/>
                </a:cubicBezTo>
                <a:cubicBezTo>
                  <a:pt x="174803" y="269320"/>
                  <a:pt x="197593" y="273534"/>
                  <a:pt x="218310" y="267319"/>
                </a:cubicBezTo>
                <a:lnTo>
                  <a:pt x="214096" y="315826"/>
                </a:lnTo>
                <a:cubicBezTo>
                  <a:pt x="213454" y="324685"/>
                  <a:pt x="206023" y="331470"/>
                  <a:pt x="197165" y="331470"/>
                </a:cubicBezTo>
                <a:lnTo>
                  <a:pt x="77151" y="331470"/>
                </a:lnTo>
                <a:cubicBezTo>
                  <a:pt x="68222" y="331470"/>
                  <a:pt x="60862" y="324685"/>
                  <a:pt x="60077" y="315826"/>
                </a:cubicBezTo>
                <a:lnTo>
                  <a:pt x="55861" y="267319"/>
                </a:lnTo>
                <a:moveTo>
                  <a:pt x="182877" y="140017"/>
                </a:moveTo>
                <a:cubicBezTo>
                  <a:pt x="182877" y="122873"/>
                  <a:pt x="158803" y="89940"/>
                  <a:pt x="145586" y="73221"/>
                </a:cubicBezTo>
                <a:cubicBezTo>
                  <a:pt x="141228" y="67720"/>
                  <a:pt x="133086" y="67720"/>
                  <a:pt x="128727" y="73221"/>
                </a:cubicBezTo>
                <a:cubicBezTo>
                  <a:pt x="115511" y="89937"/>
                  <a:pt x="91437" y="122870"/>
                  <a:pt x="91437" y="140017"/>
                </a:cubicBezTo>
                <a:cubicBezTo>
                  <a:pt x="91437" y="163663"/>
                  <a:pt x="111939" y="182880"/>
                  <a:pt x="137157" y="182880"/>
                </a:cubicBezTo>
                <a:cubicBezTo>
                  <a:pt x="162374" y="182880"/>
                  <a:pt x="182876" y="163663"/>
                  <a:pt x="182876" y="140017"/>
                </a:cubicBezTo>
                <a:lnTo>
                  <a:pt x="182877" y="14001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652341"/>
            <a:ext cx="2194560" cy="312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grams to pounds, divide the number of grams by 453.592.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500 grams is about 1.1 pounds.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4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Grams to Pounds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91440" y="125730"/>
                </a:moveTo>
                <a:cubicBezTo>
                  <a:pt x="91440" y="75229"/>
                  <a:pt x="132379" y="34290"/>
                  <a:pt x="182880" y="34290"/>
                </a:cubicBezTo>
                <a:cubicBezTo>
                  <a:pt x="233381" y="34290"/>
                  <a:pt x="274320" y="75229"/>
                  <a:pt x="274320" y="125730"/>
                </a:cubicBezTo>
                <a:cubicBezTo>
                  <a:pt x="274320" y="176231"/>
                  <a:pt x="233381" y="217170"/>
                  <a:pt x="182880" y="217170"/>
                </a:cubicBezTo>
                <a:cubicBezTo>
                  <a:pt x="132379" y="217170"/>
                  <a:pt x="91440" y="176231"/>
                  <a:pt x="91440" y="125730"/>
                </a:cubicBezTo>
                <a:lnTo>
                  <a:pt x="91440" y="125730"/>
                </a:lnTo>
                <a:moveTo>
                  <a:pt x="308610" y="125730"/>
                </a:moveTo>
                <a:cubicBezTo>
                  <a:pt x="308610" y="109585"/>
                  <a:pt x="305538" y="94154"/>
                  <a:pt x="300037" y="80010"/>
                </a:cubicBezTo>
                <a:lnTo>
                  <a:pt x="320040" y="80010"/>
                </a:lnTo>
                <a:cubicBezTo>
                  <a:pt x="326327" y="80010"/>
                  <a:pt x="331470" y="85153"/>
                  <a:pt x="331470" y="91440"/>
                </a:cubicBezTo>
                <a:lnTo>
                  <a:pt x="331470" y="320040"/>
                </a:lnTo>
                <a:cubicBezTo>
                  <a:pt x="331470" y="326327"/>
                  <a:pt x="326327" y="331470"/>
                  <a:pt x="320040" y="331470"/>
                </a:cubicBezTo>
                <a:lnTo>
                  <a:pt x="45720" y="331470"/>
                </a:lnTo>
                <a:cubicBezTo>
                  <a:pt x="39433" y="331470"/>
                  <a:pt x="34290" y="326327"/>
                  <a:pt x="34290" y="320040"/>
                </a:cubicBezTo>
                <a:lnTo>
                  <a:pt x="34290" y="91440"/>
                </a:lnTo>
                <a:cubicBezTo>
                  <a:pt x="34290" y="85153"/>
                  <a:pt x="39433" y="80010"/>
                  <a:pt x="45720" y="80010"/>
                </a:cubicBezTo>
                <a:lnTo>
                  <a:pt x="65723" y="80010"/>
                </a:lnTo>
                <a:cubicBezTo>
                  <a:pt x="60222" y="94154"/>
                  <a:pt x="57150" y="109585"/>
                  <a:pt x="57150" y="125730"/>
                </a:cubicBezTo>
                <a:cubicBezTo>
                  <a:pt x="57150" y="195166"/>
                  <a:pt x="113444" y="251460"/>
                  <a:pt x="182880" y="251460"/>
                </a:cubicBezTo>
                <a:cubicBezTo>
                  <a:pt x="252316" y="251460"/>
                  <a:pt x="308610" y="195166"/>
                  <a:pt x="308610" y="125730"/>
                </a:cubicBezTo>
                <a:lnTo>
                  <a:pt x="308610" y="125730"/>
                </a:lnTo>
                <a:moveTo>
                  <a:pt x="279891" y="45720"/>
                </a:moveTo>
                <a:cubicBezTo>
                  <a:pt x="256815" y="17787"/>
                  <a:pt x="221954" y="0"/>
                  <a:pt x="182880" y="0"/>
                </a:cubicBezTo>
                <a:cubicBezTo>
                  <a:pt x="143802" y="0"/>
                  <a:pt x="108942" y="17787"/>
                  <a:pt x="85869" y="45720"/>
                </a:cubicBezTo>
                <a:lnTo>
                  <a:pt x="45720" y="45720"/>
                </a:lnTo>
                <a:cubicBezTo>
                  <a:pt x="20501" y="45720"/>
                  <a:pt x="0" y="66221"/>
                  <a:pt x="0" y="91440"/>
                </a:cubicBezTo>
                <a:lnTo>
                  <a:pt x="0" y="320040"/>
                </a:lnTo>
                <a:cubicBezTo>
                  <a:pt x="0" y="345259"/>
                  <a:pt x="20501" y="365760"/>
                  <a:pt x="45720" y="365760"/>
                </a:cubicBezTo>
                <a:lnTo>
                  <a:pt x="320040" y="365760"/>
                </a:lnTo>
                <a:cubicBezTo>
                  <a:pt x="345259" y="365760"/>
                  <a:pt x="365760" y="345259"/>
                  <a:pt x="365760" y="320040"/>
                </a:cubicBezTo>
                <a:lnTo>
                  <a:pt x="365760" y="91440"/>
                </a:lnTo>
                <a:cubicBezTo>
                  <a:pt x="365760" y="66221"/>
                  <a:pt x="345259" y="45720"/>
                  <a:pt x="320040" y="45720"/>
                </a:cubicBezTo>
                <a:lnTo>
                  <a:pt x="279891" y="45720"/>
                </a:lnTo>
                <a:moveTo>
                  <a:pt x="211457" y="160020"/>
                </a:moveTo>
                <a:cubicBezTo>
                  <a:pt x="211457" y="152449"/>
                  <a:pt x="208527" y="145591"/>
                  <a:pt x="203670" y="140445"/>
                </a:cubicBezTo>
                <a:lnTo>
                  <a:pt x="227675" y="84509"/>
                </a:lnTo>
                <a:cubicBezTo>
                  <a:pt x="230176" y="78723"/>
                  <a:pt x="227459" y="72007"/>
                  <a:pt x="221672" y="69505"/>
                </a:cubicBezTo>
                <a:cubicBezTo>
                  <a:pt x="215886" y="67004"/>
                  <a:pt x="209171" y="69721"/>
                  <a:pt x="206669" y="75507"/>
                </a:cubicBezTo>
                <a:lnTo>
                  <a:pt x="182664" y="131443"/>
                </a:lnTo>
                <a:cubicBezTo>
                  <a:pt x="166947" y="131516"/>
                  <a:pt x="154303" y="144303"/>
                  <a:pt x="154303" y="160020"/>
                </a:cubicBezTo>
                <a:cubicBezTo>
                  <a:pt x="154303" y="175806"/>
                  <a:pt x="167090" y="188597"/>
                  <a:pt x="182880" y="188597"/>
                </a:cubicBezTo>
                <a:cubicBezTo>
                  <a:pt x="198666" y="188597"/>
                  <a:pt x="211457" y="175810"/>
                  <a:pt x="211457" y="160024"/>
                </a:cubicBezTo>
                <a:lnTo>
                  <a:pt x="211457" y="1600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652341"/>
            <a:ext cx="2194560" cy="312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kilometers to miles, use the conversion factor of 0.621371.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25 kilometers is approximately 15.53 miles.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4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Kilometers to Miles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92480" y="162489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4i5O3FYZslaN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Solutions to Practice Problems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25 kilometers equals 15.53 miles.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practical conversion for travelers.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Distance Conversion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500 grams is equivalent to 1.1 pounds.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Useful for precise cooking measurements.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Weight Conversion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 liters translates to about 0.53 gallons.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Commonly used in recipes and liquid storage.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Volume Conversion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 meters converts to 32.8 feet.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Essential for various construction projects.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Length Conversion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tDLxlFPsHN5k-.jpg">    </p:cNvPr>
          <p:cNvPicPr>
            <a:picLocks noChangeAspect="1"/>
          </p:cNvPicPr>
          <p:nvPr/>
        </p:nvPicPr>
        <p:blipFill>
          <a:blip r:embed="rId2"/>
          <a:srcRect l="34542" r="34542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Rounding errors can accumulate and affect results. Maintain precision in calculations until the final step.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Rounding Errors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29916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Misunderstanding units can distort data interpretation. Define and standardize units to avoid confusion.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Unit Confusion</a:t>
            </a:r>
            <a:endParaRPr lang="en-US" sz="1356" dirty="0"/>
          </a:p>
        </p:txBody>
      </p:sp>
      <p:sp>
        <p:nvSpPr>
          <p:cNvPr id="15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Incorrect conversion factors can lead to significant errors. Always verify conversion factors for accuracy.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in Calculations</a:t>
            </a:r>
            <a:endParaRPr lang="en-US" sz="1334" dirty="0"/>
          </a:p>
        </p:txBody>
      </p:sp>
      <p:sp>
        <p:nvSpPr>
          <p:cNvPr id="18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20089" y="524949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20089" y="4064855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82656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2" name="Image 0" descr="/tmp/tmp-1-ZiUTZXamC9hB-.jpg">    </p:cNvPr>
          <p:cNvPicPr>
            <a:picLocks noChangeAspect="1"/>
          </p:cNvPicPr>
          <p:nvPr/>
        </p:nvPicPr>
        <p:blipFill>
          <a:blip r:embed="rId2"/>
          <a:srcRect l="36255" r="36255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Success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 all calculations carefully to ensure correctness.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Double-checking your work can significantly reduce the likelihood of mistakes.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Check Calculations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Exact Values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exact values helps to minimize rounding errors, leading to more precise results.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Exact conversion factors are crucial for accurate outcomes.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Label Units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labeling of units is essential for maintaining accuracy in calculations.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avoid confusion and ensures precision.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Verify Factors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verify your conversion factors to ensure accuracy.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Incorrect factors can lead to significant errors.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Scenario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meters to feet is crucial for building design.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ensures compliance with local codes.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Dimensions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Cooking requires converting grams to cups for accurate ingredient measurements.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conversion ensures the desired taste and texture in cooking.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Recipe Measurement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distances between kilometers and miles is essential for accurate travel time and fuel calculations.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Road Trip Conversion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624" y="1971318"/>
            <a:ext cx="274246" cy="274320"/>
          </a:xfrm>
          <a:custGeom>
            <a:avLst/>
            <a:gdLst/>
            <a:ahLst/>
            <a:cxnLst/>
            <a:rect l="l" t="t" r="r" b="b"/>
            <a:pathLst>
              <a:path w="274246" h="274320">
                <a:moveTo>
                  <a:pt x="153224" y="103877"/>
                </a:moveTo>
                <a:lnTo>
                  <a:pt x="170367" y="121019"/>
                </a:lnTo>
                <a:cubicBezTo>
                  <a:pt x="175350" y="126056"/>
                  <a:pt x="181886" y="128519"/>
                  <a:pt x="188476" y="128574"/>
                </a:cubicBezTo>
                <a:cubicBezTo>
                  <a:pt x="199780" y="128574"/>
                  <a:pt x="214620" y="121343"/>
                  <a:pt x="227690" y="105698"/>
                </a:cubicBezTo>
                <a:cubicBezTo>
                  <a:pt x="240495" y="90323"/>
                  <a:pt x="248530" y="70286"/>
                  <a:pt x="248530" y="51430"/>
                </a:cubicBezTo>
                <a:cubicBezTo>
                  <a:pt x="248530" y="37234"/>
                  <a:pt x="237012" y="25715"/>
                  <a:pt x="222814" y="25715"/>
                </a:cubicBezTo>
                <a:cubicBezTo>
                  <a:pt x="203957" y="25715"/>
                  <a:pt x="183921" y="33750"/>
                  <a:pt x="168544" y="46555"/>
                </a:cubicBezTo>
                <a:cubicBezTo>
                  <a:pt x="152901" y="59626"/>
                  <a:pt x="145669" y="74467"/>
                  <a:pt x="145669" y="85769"/>
                </a:cubicBezTo>
                <a:cubicBezTo>
                  <a:pt x="145669" y="92358"/>
                  <a:pt x="148186" y="98895"/>
                  <a:pt x="153221" y="103877"/>
                </a:cubicBezTo>
                <a:lnTo>
                  <a:pt x="153224" y="103877"/>
                </a:lnTo>
                <a:moveTo>
                  <a:pt x="134529" y="121557"/>
                </a:moveTo>
                <a:cubicBezTo>
                  <a:pt x="124832" y="111593"/>
                  <a:pt x="120010" y="98733"/>
                  <a:pt x="119958" y="85824"/>
                </a:cubicBezTo>
                <a:cubicBezTo>
                  <a:pt x="119958" y="42857"/>
                  <a:pt x="171388" y="0"/>
                  <a:pt x="222817" y="0"/>
                </a:cubicBezTo>
                <a:cubicBezTo>
                  <a:pt x="251210" y="0"/>
                  <a:pt x="274246" y="23037"/>
                  <a:pt x="274246" y="51429"/>
                </a:cubicBezTo>
                <a:cubicBezTo>
                  <a:pt x="274246" y="102859"/>
                  <a:pt x="231387" y="154289"/>
                  <a:pt x="188424" y="154289"/>
                </a:cubicBezTo>
                <a:cubicBezTo>
                  <a:pt x="175512" y="154289"/>
                  <a:pt x="162601" y="149414"/>
                  <a:pt x="152689" y="139717"/>
                </a:cubicBezTo>
                <a:lnTo>
                  <a:pt x="21918" y="270543"/>
                </a:lnTo>
                <a:cubicBezTo>
                  <a:pt x="16883" y="275579"/>
                  <a:pt x="8737" y="275579"/>
                  <a:pt x="3757" y="270543"/>
                </a:cubicBezTo>
                <a:cubicBezTo>
                  <a:pt x="-1226" y="265506"/>
                  <a:pt x="-1278" y="257364"/>
                  <a:pt x="3757" y="252383"/>
                </a:cubicBezTo>
                <a:lnTo>
                  <a:pt x="134529" y="12155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cubicBezTo>
                  <a:pt x="198709" y="25718"/>
                  <a:pt x="248603" y="75611"/>
                  <a:pt x="248603" y="137160"/>
                </a:cubicBezTo>
                <a:cubicBezTo>
                  <a:pt x="248603" y="198709"/>
                  <a:pt x="198709" y="248602"/>
                  <a:pt x="137160" y="248602"/>
                </a:cubicBezTo>
                <a:cubicBezTo>
                  <a:pt x="75611" y="248602"/>
                  <a:pt x="25718" y="198709"/>
                  <a:pt x="25718" y="137160"/>
                </a:cubicBezTo>
                <a:cubicBezTo>
                  <a:pt x="25718" y="75611"/>
                  <a:pt x="75611" y="25717"/>
                  <a:pt x="137160" y="25717"/>
                </a:cubicBezTo>
                <a:lnTo>
                  <a:pt x="137160" y="25718"/>
                </a:lnTo>
                <a:moveTo>
                  <a:pt x="137160" y="274320"/>
                </a:move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cubicBezTo>
                  <a:pt x="0" y="212911"/>
                  <a:pt x="61409" y="274320"/>
                  <a:pt x="137160" y="274320"/>
                </a:cubicBezTo>
                <a:moveTo>
                  <a:pt x="167165" y="188595"/>
                </a:moveTo>
                <a:cubicBezTo>
                  <a:pt x="167165" y="176648"/>
                  <a:pt x="160145" y="166307"/>
                  <a:pt x="150020" y="161484"/>
                </a:cubicBezTo>
                <a:lnTo>
                  <a:pt x="150020" y="64292"/>
                </a:lnTo>
                <a:cubicBezTo>
                  <a:pt x="150020" y="57166"/>
                  <a:pt x="144287" y="51435"/>
                  <a:pt x="137163" y="51435"/>
                </a:cubicBezTo>
                <a:cubicBezTo>
                  <a:pt x="130036" y="51435"/>
                  <a:pt x="124305" y="57168"/>
                  <a:pt x="124305" y="64295"/>
                </a:cubicBezTo>
                <a:lnTo>
                  <a:pt x="124305" y="161487"/>
                </a:lnTo>
                <a:cubicBezTo>
                  <a:pt x="114180" y="166309"/>
                  <a:pt x="107160" y="176648"/>
                  <a:pt x="107160" y="188598"/>
                </a:cubicBezTo>
                <a:cubicBezTo>
                  <a:pt x="107160" y="205153"/>
                  <a:pt x="120607" y="218603"/>
                  <a:pt x="137165" y="218603"/>
                </a:cubicBezTo>
                <a:cubicBezTo>
                  <a:pt x="153721" y="218603"/>
                  <a:pt x="167170" y="205156"/>
                  <a:pt x="167170" y="188600"/>
                </a:cubicBezTo>
                <a:lnTo>
                  <a:pt x="167165" y="188595"/>
                </a:lnTo>
                <a:moveTo>
                  <a:pt x="85725" y="102870"/>
                </a:moveTo>
                <a:cubicBezTo>
                  <a:pt x="95195" y="102870"/>
                  <a:pt x="102870" y="95195"/>
                  <a:pt x="102870" y="85725"/>
                </a:cubicBezTo>
                <a:cubicBezTo>
                  <a:pt x="102870" y="76255"/>
                  <a:pt x="95195" y="68580"/>
                  <a:pt x="85725" y="68580"/>
                </a:cubicBezTo>
                <a:cubicBezTo>
                  <a:pt x="76255" y="68580"/>
                  <a:pt x="68580" y="76255"/>
                  <a:pt x="68580" y="85725"/>
                </a:cubicBezTo>
                <a:cubicBezTo>
                  <a:pt x="68580" y="95195"/>
                  <a:pt x="76255" y="102870"/>
                  <a:pt x="85725" y="102870"/>
                </a:cubicBezTo>
                <a:moveTo>
                  <a:pt x="77152" y="137160"/>
                </a:moveTo>
                <a:cubicBezTo>
                  <a:pt x="77152" y="127690"/>
                  <a:pt x="69477" y="120015"/>
                  <a:pt x="60008" y="120015"/>
                </a:cubicBezTo>
                <a:cubicBezTo>
                  <a:pt x="50538" y="120015"/>
                  <a:pt x="42863" y="127690"/>
                  <a:pt x="42863" y="137160"/>
                </a:cubicBezTo>
                <a:cubicBezTo>
                  <a:pt x="42863" y="146630"/>
                  <a:pt x="50538" y="154305"/>
                  <a:pt x="60008" y="154305"/>
                </a:cubicBezTo>
                <a:cubicBezTo>
                  <a:pt x="69477" y="154305"/>
                  <a:pt x="77152" y="146630"/>
                  <a:pt x="77152" y="137160"/>
                </a:cubicBezTo>
                <a:lnTo>
                  <a:pt x="77152" y="137160"/>
                </a:lnTo>
                <a:moveTo>
                  <a:pt x="214313" y="154305"/>
                </a:moveTo>
                <a:cubicBezTo>
                  <a:pt x="223782" y="154305"/>
                  <a:pt x="231458" y="146630"/>
                  <a:pt x="231458" y="137160"/>
                </a:cubicBezTo>
                <a:cubicBezTo>
                  <a:pt x="231458" y="127690"/>
                  <a:pt x="223782" y="120015"/>
                  <a:pt x="214313" y="120015"/>
                </a:cubicBezTo>
                <a:cubicBezTo>
                  <a:pt x="204843" y="120015"/>
                  <a:pt x="197167" y="127690"/>
                  <a:pt x="197167" y="137160"/>
                </a:cubicBezTo>
                <a:cubicBezTo>
                  <a:pt x="197167" y="146630"/>
                  <a:pt x="204843" y="154305"/>
                  <a:pt x="214313" y="154305"/>
                </a:cubicBezTo>
                <a:moveTo>
                  <a:pt x="205740" y="85725"/>
                </a:moveTo>
                <a:cubicBezTo>
                  <a:pt x="205740" y="76255"/>
                  <a:pt x="198065" y="68580"/>
                  <a:pt x="188595" y="68580"/>
                </a:cubicBezTo>
                <a:cubicBezTo>
                  <a:pt x="179125" y="68580"/>
                  <a:pt x="171450" y="76255"/>
                  <a:pt x="171450" y="85725"/>
                </a:cubicBezTo>
                <a:cubicBezTo>
                  <a:pt x="171450" y="95195"/>
                  <a:pt x="179125" y="102870"/>
                  <a:pt x="188595" y="102870"/>
                </a:cubicBezTo>
                <a:cubicBezTo>
                  <a:pt x="198065" y="102870"/>
                  <a:pt x="205740" y="95195"/>
                  <a:pt x="205740" y="85725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XhITpUjWu6wj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Peer Feedback Sessions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classmates to exchange insights on each other's work.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thoughtful feedback that fosters improvement and deeper understanding.</a:t>
            </a:r>
            <a:endParaRPr lang="en-US" sz="1252" dirty="0"/>
          </a:p>
        </p:txBody>
      </p:sp>
      <p:sp>
        <p:nvSpPr>
          <p:cNvPr id="18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Class Presentations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team's innovative solutions with the class in a dynamic presentation.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Emphasize the creative strategies developed during your group discussions.</a:t>
            </a:r>
            <a:endParaRPr lang="en-US" sz="1252" dirty="0"/>
          </a:p>
        </p:txBody>
      </p:sp>
      <p:sp>
        <p:nvSpPr>
          <p:cNvPr id="20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Problem Solving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Collaborate in teams to address practical challenges that require unit conversions.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mathematical concepts to find solutions that can be used in daily scenarios.</a:t>
            </a:r>
            <a:endParaRPr lang="en-US" sz="1252" dirty="0"/>
          </a:p>
        </p:txBody>
      </p:sp>
      <p:sp>
        <p:nvSpPr>
          <p:cNvPr id="22" name="Text 19"/>
          <p:cNvSpPr/>
          <p:nvPr/>
        </p:nvSpPr>
        <p:spPr>
          <a:xfrm>
            <a:off x="3885670" y="492687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921389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3914245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78581"/>
                </a:moveTo>
                <a:lnTo>
                  <a:pt x="150019" y="200025"/>
                </a:lnTo>
                <a:cubicBezTo>
                  <a:pt x="150019" y="203955"/>
                  <a:pt x="146804" y="207169"/>
                  <a:pt x="142874" y="207169"/>
                </a:cubicBezTo>
                <a:lnTo>
                  <a:pt x="28574" y="207169"/>
                </a:lnTo>
                <a:cubicBezTo>
                  <a:pt x="24644" y="207169"/>
                  <a:pt x="21430" y="203955"/>
                  <a:pt x="21430" y="200025"/>
                </a:cubicBezTo>
                <a:lnTo>
                  <a:pt x="21430" y="78581"/>
                </a:lnTo>
                <a:lnTo>
                  <a:pt x="150019" y="78581"/>
                </a:lnTo>
                <a:moveTo>
                  <a:pt x="150019" y="57150"/>
                </a:moveTo>
                <a:lnTo>
                  <a:pt x="21431" y="57150"/>
                </a:lnTo>
                <a:lnTo>
                  <a:pt x="21431" y="28575"/>
                </a:lnTo>
                <a:cubicBezTo>
                  <a:pt x="21431" y="24645"/>
                  <a:pt x="24646" y="21431"/>
                  <a:pt x="28576" y="21431"/>
                </a:cubicBezTo>
                <a:lnTo>
                  <a:pt x="142876" y="21431"/>
                </a:lnTo>
                <a:cubicBezTo>
                  <a:pt x="146806" y="21431"/>
                  <a:pt x="150020" y="24645"/>
                  <a:pt x="150020" y="28575"/>
                </a:cubicBezTo>
                <a:lnTo>
                  <a:pt x="150019" y="57150"/>
                </a:lnTo>
                <a:moveTo>
                  <a:pt x="171450" y="57150"/>
                </a:moveTo>
                <a:lnTo>
                  <a:pt x="171450" y="28575"/>
                </a:lnTo>
                <a:cubicBezTo>
                  <a:pt x="171450" y="12813"/>
                  <a:pt x="158636" y="0"/>
                  <a:pt x="142874" y="0"/>
                </a:cubicBezTo>
                <a:lnTo>
                  <a:pt x="28574" y="0"/>
                </a:lnTo>
                <a:cubicBezTo>
                  <a:pt x="12812" y="0"/>
                  <a:pt x="-2" y="12813"/>
                  <a:pt x="-2" y="28575"/>
                </a:cubicBezTo>
                <a:lnTo>
                  <a:pt x="-2" y="57150"/>
                </a:lnTo>
                <a:lnTo>
                  <a:pt x="-2" y="67867"/>
                </a:lnTo>
                <a:lnTo>
                  <a:pt x="-2" y="78584"/>
                </a:lnTo>
                <a:lnTo>
                  <a:pt x="-2" y="200027"/>
                </a:lnTo>
                <a:cubicBezTo>
                  <a:pt x="-2" y="215789"/>
                  <a:pt x="12812" y="228602"/>
                  <a:pt x="28574" y="228602"/>
                </a:cubicBezTo>
                <a:lnTo>
                  <a:pt x="142874" y="228602"/>
                </a:lnTo>
                <a:cubicBezTo>
                  <a:pt x="158636" y="228602"/>
                  <a:pt x="171450" y="215789"/>
                  <a:pt x="171450" y="200027"/>
                </a:cubicBezTo>
                <a:lnTo>
                  <a:pt x="171450" y="78584"/>
                </a:lnTo>
                <a:lnTo>
                  <a:pt x="171450" y="67869"/>
                </a:lnTo>
                <a:lnTo>
                  <a:pt x="171450" y="57150"/>
                </a:lnTo>
                <a:moveTo>
                  <a:pt x="35718" y="103586"/>
                </a:moveTo>
                <a:cubicBezTo>
                  <a:pt x="35718" y="109504"/>
                  <a:pt x="40515" y="114302"/>
                  <a:pt x="46434" y="114302"/>
                </a:cubicBezTo>
                <a:cubicBezTo>
                  <a:pt x="52352" y="114302"/>
                  <a:pt x="57149" y="109504"/>
                  <a:pt x="57149" y="103588"/>
                </a:cubicBezTo>
                <a:cubicBezTo>
                  <a:pt x="57149" y="97669"/>
                  <a:pt x="52352" y="92873"/>
                  <a:pt x="46434" y="92873"/>
                </a:cubicBezTo>
                <a:cubicBezTo>
                  <a:pt x="40515" y="92873"/>
                  <a:pt x="35718" y="97672"/>
                  <a:pt x="35718" y="103590"/>
                </a:cubicBezTo>
                <a:lnTo>
                  <a:pt x="35718" y="103586"/>
                </a:lnTo>
                <a:moveTo>
                  <a:pt x="46434" y="132161"/>
                </a:moveTo>
                <a:cubicBezTo>
                  <a:pt x="40515" y="132161"/>
                  <a:pt x="35718" y="136959"/>
                  <a:pt x="35718" y="142877"/>
                </a:cubicBezTo>
                <a:cubicBezTo>
                  <a:pt x="35718" y="148796"/>
                  <a:pt x="40515" y="153594"/>
                  <a:pt x="46434" y="153594"/>
                </a:cubicBezTo>
                <a:cubicBezTo>
                  <a:pt x="52352" y="153594"/>
                  <a:pt x="57149" y="148796"/>
                  <a:pt x="57149" y="142880"/>
                </a:cubicBezTo>
                <a:cubicBezTo>
                  <a:pt x="57149" y="136961"/>
                  <a:pt x="52352" y="132165"/>
                  <a:pt x="46434" y="132165"/>
                </a:cubicBezTo>
                <a:lnTo>
                  <a:pt x="46434" y="132161"/>
                </a:lnTo>
                <a:moveTo>
                  <a:pt x="35718" y="182167"/>
                </a:moveTo>
                <a:cubicBezTo>
                  <a:pt x="35718" y="188106"/>
                  <a:pt x="40495" y="192884"/>
                  <a:pt x="46434" y="192884"/>
                </a:cubicBezTo>
                <a:lnTo>
                  <a:pt x="85725" y="192884"/>
                </a:lnTo>
                <a:cubicBezTo>
                  <a:pt x="91664" y="192884"/>
                  <a:pt x="96441" y="188106"/>
                  <a:pt x="96441" y="182169"/>
                </a:cubicBezTo>
                <a:cubicBezTo>
                  <a:pt x="96441" y="176230"/>
                  <a:pt x="91664" y="171455"/>
                  <a:pt x="85725" y="171455"/>
                </a:cubicBezTo>
                <a:lnTo>
                  <a:pt x="46434" y="171455"/>
                </a:lnTo>
                <a:cubicBezTo>
                  <a:pt x="40495" y="171455"/>
                  <a:pt x="35718" y="176232"/>
                  <a:pt x="35718" y="182171"/>
                </a:cubicBezTo>
                <a:lnTo>
                  <a:pt x="35718" y="182167"/>
                </a:lnTo>
                <a:moveTo>
                  <a:pt x="85725" y="92869"/>
                </a:moveTo>
                <a:cubicBezTo>
                  <a:pt x="79807" y="92869"/>
                  <a:pt x="75009" y="97667"/>
                  <a:pt x="75009" y="103586"/>
                </a:cubicBezTo>
                <a:cubicBezTo>
                  <a:pt x="75009" y="109504"/>
                  <a:pt x="79807" y="114302"/>
                  <a:pt x="85725" y="114302"/>
                </a:cubicBezTo>
                <a:cubicBezTo>
                  <a:pt x="91643" y="114302"/>
                  <a:pt x="96441" y="109504"/>
                  <a:pt x="96441" y="103588"/>
                </a:cubicBezTo>
                <a:cubicBezTo>
                  <a:pt x="96441" y="97669"/>
                  <a:pt x="91643" y="92873"/>
                  <a:pt x="85725" y="92873"/>
                </a:cubicBezTo>
                <a:lnTo>
                  <a:pt x="85725" y="92869"/>
                </a:lnTo>
                <a:moveTo>
                  <a:pt x="75009" y="142875"/>
                </a:moveTo>
                <a:cubicBezTo>
                  <a:pt x="75009" y="148793"/>
                  <a:pt x="79807" y="153592"/>
                  <a:pt x="85725" y="153592"/>
                </a:cubicBezTo>
                <a:cubicBezTo>
                  <a:pt x="91643" y="153592"/>
                  <a:pt x="96441" y="148793"/>
                  <a:pt x="96441" y="142877"/>
                </a:cubicBezTo>
                <a:cubicBezTo>
                  <a:pt x="96441" y="136959"/>
                  <a:pt x="91643" y="132163"/>
                  <a:pt x="85725" y="132163"/>
                </a:cubicBezTo>
                <a:cubicBezTo>
                  <a:pt x="79807" y="132163"/>
                  <a:pt x="75009" y="136961"/>
                  <a:pt x="75009" y="142880"/>
                </a:cubicBezTo>
                <a:lnTo>
                  <a:pt x="75009" y="142875"/>
                </a:lnTo>
                <a:moveTo>
                  <a:pt x="125016" y="92869"/>
                </a:moveTo>
                <a:cubicBezTo>
                  <a:pt x="119098" y="92869"/>
                  <a:pt x="114301" y="97667"/>
                  <a:pt x="114301" y="103586"/>
                </a:cubicBezTo>
                <a:cubicBezTo>
                  <a:pt x="114301" y="109504"/>
                  <a:pt x="119098" y="114302"/>
                  <a:pt x="125016" y="114302"/>
                </a:cubicBezTo>
                <a:cubicBezTo>
                  <a:pt x="130935" y="114302"/>
                  <a:pt x="135732" y="109504"/>
                  <a:pt x="135732" y="103588"/>
                </a:cubicBezTo>
                <a:cubicBezTo>
                  <a:pt x="135732" y="97669"/>
                  <a:pt x="130935" y="92873"/>
                  <a:pt x="125016" y="92873"/>
                </a:cubicBezTo>
                <a:lnTo>
                  <a:pt x="125016" y="92869"/>
                </a:lnTo>
                <a:moveTo>
                  <a:pt x="114301" y="142875"/>
                </a:moveTo>
                <a:cubicBezTo>
                  <a:pt x="114301" y="148793"/>
                  <a:pt x="119098" y="153592"/>
                  <a:pt x="125016" y="153592"/>
                </a:cubicBezTo>
                <a:cubicBezTo>
                  <a:pt x="130935" y="153592"/>
                  <a:pt x="135732" y="148793"/>
                  <a:pt x="135732" y="142877"/>
                </a:cubicBezTo>
                <a:cubicBezTo>
                  <a:pt x="135732" y="136959"/>
                  <a:pt x="130935" y="132163"/>
                  <a:pt x="125016" y="132163"/>
                </a:cubicBezTo>
                <a:cubicBezTo>
                  <a:pt x="119098" y="132163"/>
                  <a:pt x="114301" y="136961"/>
                  <a:pt x="114301" y="142880"/>
                </a:cubicBezTo>
                <a:lnTo>
                  <a:pt x="114301" y="142875"/>
                </a:lnTo>
                <a:moveTo>
                  <a:pt x="125016" y="171450"/>
                </a:moveTo>
                <a:cubicBezTo>
                  <a:pt x="119098" y="171450"/>
                  <a:pt x="114301" y="176248"/>
                  <a:pt x="114301" y="182167"/>
                </a:cubicBezTo>
                <a:cubicBezTo>
                  <a:pt x="114301" y="188085"/>
                  <a:pt x="119098" y="192884"/>
                  <a:pt x="125016" y="192884"/>
                </a:cubicBezTo>
                <a:cubicBezTo>
                  <a:pt x="130935" y="192884"/>
                  <a:pt x="135732" y="188085"/>
                  <a:pt x="135732" y="182169"/>
                </a:cubicBezTo>
                <a:cubicBezTo>
                  <a:pt x="135732" y="176251"/>
                  <a:pt x="130935" y="171455"/>
                  <a:pt x="125016" y="171455"/>
                </a:cubicBezTo>
                <a:lnTo>
                  <a:pt x="125016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le6Z0uFpM5YV-.jpg">    </p:cNvPr>
          <p:cNvPicPr>
            <a:picLocks noChangeAspect="1"/>
          </p:cNvPicPr>
          <p:nvPr/>
        </p:nvPicPr>
        <p:blipFill>
          <a:blip r:embed="rId2"/>
          <a:srcRect l="35872" r="35872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and apply unit conversions to develop your skills and confidence.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leads to greater proficiency and ease in handling various tasks.</a:t>
            </a:r>
            <a:endParaRPr lang="en-US" sz="1252" dirty="0"/>
          </a:p>
        </p:txBody>
      </p:sp>
      <p:sp>
        <p:nvSpPr>
          <p:cNvPr id="18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 promotes critical thinking and problem-solving.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us to analyze and approach problems systematically.</a:t>
            </a:r>
            <a:endParaRPr lang="en-US" sz="1252" dirty="0"/>
          </a:p>
        </p:txBody>
      </p:sp>
      <p:sp>
        <p:nvSpPr>
          <p:cNvPr id="20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Everyday Importance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 conversions are essential in everyday life and STEM fields.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us understand and communicate measurements accurately.</a:t>
            </a:r>
            <a:endParaRPr lang="en-US" sz="1252" dirty="0"/>
          </a:p>
        </p:txBody>
      </p:sp>
      <p:sp>
        <p:nvSpPr>
          <p:cNvPr id="22" name="Text 19"/>
          <p:cNvSpPr/>
          <p:nvPr/>
        </p:nvSpPr>
        <p:spPr>
          <a:xfrm>
            <a:off x="910975" y="4926874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82154" y="21431"/>
                </a:moveTo>
                <a:lnTo>
                  <a:pt x="146448" y="21431"/>
                </a:lnTo>
                <a:cubicBezTo>
                  <a:pt x="148412" y="21431"/>
                  <a:pt x="150021" y="23039"/>
                  <a:pt x="150021" y="25003"/>
                </a:cubicBezTo>
                <a:lnTo>
                  <a:pt x="150021" y="42863"/>
                </a:lnTo>
                <a:lnTo>
                  <a:pt x="78584" y="42863"/>
                </a:lnTo>
                <a:lnTo>
                  <a:pt x="78584" y="25003"/>
                </a:lnTo>
                <a:cubicBezTo>
                  <a:pt x="78584" y="23039"/>
                  <a:pt x="80191" y="21431"/>
                  <a:pt x="82157" y="21431"/>
                </a:cubicBezTo>
                <a:lnTo>
                  <a:pt x="82154" y="21431"/>
                </a:lnTo>
                <a:moveTo>
                  <a:pt x="57150" y="25003"/>
                </a:moveTo>
                <a:lnTo>
                  <a:pt x="57150" y="42863"/>
                </a:lnTo>
                <a:lnTo>
                  <a:pt x="44604" y="42863"/>
                </a:lnTo>
                <a:cubicBezTo>
                  <a:pt x="38935" y="42863"/>
                  <a:pt x="33488" y="45140"/>
                  <a:pt x="29469" y="49158"/>
                </a:cubicBezTo>
                <a:lnTo>
                  <a:pt x="6296" y="72285"/>
                </a:lnTo>
                <a:cubicBezTo>
                  <a:pt x="2277" y="76304"/>
                  <a:pt x="0" y="81750"/>
                  <a:pt x="0" y="87421"/>
                </a:cubicBezTo>
                <a:lnTo>
                  <a:pt x="0" y="132159"/>
                </a:lnTo>
                <a:lnTo>
                  <a:pt x="0" y="171449"/>
                </a:lnTo>
                <a:cubicBezTo>
                  <a:pt x="0" y="187209"/>
                  <a:pt x="12813" y="200025"/>
                  <a:pt x="28575" y="200025"/>
                </a:cubicBezTo>
                <a:lnTo>
                  <a:pt x="200025" y="200025"/>
                </a:lnTo>
                <a:cubicBezTo>
                  <a:pt x="215787" y="200025"/>
                  <a:pt x="228600" y="187211"/>
                  <a:pt x="228600" y="171449"/>
                </a:cubicBezTo>
                <a:lnTo>
                  <a:pt x="228600" y="132159"/>
                </a:lnTo>
                <a:lnTo>
                  <a:pt x="228600" y="87465"/>
                </a:lnTo>
                <a:cubicBezTo>
                  <a:pt x="228600" y="81794"/>
                  <a:pt x="226323" y="76348"/>
                  <a:pt x="222304" y="72329"/>
                </a:cubicBezTo>
                <a:lnTo>
                  <a:pt x="199131" y="49156"/>
                </a:lnTo>
                <a:cubicBezTo>
                  <a:pt x="195112" y="45138"/>
                  <a:pt x="189665" y="42861"/>
                  <a:pt x="183996" y="42861"/>
                </a:cubicBezTo>
                <a:lnTo>
                  <a:pt x="171450" y="42861"/>
                </a:lnTo>
                <a:lnTo>
                  <a:pt x="171450" y="25001"/>
                </a:lnTo>
                <a:cubicBezTo>
                  <a:pt x="171450" y="11205"/>
                  <a:pt x="160244" y="-2"/>
                  <a:pt x="146448" y="-2"/>
                </a:cubicBezTo>
                <a:lnTo>
                  <a:pt x="82154" y="-2"/>
                </a:lnTo>
                <a:cubicBezTo>
                  <a:pt x="68358" y="-2"/>
                  <a:pt x="57152" y="11205"/>
                  <a:pt x="57152" y="25001"/>
                </a:cubicBezTo>
                <a:lnTo>
                  <a:pt x="57150" y="25003"/>
                </a:lnTo>
                <a:moveTo>
                  <a:pt x="207169" y="121443"/>
                </a:moveTo>
                <a:lnTo>
                  <a:pt x="164306" y="121443"/>
                </a:lnTo>
                <a:lnTo>
                  <a:pt x="164306" y="114300"/>
                </a:lnTo>
                <a:cubicBezTo>
                  <a:pt x="164306" y="108362"/>
                  <a:pt x="159529" y="103585"/>
                  <a:pt x="153592" y="103585"/>
                </a:cubicBezTo>
                <a:cubicBezTo>
                  <a:pt x="147653" y="103585"/>
                  <a:pt x="142877" y="108362"/>
                  <a:pt x="142877" y="114300"/>
                </a:cubicBezTo>
                <a:lnTo>
                  <a:pt x="142877" y="121443"/>
                </a:lnTo>
                <a:lnTo>
                  <a:pt x="85727" y="121443"/>
                </a:lnTo>
                <a:lnTo>
                  <a:pt x="85727" y="114300"/>
                </a:lnTo>
                <a:cubicBezTo>
                  <a:pt x="85727" y="108362"/>
                  <a:pt x="80950" y="103585"/>
                  <a:pt x="75013" y="103585"/>
                </a:cubicBezTo>
                <a:cubicBezTo>
                  <a:pt x="69074" y="103585"/>
                  <a:pt x="64298" y="108362"/>
                  <a:pt x="64298" y="114300"/>
                </a:cubicBezTo>
                <a:lnTo>
                  <a:pt x="64298" y="121443"/>
                </a:lnTo>
                <a:lnTo>
                  <a:pt x="21436" y="121443"/>
                </a:lnTo>
                <a:lnTo>
                  <a:pt x="21436" y="87465"/>
                </a:lnTo>
                <a:lnTo>
                  <a:pt x="44609" y="64292"/>
                </a:lnTo>
                <a:lnTo>
                  <a:pt x="184002" y="64292"/>
                </a:lnTo>
                <a:lnTo>
                  <a:pt x="207176" y="87465"/>
                </a:lnTo>
                <a:lnTo>
                  <a:pt x="207169" y="121443"/>
                </a:lnTo>
                <a:moveTo>
                  <a:pt x="21431" y="142876"/>
                </a:moveTo>
                <a:lnTo>
                  <a:pt x="64294" y="142876"/>
                </a:lnTo>
                <a:lnTo>
                  <a:pt x="64294" y="150019"/>
                </a:lnTo>
                <a:cubicBezTo>
                  <a:pt x="64294" y="155957"/>
                  <a:pt x="69071" y="160734"/>
                  <a:pt x="75011" y="160734"/>
                </a:cubicBezTo>
                <a:cubicBezTo>
                  <a:pt x="80950" y="160734"/>
                  <a:pt x="85727" y="155957"/>
                  <a:pt x="85727" y="150019"/>
                </a:cubicBezTo>
                <a:lnTo>
                  <a:pt x="85727" y="142876"/>
                </a:lnTo>
                <a:lnTo>
                  <a:pt x="142877" y="142876"/>
                </a:lnTo>
                <a:lnTo>
                  <a:pt x="142877" y="150019"/>
                </a:lnTo>
                <a:cubicBezTo>
                  <a:pt x="142877" y="155957"/>
                  <a:pt x="147655" y="160734"/>
                  <a:pt x="153594" y="160734"/>
                </a:cubicBezTo>
                <a:cubicBezTo>
                  <a:pt x="159533" y="160734"/>
                  <a:pt x="164311" y="155957"/>
                  <a:pt x="164311" y="150019"/>
                </a:cubicBezTo>
                <a:lnTo>
                  <a:pt x="164311" y="142876"/>
                </a:lnTo>
                <a:lnTo>
                  <a:pt x="207173" y="142876"/>
                </a:lnTo>
                <a:lnTo>
                  <a:pt x="207173" y="171451"/>
                </a:lnTo>
                <a:cubicBezTo>
                  <a:pt x="207173" y="175380"/>
                  <a:pt x="203959" y="178594"/>
                  <a:pt x="200030" y="178594"/>
                </a:cubicBezTo>
                <a:lnTo>
                  <a:pt x="28580" y="178594"/>
                </a:lnTo>
                <a:cubicBezTo>
                  <a:pt x="24650" y="178594"/>
                  <a:pt x="21436" y="175380"/>
                  <a:pt x="21436" y="171451"/>
                </a:cubicBezTo>
                <a:lnTo>
                  <a:pt x="21431" y="142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910975" y="3340548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910975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4517" y="171717"/>
                </a:moveTo>
                <a:cubicBezTo>
                  <a:pt x="21630" y="168830"/>
                  <a:pt x="21630" y="164080"/>
                  <a:pt x="24517" y="161193"/>
                </a:cubicBezTo>
                <a:lnTo>
                  <a:pt x="42865" y="142845"/>
                </a:lnTo>
                <a:lnTo>
                  <a:pt x="56883" y="156863"/>
                </a:lnTo>
                <a:cubicBezTo>
                  <a:pt x="59770" y="159750"/>
                  <a:pt x="64520" y="159750"/>
                  <a:pt x="67407" y="156863"/>
                </a:cubicBezTo>
                <a:cubicBezTo>
                  <a:pt x="70295" y="153976"/>
                  <a:pt x="70295" y="149226"/>
                  <a:pt x="67407" y="146338"/>
                </a:cubicBezTo>
                <a:lnTo>
                  <a:pt x="53390" y="132321"/>
                </a:lnTo>
                <a:lnTo>
                  <a:pt x="72667" y="113043"/>
                </a:lnTo>
                <a:lnTo>
                  <a:pt x="86685" y="127060"/>
                </a:lnTo>
                <a:cubicBezTo>
                  <a:pt x="89572" y="129948"/>
                  <a:pt x="94323" y="129948"/>
                  <a:pt x="97210" y="127060"/>
                </a:cubicBezTo>
                <a:cubicBezTo>
                  <a:pt x="100097" y="124173"/>
                  <a:pt x="100097" y="119423"/>
                  <a:pt x="97210" y="116536"/>
                </a:cubicBezTo>
                <a:lnTo>
                  <a:pt x="83192" y="102518"/>
                </a:lnTo>
                <a:lnTo>
                  <a:pt x="102470" y="83240"/>
                </a:lnTo>
                <a:lnTo>
                  <a:pt x="116488" y="97258"/>
                </a:lnTo>
                <a:cubicBezTo>
                  <a:pt x="119375" y="100145"/>
                  <a:pt x="124125" y="100145"/>
                  <a:pt x="127012" y="97258"/>
                </a:cubicBezTo>
                <a:cubicBezTo>
                  <a:pt x="129900" y="94371"/>
                  <a:pt x="129900" y="89620"/>
                  <a:pt x="127012" y="86733"/>
                </a:cubicBezTo>
                <a:lnTo>
                  <a:pt x="112995" y="72715"/>
                </a:lnTo>
                <a:lnTo>
                  <a:pt x="132273" y="53438"/>
                </a:lnTo>
                <a:lnTo>
                  <a:pt x="146290" y="67455"/>
                </a:lnTo>
                <a:cubicBezTo>
                  <a:pt x="149178" y="70343"/>
                  <a:pt x="153928" y="70343"/>
                  <a:pt x="156815" y="67455"/>
                </a:cubicBezTo>
                <a:cubicBezTo>
                  <a:pt x="159702" y="64568"/>
                  <a:pt x="159702" y="59818"/>
                  <a:pt x="156815" y="56931"/>
                </a:cubicBezTo>
                <a:lnTo>
                  <a:pt x="142797" y="42913"/>
                </a:lnTo>
                <a:lnTo>
                  <a:pt x="161145" y="24565"/>
                </a:lnTo>
                <a:cubicBezTo>
                  <a:pt x="164032" y="21678"/>
                  <a:pt x="168782" y="21678"/>
                  <a:pt x="171669" y="24565"/>
                </a:cubicBezTo>
                <a:lnTo>
                  <a:pt x="204035" y="56931"/>
                </a:lnTo>
                <a:cubicBezTo>
                  <a:pt x="206922" y="59818"/>
                  <a:pt x="206922" y="64568"/>
                  <a:pt x="204035" y="67455"/>
                </a:cubicBezTo>
                <a:lnTo>
                  <a:pt x="67405" y="204085"/>
                </a:lnTo>
                <a:cubicBezTo>
                  <a:pt x="64518" y="206972"/>
                  <a:pt x="59767" y="206972"/>
                  <a:pt x="56880" y="204085"/>
                </a:cubicBezTo>
                <a:lnTo>
                  <a:pt x="24517" y="171717"/>
                </a:lnTo>
                <a:moveTo>
                  <a:pt x="41050" y="219867"/>
                </a:moveTo>
                <a:cubicBezTo>
                  <a:pt x="52692" y="231510"/>
                  <a:pt x="71552" y="231510"/>
                  <a:pt x="83194" y="219867"/>
                </a:cubicBezTo>
                <a:lnTo>
                  <a:pt x="219870" y="83238"/>
                </a:lnTo>
                <a:cubicBezTo>
                  <a:pt x="231512" y="71595"/>
                  <a:pt x="231512" y="52736"/>
                  <a:pt x="219870" y="41093"/>
                </a:cubicBezTo>
                <a:lnTo>
                  <a:pt x="187553" y="8728"/>
                </a:lnTo>
                <a:cubicBezTo>
                  <a:pt x="175910" y="-2915"/>
                  <a:pt x="157050" y="-2915"/>
                  <a:pt x="145408" y="8728"/>
                </a:cubicBezTo>
                <a:lnTo>
                  <a:pt x="8733" y="145358"/>
                </a:lnTo>
                <a:cubicBezTo>
                  <a:pt x="-2910" y="157000"/>
                  <a:pt x="-2910" y="175860"/>
                  <a:pt x="8733" y="187502"/>
                </a:cubicBezTo>
                <a:lnTo>
                  <a:pt x="41098" y="219867"/>
                </a:lnTo>
                <a:lnTo>
                  <a:pt x="41050" y="2198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pic>
        <p:nvPicPr>
          <p:cNvPr id="7" name="Image 0" descr="/tmp/tmp-1-SkW4UO9LpNNU-.jpg">    </p:cNvPr>
          <p:cNvPicPr>
            <a:picLocks noChangeAspect="1"/>
          </p:cNvPicPr>
          <p:nvPr/>
        </p:nvPicPr>
        <p:blipFill>
          <a:blip r:embed="rId2"/>
          <a:srcRect l="0" r="0" t="37626" b="37626"/>
          <a:stretch/>
        </p:blipFill>
        <p:spPr>
          <a:xfrm>
            <a:off x="548639" y="1457226"/>
            <a:ext cx="11088718" cy="18288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9"/>
              </a:spcBef>
              <a:buNone/>
            </a:pPr>
            <a:r>
              <a:rPr lang="en-US" sz="1244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lively discussions about the challenges of unit conversions and exchange valuable insights with your classmates.</a:t>
            </a:r>
            <a:endParaRPr lang="en-US" sz="1244" dirty="0"/>
          </a:p>
          <a:p>
            <a:pPr algn="ctr" marL="0" indent="0">
              <a:lnSpc>
                <a:spcPct val="90000"/>
              </a:lnSpc>
              <a:spcBef>
                <a:spcPts val="889"/>
              </a:spcBef>
              <a:buNone/>
            </a:pPr>
            <a:r>
              <a:rPr lang="en-US" sz="1244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experiences and learn from others to deepen your understanding of the topic.</a:t>
            </a:r>
            <a:endParaRPr lang="en-US" sz="1244" dirty="0"/>
          </a:p>
        </p:txBody>
      </p:sp>
      <p:sp>
        <p:nvSpPr>
          <p:cNvPr id="13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Discussion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unit conversions in a practical project, showcasing their importance in everyday scenarios like cooking or construction.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how accurate conversions can impact real-life situations and decision-making.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0"/>
              </a:spcBef>
              <a:buNone/>
            </a:pPr>
            <a:r>
              <a:rPr lang="en-US" sz="1344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 yourself with a fun multiple-choice quiz designed to enhance your understanding of unit conversions!</a:t>
            </a:r>
            <a:endParaRPr lang="en-US" sz="1344" dirty="0"/>
          </a:p>
          <a:p>
            <a:pPr algn="ctr" marL="0" indent="0">
              <a:lnSpc>
                <a:spcPct val="90000"/>
              </a:lnSpc>
              <a:spcBef>
                <a:spcPts val="960"/>
              </a:spcBef>
              <a:buNone/>
            </a:pPr>
            <a:r>
              <a:rPr lang="en-US" sz="1344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Test your knowledge and see how well you can convert between different units.</a:t>
            </a:r>
            <a:endParaRPr lang="en-US" sz="1344" dirty="0"/>
          </a:p>
        </p:txBody>
      </p:sp>
      <p:sp>
        <p:nvSpPr>
          <p:cNvPr id="17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 Conversion Quiz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9922856" y="369978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6010275" y="368549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78581"/>
                </a:moveTo>
                <a:lnTo>
                  <a:pt x="150019" y="200025"/>
                </a:lnTo>
                <a:cubicBezTo>
                  <a:pt x="150019" y="203955"/>
                  <a:pt x="146804" y="207169"/>
                  <a:pt x="142874" y="207169"/>
                </a:cubicBezTo>
                <a:lnTo>
                  <a:pt x="28574" y="207169"/>
                </a:lnTo>
                <a:cubicBezTo>
                  <a:pt x="24644" y="207169"/>
                  <a:pt x="21430" y="203955"/>
                  <a:pt x="21430" y="200025"/>
                </a:cubicBezTo>
                <a:lnTo>
                  <a:pt x="21430" y="78581"/>
                </a:lnTo>
                <a:lnTo>
                  <a:pt x="150019" y="78581"/>
                </a:lnTo>
                <a:moveTo>
                  <a:pt x="150019" y="57150"/>
                </a:moveTo>
                <a:lnTo>
                  <a:pt x="21431" y="57150"/>
                </a:lnTo>
                <a:lnTo>
                  <a:pt x="21431" y="28575"/>
                </a:lnTo>
                <a:cubicBezTo>
                  <a:pt x="21431" y="24645"/>
                  <a:pt x="24646" y="21431"/>
                  <a:pt x="28576" y="21431"/>
                </a:cubicBezTo>
                <a:lnTo>
                  <a:pt x="142876" y="21431"/>
                </a:lnTo>
                <a:cubicBezTo>
                  <a:pt x="146806" y="21431"/>
                  <a:pt x="150020" y="24645"/>
                  <a:pt x="150020" y="28575"/>
                </a:cubicBezTo>
                <a:lnTo>
                  <a:pt x="150019" y="57150"/>
                </a:lnTo>
                <a:moveTo>
                  <a:pt x="171450" y="57150"/>
                </a:moveTo>
                <a:lnTo>
                  <a:pt x="171450" y="28575"/>
                </a:lnTo>
                <a:cubicBezTo>
                  <a:pt x="171450" y="12813"/>
                  <a:pt x="158636" y="0"/>
                  <a:pt x="142874" y="0"/>
                </a:cubicBezTo>
                <a:lnTo>
                  <a:pt x="28574" y="0"/>
                </a:lnTo>
                <a:cubicBezTo>
                  <a:pt x="12812" y="0"/>
                  <a:pt x="-2" y="12813"/>
                  <a:pt x="-2" y="28575"/>
                </a:cubicBezTo>
                <a:lnTo>
                  <a:pt x="-2" y="57150"/>
                </a:lnTo>
                <a:lnTo>
                  <a:pt x="-2" y="67867"/>
                </a:lnTo>
                <a:lnTo>
                  <a:pt x="-2" y="78584"/>
                </a:lnTo>
                <a:lnTo>
                  <a:pt x="-2" y="200027"/>
                </a:lnTo>
                <a:cubicBezTo>
                  <a:pt x="-2" y="215789"/>
                  <a:pt x="12812" y="228602"/>
                  <a:pt x="28574" y="228602"/>
                </a:cubicBezTo>
                <a:lnTo>
                  <a:pt x="142874" y="228602"/>
                </a:lnTo>
                <a:cubicBezTo>
                  <a:pt x="158636" y="228602"/>
                  <a:pt x="171450" y="215789"/>
                  <a:pt x="171450" y="200027"/>
                </a:cubicBezTo>
                <a:lnTo>
                  <a:pt x="171450" y="78584"/>
                </a:lnTo>
                <a:lnTo>
                  <a:pt x="171450" y="67869"/>
                </a:lnTo>
                <a:lnTo>
                  <a:pt x="171450" y="57150"/>
                </a:lnTo>
                <a:moveTo>
                  <a:pt x="35718" y="103586"/>
                </a:moveTo>
                <a:cubicBezTo>
                  <a:pt x="35718" y="109504"/>
                  <a:pt x="40515" y="114302"/>
                  <a:pt x="46434" y="114302"/>
                </a:cubicBezTo>
                <a:cubicBezTo>
                  <a:pt x="52352" y="114302"/>
                  <a:pt x="57149" y="109504"/>
                  <a:pt x="57149" y="103588"/>
                </a:cubicBezTo>
                <a:cubicBezTo>
                  <a:pt x="57149" y="97669"/>
                  <a:pt x="52352" y="92873"/>
                  <a:pt x="46434" y="92873"/>
                </a:cubicBezTo>
                <a:cubicBezTo>
                  <a:pt x="40515" y="92873"/>
                  <a:pt x="35718" y="97672"/>
                  <a:pt x="35718" y="103590"/>
                </a:cubicBezTo>
                <a:lnTo>
                  <a:pt x="35718" y="103586"/>
                </a:lnTo>
                <a:moveTo>
                  <a:pt x="46434" y="132161"/>
                </a:moveTo>
                <a:cubicBezTo>
                  <a:pt x="40515" y="132161"/>
                  <a:pt x="35718" y="136959"/>
                  <a:pt x="35718" y="142877"/>
                </a:cubicBezTo>
                <a:cubicBezTo>
                  <a:pt x="35718" y="148796"/>
                  <a:pt x="40515" y="153594"/>
                  <a:pt x="46434" y="153594"/>
                </a:cubicBezTo>
                <a:cubicBezTo>
                  <a:pt x="52352" y="153594"/>
                  <a:pt x="57149" y="148796"/>
                  <a:pt x="57149" y="142880"/>
                </a:cubicBezTo>
                <a:cubicBezTo>
                  <a:pt x="57149" y="136961"/>
                  <a:pt x="52352" y="132165"/>
                  <a:pt x="46434" y="132165"/>
                </a:cubicBezTo>
                <a:lnTo>
                  <a:pt x="46434" y="132161"/>
                </a:lnTo>
                <a:moveTo>
                  <a:pt x="35718" y="182167"/>
                </a:moveTo>
                <a:cubicBezTo>
                  <a:pt x="35718" y="188106"/>
                  <a:pt x="40495" y="192884"/>
                  <a:pt x="46434" y="192884"/>
                </a:cubicBezTo>
                <a:lnTo>
                  <a:pt x="85725" y="192884"/>
                </a:lnTo>
                <a:cubicBezTo>
                  <a:pt x="91664" y="192884"/>
                  <a:pt x="96441" y="188106"/>
                  <a:pt x="96441" y="182169"/>
                </a:cubicBezTo>
                <a:cubicBezTo>
                  <a:pt x="96441" y="176230"/>
                  <a:pt x="91664" y="171455"/>
                  <a:pt x="85725" y="171455"/>
                </a:cubicBezTo>
                <a:lnTo>
                  <a:pt x="46434" y="171455"/>
                </a:lnTo>
                <a:cubicBezTo>
                  <a:pt x="40495" y="171455"/>
                  <a:pt x="35718" y="176232"/>
                  <a:pt x="35718" y="182171"/>
                </a:cubicBezTo>
                <a:lnTo>
                  <a:pt x="35718" y="182167"/>
                </a:lnTo>
                <a:moveTo>
                  <a:pt x="85725" y="92869"/>
                </a:moveTo>
                <a:cubicBezTo>
                  <a:pt x="79807" y="92869"/>
                  <a:pt x="75009" y="97667"/>
                  <a:pt x="75009" y="103586"/>
                </a:cubicBezTo>
                <a:cubicBezTo>
                  <a:pt x="75009" y="109504"/>
                  <a:pt x="79807" y="114302"/>
                  <a:pt x="85725" y="114302"/>
                </a:cubicBezTo>
                <a:cubicBezTo>
                  <a:pt x="91643" y="114302"/>
                  <a:pt x="96441" y="109504"/>
                  <a:pt x="96441" y="103588"/>
                </a:cubicBezTo>
                <a:cubicBezTo>
                  <a:pt x="96441" y="97669"/>
                  <a:pt x="91643" y="92873"/>
                  <a:pt x="85725" y="92873"/>
                </a:cubicBezTo>
                <a:lnTo>
                  <a:pt x="85725" y="92869"/>
                </a:lnTo>
                <a:moveTo>
                  <a:pt x="75009" y="142875"/>
                </a:moveTo>
                <a:cubicBezTo>
                  <a:pt x="75009" y="148793"/>
                  <a:pt x="79807" y="153592"/>
                  <a:pt x="85725" y="153592"/>
                </a:cubicBezTo>
                <a:cubicBezTo>
                  <a:pt x="91643" y="153592"/>
                  <a:pt x="96441" y="148793"/>
                  <a:pt x="96441" y="142877"/>
                </a:cubicBezTo>
                <a:cubicBezTo>
                  <a:pt x="96441" y="136959"/>
                  <a:pt x="91643" y="132163"/>
                  <a:pt x="85725" y="132163"/>
                </a:cubicBezTo>
                <a:cubicBezTo>
                  <a:pt x="79807" y="132163"/>
                  <a:pt x="75009" y="136961"/>
                  <a:pt x="75009" y="142880"/>
                </a:cubicBezTo>
                <a:lnTo>
                  <a:pt x="75009" y="142875"/>
                </a:lnTo>
                <a:moveTo>
                  <a:pt x="125016" y="92869"/>
                </a:moveTo>
                <a:cubicBezTo>
                  <a:pt x="119098" y="92869"/>
                  <a:pt x="114301" y="97667"/>
                  <a:pt x="114301" y="103586"/>
                </a:cubicBezTo>
                <a:cubicBezTo>
                  <a:pt x="114301" y="109504"/>
                  <a:pt x="119098" y="114302"/>
                  <a:pt x="125016" y="114302"/>
                </a:cubicBezTo>
                <a:cubicBezTo>
                  <a:pt x="130935" y="114302"/>
                  <a:pt x="135732" y="109504"/>
                  <a:pt x="135732" y="103588"/>
                </a:cubicBezTo>
                <a:cubicBezTo>
                  <a:pt x="135732" y="97669"/>
                  <a:pt x="130935" y="92873"/>
                  <a:pt x="125016" y="92873"/>
                </a:cubicBezTo>
                <a:lnTo>
                  <a:pt x="125016" y="92869"/>
                </a:lnTo>
                <a:moveTo>
                  <a:pt x="114301" y="142875"/>
                </a:moveTo>
                <a:cubicBezTo>
                  <a:pt x="114301" y="148793"/>
                  <a:pt x="119098" y="153592"/>
                  <a:pt x="125016" y="153592"/>
                </a:cubicBezTo>
                <a:cubicBezTo>
                  <a:pt x="130935" y="153592"/>
                  <a:pt x="135732" y="148793"/>
                  <a:pt x="135732" y="142877"/>
                </a:cubicBezTo>
                <a:cubicBezTo>
                  <a:pt x="135732" y="136959"/>
                  <a:pt x="130935" y="132163"/>
                  <a:pt x="125016" y="132163"/>
                </a:cubicBezTo>
                <a:cubicBezTo>
                  <a:pt x="119098" y="132163"/>
                  <a:pt x="114301" y="136961"/>
                  <a:pt x="114301" y="142880"/>
                </a:cubicBezTo>
                <a:lnTo>
                  <a:pt x="114301" y="142875"/>
                </a:lnTo>
                <a:moveTo>
                  <a:pt x="125016" y="171450"/>
                </a:moveTo>
                <a:cubicBezTo>
                  <a:pt x="119098" y="171450"/>
                  <a:pt x="114301" y="176248"/>
                  <a:pt x="114301" y="182167"/>
                </a:cubicBezTo>
                <a:cubicBezTo>
                  <a:pt x="114301" y="188085"/>
                  <a:pt x="119098" y="192884"/>
                  <a:pt x="125016" y="192884"/>
                </a:cubicBezTo>
                <a:cubicBezTo>
                  <a:pt x="130935" y="192884"/>
                  <a:pt x="135732" y="188085"/>
                  <a:pt x="135732" y="182169"/>
                </a:cubicBezTo>
                <a:cubicBezTo>
                  <a:pt x="135732" y="176251"/>
                  <a:pt x="130935" y="171455"/>
                  <a:pt x="125016" y="171455"/>
                </a:cubicBezTo>
                <a:lnTo>
                  <a:pt x="125016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4517" y="171717"/>
                </a:moveTo>
                <a:cubicBezTo>
                  <a:pt x="21630" y="168830"/>
                  <a:pt x="21630" y="164080"/>
                  <a:pt x="24517" y="161193"/>
                </a:cubicBezTo>
                <a:lnTo>
                  <a:pt x="42865" y="142845"/>
                </a:lnTo>
                <a:lnTo>
                  <a:pt x="56883" y="156863"/>
                </a:lnTo>
                <a:cubicBezTo>
                  <a:pt x="59770" y="159750"/>
                  <a:pt x="64520" y="159750"/>
                  <a:pt x="67407" y="156863"/>
                </a:cubicBezTo>
                <a:cubicBezTo>
                  <a:pt x="70295" y="153976"/>
                  <a:pt x="70295" y="149226"/>
                  <a:pt x="67407" y="146338"/>
                </a:cubicBezTo>
                <a:lnTo>
                  <a:pt x="53390" y="132321"/>
                </a:lnTo>
                <a:lnTo>
                  <a:pt x="72667" y="113043"/>
                </a:lnTo>
                <a:lnTo>
                  <a:pt x="86685" y="127060"/>
                </a:lnTo>
                <a:cubicBezTo>
                  <a:pt x="89572" y="129948"/>
                  <a:pt x="94323" y="129948"/>
                  <a:pt x="97210" y="127060"/>
                </a:cubicBezTo>
                <a:cubicBezTo>
                  <a:pt x="100097" y="124173"/>
                  <a:pt x="100097" y="119423"/>
                  <a:pt x="97210" y="116536"/>
                </a:cubicBezTo>
                <a:lnTo>
                  <a:pt x="83192" y="102518"/>
                </a:lnTo>
                <a:lnTo>
                  <a:pt x="102470" y="83240"/>
                </a:lnTo>
                <a:lnTo>
                  <a:pt x="116488" y="97258"/>
                </a:lnTo>
                <a:cubicBezTo>
                  <a:pt x="119375" y="100145"/>
                  <a:pt x="124125" y="100145"/>
                  <a:pt x="127012" y="97258"/>
                </a:cubicBezTo>
                <a:cubicBezTo>
                  <a:pt x="129900" y="94371"/>
                  <a:pt x="129900" y="89620"/>
                  <a:pt x="127012" y="86733"/>
                </a:cubicBezTo>
                <a:lnTo>
                  <a:pt x="112995" y="72715"/>
                </a:lnTo>
                <a:lnTo>
                  <a:pt x="132273" y="53438"/>
                </a:lnTo>
                <a:lnTo>
                  <a:pt x="146290" y="67455"/>
                </a:lnTo>
                <a:cubicBezTo>
                  <a:pt x="149178" y="70343"/>
                  <a:pt x="153928" y="70343"/>
                  <a:pt x="156815" y="67455"/>
                </a:cubicBezTo>
                <a:cubicBezTo>
                  <a:pt x="159702" y="64568"/>
                  <a:pt x="159702" y="59818"/>
                  <a:pt x="156815" y="56931"/>
                </a:cubicBezTo>
                <a:lnTo>
                  <a:pt x="142797" y="42913"/>
                </a:lnTo>
                <a:lnTo>
                  <a:pt x="161145" y="24565"/>
                </a:lnTo>
                <a:cubicBezTo>
                  <a:pt x="164032" y="21678"/>
                  <a:pt x="168782" y="21678"/>
                  <a:pt x="171669" y="24565"/>
                </a:cubicBezTo>
                <a:lnTo>
                  <a:pt x="204035" y="56931"/>
                </a:lnTo>
                <a:cubicBezTo>
                  <a:pt x="206922" y="59818"/>
                  <a:pt x="206922" y="64568"/>
                  <a:pt x="204035" y="67455"/>
                </a:cubicBezTo>
                <a:lnTo>
                  <a:pt x="67405" y="204085"/>
                </a:lnTo>
                <a:cubicBezTo>
                  <a:pt x="64518" y="206972"/>
                  <a:pt x="59767" y="206972"/>
                  <a:pt x="56880" y="204085"/>
                </a:cubicBezTo>
                <a:lnTo>
                  <a:pt x="24517" y="171717"/>
                </a:lnTo>
                <a:moveTo>
                  <a:pt x="41050" y="219867"/>
                </a:moveTo>
                <a:cubicBezTo>
                  <a:pt x="52692" y="231510"/>
                  <a:pt x="71552" y="231510"/>
                  <a:pt x="83194" y="219867"/>
                </a:cubicBezTo>
                <a:lnTo>
                  <a:pt x="219870" y="83238"/>
                </a:lnTo>
                <a:cubicBezTo>
                  <a:pt x="231512" y="71595"/>
                  <a:pt x="231512" y="52736"/>
                  <a:pt x="219870" y="41093"/>
                </a:cubicBezTo>
                <a:lnTo>
                  <a:pt x="187553" y="8728"/>
                </a:lnTo>
                <a:cubicBezTo>
                  <a:pt x="175910" y="-2915"/>
                  <a:pt x="157050" y="-2915"/>
                  <a:pt x="145408" y="8728"/>
                </a:cubicBezTo>
                <a:lnTo>
                  <a:pt x="8733" y="145358"/>
                </a:lnTo>
                <a:cubicBezTo>
                  <a:pt x="-2910" y="157000"/>
                  <a:pt x="-2910" y="175860"/>
                  <a:pt x="8733" y="187502"/>
                </a:cubicBezTo>
                <a:lnTo>
                  <a:pt x="41098" y="219867"/>
                </a:lnTo>
                <a:lnTo>
                  <a:pt x="41050" y="2198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p4S7VfcVG0tI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a game that engages users with unit conversion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various units and levels to enhance the experience.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Game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313045" y="1729526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109728" y="27432"/>
                </a:moveTo>
                <a:cubicBezTo>
                  <a:pt x="64293" y="27432"/>
                  <a:pt x="27432" y="64294"/>
                  <a:pt x="27432" y="109728"/>
                </a:cubicBezTo>
                <a:cubicBezTo>
                  <a:pt x="27432" y="155162"/>
                  <a:pt x="64293" y="192024"/>
                  <a:pt x="109728" y="192024"/>
                </a:cubicBezTo>
                <a:lnTo>
                  <a:pt x="256032" y="192024"/>
                </a:lnTo>
                <a:cubicBezTo>
                  <a:pt x="301467" y="192024"/>
                  <a:pt x="338328" y="155162"/>
                  <a:pt x="338328" y="109728"/>
                </a:cubicBezTo>
                <a:cubicBezTo>
                  <a:pt x="338328" y="64294"/>
                  <a:pt x="301467" y="27432"/>
                  <a:pt x="256032" y="27432"/>
                </a:cubicBezTo>
                <a:lnTo>
                  <a:pt x="109728" y="27432"/>
                </a:lnTo>
                <a:moveTo>
                  <a:pt x="0" y="109728"/>
                </a:moveTo>
                <a:cubicBezTo>
                  <a:pt x="0" y="49149"/>
                  <a:pt x="49151" y="0"/>
                  <a:pt x="109728" y="0"/>
                </a:cubicBezTo>
                <a:lnTo>
                  <a:pt x="256032" y="0"/>
                </a:lnTo>
                <a:cubicBezTo>
                  <a:pt x="316613" y="0"/>
                  <a:pt x="365760" y="49149"/>
                  <a:pt x="365760" y="109728"/>
                </a:cubicBezTo>
                <a:cubicBezTo>
                  <a:pt x="365760" y="170307"/>
                  <a:pt x="316613" y="219456"/>
                  <a:pt x="256032" y="219456"/>
                </a:cubicBezTo>
                <a:lnTo>
                  <a:pt x="109728" y="219456"/>
                </a:lnTo>
                <a:cubicBezTo>
                  <a:pt x="49147" y="219456"/>
                  <a:pt x="0" y="170307"/>
                  <a:pt x="0" y="109728"/>
                </a:cubicBezTo>
                <a:moveTo>
                  <a:pt x="132588" y="77725"/>
                </a:moveTo>
                <a:lnTo>
                  <a:pt x="132588" y="96012"/>
                </a:lnTo>
                <a:lnTo>
                  <a:pt x="150876" y="96012"/>
                </a:lnTo>
                <a:cubicBezTo>
                  <a:pt x="158476" y="96012"/>
                  <a:pt x="164592" y="102126"/>
                  <a:pt x="164592" y="109728"/>
                </a:cubicBezTo>
                <a:cubicBezTo>
                  <a:pt x="164592" y="117330"/>
                  <a:pt x="158476" y="123444"/>
                  <a:pt x="150876" y="123444"/>
                </a:cubicBezTo>
                <a:lnTo>
                  <a:pt x="132588" y="123444"/>
                </a:lnTo>
                <a:lnTo>
                  <a:pt x="132588" y="141731"/>
                </a:lnTo>
                <a:cubicBezTo>
                  <a:pt x="132588" y="149333"/>
                  <a:pt x="126472" y="155447"/>
                  <a:pt x="118872" y="155447"/>
                </a:cubicBezTo>
                <a:cubicBezTo>
                  <a:pt x="111272" y="155447"/>
                  <a:pt x="105156" y="149333"/>
                  <a:pt x="105156" y="141731"/>
                </a:cubicBezTo>
                <a:lnTo>
                  <a:pt x="105156" y="123444"/>
                </a:lnTo>
                <a:lnTo>
                  <a:pt x="86868" y="123444"/>
                </a:lnTo>
                <a:cubicBezTo>
                  <a:pt x="79268" y="123444"/>
                  <a:pt x="73152" y="117330"/>
                  <a:pt x="73152" y="109728"/>
                </a:cubicBezTo>
                <a:cubicBezTo>
                  <a:pt x="73152" y="102126"/>
                  <a:pt x="79268" y="96012"/>
                  <a:pt x="86868" y="96012"/>
                </a:cubicBezTo>
                <a:lnTo>
                  <a:pt x="105156" y="96012"/>
                </a:lnTo>
                <a:lnTo>
                  <a:pt x="105156" y="77725"/>
                </a:lnTo>
                <a:cubicBezTo>
                  <a:pt x="105156" y="70123"/>
                  <a:pt x="111272" y="64009"/>
                  <a:pt x="118872" y="64009"/>
                </a:cubicBezTo>
                <a:cubicBezTo>
                  <a:pt x="126472" y="64009"/>
                  <a:pt x="132588" y="70123"/>
                  <a:pt x="132588" y="77725"/>
                </a:cubicBezTo>
                <a:lnTo>
                  <a:pt x="132588" y="77725"/>
                </a:lnTo>
                <a:moveTo>
                  <a:pt x="228600" y="118873"/>
                </a:moveTo>
                <a:cubicBezTo>
                  <a:pt x="238699" y="118873"/>
                  <a:pt x="246888" y="127061"/>
                  <a:pt x="246888" y="137160"/>
                </a:cubicBezTo>
                <a:cubicBezTo>
                  <a:pt x="246888" y="147259"/>
                  <a:pt x="238699" y="155447"/>
                  <a:pt x="228600" y="155447"/>
                </a:cubicBezTo>
                <a:cubicBezTo>
                  <a:pt x="218501" y="155447"/>
                  <a:pt x="210312" y="147259"/>
                  <a:pt x="210312" y="137160"/>
                </a:cubicBezTo>
                <a:cubicBezTo>
                  <a:pt x="210312" y="127061"/>
                  <a:pt x="218501" y="118873"/>
                  <a:pt x="228600" y="118873"/>
                </a:cubicBezTo>
                <a:lnTo>
                  <a:pt x="228600" y="118873"/>
                </a:lnTo>
                <a:moveTo>
                  <a:pt x="246888" y="82296"/>
                </a:moveTo>
                <a:cubicBezTo>
                  <a:pt x="246888" y="72197"/>
                  <a:pt x="255077" y="64009"/>
                  <a:pt x="265176" y="64009"/>
                </a:cubicBezTo>
                <a:cubicBezTo>
                  <a:pt x="275275" y="64009"/>
                  <a:pt x="283464" y="72197"/>
                  <a:pt x="283464" y="82296"/>
                </a:cubicBezTo>
                <a:cubicBezTo>
                  <a:pt x="283464" y="92395"/>
                  <a:pt x="275275" y="100583"/>
                  <a:pt x="265176" y="100583"/>
                </a:cubicBezTo>
                <a:cubicBezTo>
                  <a:pt x="255077" y="100583"/>
                  <a:pt x="246888" y="92395"/>
                  <a:pt x="246888" y="82296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how unit conversions play a crucial role in cooking and construction.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specific examples where accuracy is vital.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553377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tool that simplifies measurement conversions.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it is easy to navigate and understand.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Conversion Tool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0QJ07v3Qaf6S-.jpg">    </p:cNvPr>
          <p:cNvPicPr>
            <a:picLocks noChangeAspect="1"/>
          </p:cNvPicPr>
          <p:nvPr/>
        </p:nvPicPr>
        <p:blipFill>
          <a:blip r:embed="rId2"/>
          <a:srcRect l="36875" r="36875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improved my skills by practicing with practical examples.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apps made conversions quicker and easier.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313045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31447" y="34289"/>
                </a:moveTo>
                <a:lnTo>
                  <a:pt x="234317" y="34289"/>
                </a:lnTo>
                <a:cubicBezTo>
                  <a:pt x="237459" y="34289"/>
                  <a:pt x="240034" y="36862"/>
                  <a:pt x="240034" y="40005"/>
                </a:cubicBezTo>
                <a:lnTo>
                  <a:pt x="240034" y="68581"/>
                </a:lnTo>
                <a:lnTo>
                  <a:pt x="125734" y="68581"/>
                </a:lnTo>
                <a:lnTo>
                  <a:pt x="125734" y="40005"/>
                </a:lnTo>
                <a:cubicBezTo>
                  <a:pt x="125734" y="36862"/>
                  <a:pt x="128305" y="34289"/>
                  <a:pt x="131450" y="34289"/>
                </a:cubicBezTo>
                <a:lnTo>
                  <a:pt x="131447" y="34289"/>
                </a:lnTo>
                <a:moveTo>
                  <a:pt x="91440" y="40005"/>
                </a:moveTo>
                <a:lnTo>
                  <a:pt x="91440" y="68581"/>
                </a:lnTo>
                <a:lnTo>
                  <a:pt x="71367" y="68581"/>
                </a:lnTo>
                <a:cubicBezTo>
                  <a:pt x="62296" y="68581"/>
                  <a:pt x="53580" y="72223"/>
                  <a:pt x="47150" y="78653"/>
                </a:cubicBezTo>
                <a:lnTo>
                  <a:pt x="10073" y="115656"/>
                </a:lnTo>
                <a:cubicBezTo>
                  <a:pt x="3643" y="122086"/>
                  <a:pt x="0" y="130800"/>
                  <a:pt x="0" y="139873"/>
                </a:cubicBezTo>
                <a:lnTo>
                  <a:pt x="0" y="211454"/>
                </a:lnTo>
                <a:lnTo>
                  <a:pt x="0" y="274319"/>
                </a:lnTo>
                <a:cubicBezTo>
                  <a:pt x="0" y="299535"/>
                  <a:pt x="20501" y="320040"/>
                  <a:pt x="45720" y="320040"/>
                </a:cubicBezTo>
                <a:lnTo>
                  <a:pt x="320040" y="320040"/>
                </a:lnTo>
                <a:cubicBezTo>
                  <a:pt x="345259" y="320040"/>
                  <a:pt x="365760" y="299538"/>
                  <a:pt x="365760" y="274319"/>
                </a:cubicBezTo>
                <a:lnTo>
                  <a:pt x="365760" y="211454"/>
                </a:lnTo>
                <a:lnTo>
                  <a:pt x="365760" y="139944"/>
                </a:lnTo>
                <a:cubicBezTo>
                  <a:pt x="365760" y="130871"/>
                  <a:pt x="362117" y="122156"/>
                  <a:pt x="355687" y="115726"/>
                </a:cubicBezTo>
                <a:lnTo>
                  <a:pt x="318610" y="78650"/>
                </a:lnTo>
                <a:cubicBezTo>
                  <a:pt x="312180" y="72220"/>
                  <a:pt x="303464" y="68578"/>
                  <a:pt x="294393" y="68578"/>
                </a:cubicBezTo>
                <a:lnTo>
                  <a:pt x="274320" y="68578"/>
                </a:lnTo>
                <a:lnTo>
                  <a:pt x="274320" y="40002"/>
                </a:lnTo>
                <a:cubicBezTo>
                  <a:pt x="274320" y="17929"/>
                  <a:pt x="256390" y="-3"/>
                  <a:pt x="234317" y="-3"/>
                </a:cubicBezTo>
                <a:lnTo>
                  <a:pt x="131447" y="-3"/>
                </a:lnTo>
                <a:cubicBezTo>
                  <a:pt x="109373" y="-3"/>
                  <a:pt x="91444" y="17929"/>
                  <a:pt x="91444" y="40002"/>
                </a:cubicBezTo>
                <a:lnTo>
                  <a:pt x="91440" y="40005"/>
                </a:lnTo>
                <a:moveTo>
                  <a:pt x="331470" y="194309"/>
                </a:moveTo>
                <a:lnTo>
                  <a:pt x="262890" y="194309"/>
                </a:lnTo>
                <a:lnTo>
                  <a:pt x="262890" y="182880"/>
                </a:lnTo>
                <a:cubicBezTo>
                  <a:pt x="262890" y="173378"/>
                  <a:pt x="255246" y="165736"/>
                  <a:pt x="245747" y="165736"/>
                </a:cubicBezTo>
                <a:cubicBezTo>
                  <a:pt x="236244" y="165736"/>
                  <a:pt x="228604" y="173378"/>
                  <a:pt x="228604" y="182880"/>
                </a:cubicBezTo>
                <a:lnTo>
                  <a:pt x="228604" y="194309"/>
                </a:lnTo>
                <a:lnTo>
                  <a:pt x="137164" y="194309"/>
                </a:lnTo>
                <a:lnTo>
                  <a:pt x="137164" y="182880"/>
                </a:lnTo>
                <a:cubicBezTo>
                  <a:pt x="137164" y="173378"/>
                  <a:pt x="129519" y="165736"/>
                  <a:pt x="120020" y="165736"/>
                </a:cubicBezTo>
                <a:cubicBezTo>
                  <a:pt x="110518" y="165736"/>
                  <a:pt x="102877" y="173378"/>
                  <a:pt x="102877" y="182880"/>
                </a:cubicBezTo>
                <a:lnTo>
                  <a:pt x="102877" y="194309"/>
                </a:lnTo>
                <a:lnTo>
                  <a:pt x="34297" y="194309"/>
                </a:lnTo>
                <a:lnTo>
                  <a:pt x="34297" y="139944"/>
                </a:lnTo>
                <a:lnTo>
                  <a:pt x="71374" y="102867"/>
                </a:lnTo>
                <a:lnTo>
                  <a:pt x="294404" y="102867"/>
                </a:lnTo>
                <a:lnTo>
                  <a:pt x="331481" y="139944"/>
                </a:lnTo>
                <a:lnTo>
                  <a:pt x="331470" y="194309"/>
                </a:lnTo>
                <a:moveTo>
                  <a:pt x="34290" y="228601"/>
                </a:moveTo>
                <a:lnTo>
                  <a:pt x="102870" y="228601"/>
                </a:lnTo>
                <a:lnTo>
                  <a:pt x="102870" y="240030"/>
                </a:lnTo>
                <a:cubicBezTo>
                  <a:pt x="102870" y="249532"/>
                  <a:pt x="110514" y="257175"/>
                  <a:pt x="120017" y="257175"/>
                </a:cubicBezTo>
                <a:cubicBezTo>
                  <a:pt x="129519" y="257175"/>
                  <a:pt x="137164" y="249532"/>
                  <a:pt x="137164" y="240030"/>
                </a:cubicBezTo>
                <a:lnTo>
                  <a:pt x="137164" y="228601"/>
                </a:lnTo>
                <a:lnTo>
                  <a:pt x="228604" y="228601"/>
                </a:lnTo>
                <a:lnTo>
                  <a:pt x="228604" y="240030"/>
                </a:lnTo>
                <a:cubicBezTo>
                  <a:pt x="228604" y="249532"/>
                  <a:pt x="236248" y="257175"/>
                  <a:pt x="245750" y="257175"/>
                </a:cubicBezTo>
                <a:cubicBezTo>
                  <a:pt x="255253" y="257175"/>
                  <a:pt x="262897" y="249532"/>
                  <a:pt x="262897" y="240030"/>
                </a:cubicBezTo>
                <a:lnTo>
                  <a:pt x="262897" y="228601"/>
                </a:lnTo>
                <a:lnTo>
                  <a:pt x="331477" y="228601"/>
                </a:lnTo>
                <a:lnTo>
                  <a:pt x="331477" y="274322"/>
                </a:lnTo>
                <a:cubicBezTo>
                  <a:pt x="331477" y="280608"/>
                  <a:pt x="326335" y="285751"/>
                  <a:pt x="320047" y="285751"/>
                </a:cubicBezTo>
                <a:lnTo>
                  <a:pt x="45727" y="285751"/>
                </a:lnTo>
                <a:cubicBezTo>
                  <a:pt x="39440" y="285751"/>
                  <a:pt x="34297" y="280608"/>
                  <a:pt x="34297" y="274322"/>
                </a:cubicBezTo>
                <a:lnTo>
                  <a:pt x="34290" y="22860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 conversions are vital in cooking, like converting grams to cups.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when traveling, such as changing miles to kilometers.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Applications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553377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learned that unit conversions clarify measurements.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essential for accurate communication in various fields.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 Conversion Insights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Uv4fEimIDPh5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Delve into complex conversions, such as those involving energy and force units.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deeper understanding of these topics enriches your overall knowledge in the field.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Advanced Conversion Topics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unit conversions in everyday situations and projects for practical experience.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improves problem-solving abilities and contextual understanding.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to Real-World Scenarios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3519087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unit conversion exercises consistently to enhance your proficiency.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reinforces understanding and builds confidence.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Skills Through Regular Practice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PPtVuGwkl5N4-.jpg">    </p:cNvPr>
          <p:cNvPicPr>
            <a:picLocks noChangeAspect="1"/>
          </p:cNvPicPr>
          <p:nvPr/>
        </p:nvPicPr>
        <p:blipFill>
          <a:blip r:embed="rId2"/>
          <a:srcRect l="33500" r="33500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Proficiency in unit conversions improves problem-solving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practice leads to greater confidence in using these skills.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Achieve Proficiency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exercises help in mastering unit conversions.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these skills in real-life situations enhances understanding.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Required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 conversions are crucial for scientific calculations.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also important in everyday tasks.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r39lnN0wB6kC-.jpg">    </p:cNvPr>
          <p:cNvPicPr>
            <a:picLocks noChangeAspect="1"/>
          </p:cNvPicPr>
          <p:nvPr/>
        </p:nvPicPr>
        <p:blipFill>
          <a:blip r:embed="rId2"/>
          <a:srcRect l="33320" r="33320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practical examples that demonstrate successful conversions.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case studies showcase effective uses of conversion tools.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Real-World Examples and Case Studies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313045" y="1676678"/>
            <a:ext cx="365760" cy="325152"/>
          </a:xfrm>
          <a:custGeom>
            <a:avLst/>
            <a:gdLst/>
            <a:ahLst/>
            <a:cxnLst/>
            <a:rect l="l" t="t" r="r" b="b"/>
            <a:pathLst>
              <a:path w="365760" h="325152">
                <a:moveTo>
                  <a:pt x="15241" y="0"/>
                </a:moveTo>
                <a:cubicBezTo>
                  <a:pt x="6796" y="0"/>
                  <a:pt x="0" y="6796"/>
                  <a:pt x="0" y="15240"/>
                </a:cubicBezTo>
                <a:cubicBezTo>
                  <a:pt x="0" y="23684"/>
                  <a:pt x="6796" y="30480"/>
                  <a:pt x="15241" y="30480"/>
                </a:cubicBezTo>
                <a:lnTo>
                  <a:pt x="350522" y="30480"/>
                </a:lnTo>
                <a:cubicBezTo>
                  <a:pt x="358968" y="30480"/>
                  <a:pt x="365764" y="23684"/>
                  <a:pt x="365764" y="15240"/>
                </a:cubicBezTo>
                <a:cubicBezTo>
                  <a:pt x="365764" y="6796"/>
                  <a:pt x="358968" y="0"/>
                  <a:pt x="350522" y="0"/>
                </a:cubicBezTo>
                <a:lnTo>
                  <a:pt x="15241" y="0"/>
                </a:lnTo>
                <a:moveTo>
                  <a:pt x="20322" y="50798"/>
                </a:moveTo>
                <a:lnTo>
                  <a:pt x="20322" y="187957"/>
                </a:lnTo>
                <a:cubicBezTo>
                  <a:pt x="20322" y="207580"/>
                  <a:pt x="36261" y="223516"/>
                  <a:pt x="55881" y="223516"/>
                </a:cubicBezTo>
                <a:lnTo>
                  <a:pt x="167642" y="223516"/>
                </a:lnTo>
                <a:lnTo>
                  <a:pt x="167642" y="252789"/>
                </a:lnTo>
                <a:lnTo>
                  <a:pt x="121286" y="299143"/>
                </a:lnTo>
                <a:cubicBezTo>
                  <a:pt x="115317" y="305113"/>
                  <a:pt x="115317" y="314763"/>
                  <a:pt x="121286" y="320668"/>
                </a:cubicBezTo>
                <a:cubicBezTo>
                  <a:pt x="127255" y="326573"/>
                  <a:pt x="136907" y="326638"/>
                  <a:pt x="142811" y="320668"/>
                </a:cubicBezTo>
                <a:lnTo>
                  <a:pt x="182814" y="280665"/>
                </a:lnTo>
                <a:lnTo>
                  <a:pt x="222821" y="320668"/>
                </a:lnTo>
                <a:cubicBezTo>
                  <a:pt x="228790" y="326638"/>
                  <a:pt x="238442" y="326638"/>
                  <a:pt x="244346" y="320668"/>
                </a:cubicBezTo>
                <a:cubicBezTo>
                  <a:pt x="250253" y="314698"/>
                  <a:pt x="250315" y="305048"/>
                  <a:pt x="244346" y="299143"/>
                </a:cubicBezTo>
                <a:lnTo>
                  <a:pt x="197989" y="252789"/>
                </a:lnTo>
                <a:lnTo>
                  <a:pt x="197989" y="223516"/>
                </a:lnTo>
                <a:lnTo>
                  <a:pt x="309751" y="223516"/>
                </a:lnTo>
                <a:cubicBezTo>
                  <a:pt x="329374" y="223516"/>
                  <a:pt x="345310" y="207577"/>
                  <a:pt x="345310" y="187957"/>
                </a:cubicBezTo>
                <a:lnTo>
                  <a:pt x="345310" y="50798"/>
                </a:lnTo>
                <a:lnTo>
                  <a:pt x="314831" y="50798"/>
                </a:lnTo>
                <a:lnTo>
                  <a:pt x="314831" y="187957"/>
                </a:lnTo>
                <a:cubicBezTo>
                  <a:pt x="314831" y="190750"/>
                  <a:pt x="312545" y="193036"/>
                  <a:pt x="309751" y="193036"/>
                </a:cubicBezTo>
                <a:lnTo>
                  <a:pt x="182752" y="193036"/>
                </a:lnTo>
                <a:lnTo>
                  <a:pt x="55881" y="193036"/>
                </a:lnTo>
                <a:cubicBezTo>
                  <a:pt x="53086" y="193036"/>
                  <a:pt x="50800" y="190750"/>
                  <a:pt x="50800" y="187957"/>
                </a:cubicBezTo>
                <a:lnTo>
                  <a:pt x="50800" y="50798"/>
                </a:lnTo>
                <a:lnTo>
                  <a:pt x="20322" y="5079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detailed charts that cover a range of measurement units.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tables provide quick references for accurate conversions.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Access Measurement Conversion Charts and Tables</a:t>
            </a:r>
            <a:endParaRPr lang="en-US" sz="1198" dirty="0"/>
          </a:p>
        </p:txBody>
      </p:sp>
      <p:sp>
        <p:nvSpPr>
          <p:cNvPr id="18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a variety of calculators designed for unit conversion.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simplify the conversion process.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Discover Online Conversion Calculators and Tools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Conversions: A Comprehensive Guide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8801lqMcHoz0-.jpg">    </p:cNvPr>
          <p:cNvPicPr>
            <a:picLocks noChangeAspect="1"/>
          </p:cNvPicPr>
          <p:nvPr/>
        </p:nvPicPr>
        <p:blipFill>
          <a:blip r:embed="rId2"/>
          <a:srcRect l="32500" r="32500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reinforces understanding and builds confidence.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unit conversions in real scenarios helps solidify your skills.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for Mastery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unit conversions enhances critical thinking and problem-solving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effective analysis and interpretation of data.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507657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 conversions are essential in daily life and STEM fields.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enable accurate communication of measurements.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Importance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2025-05-15T01:25:12Z</dcterms:created>
  <dcterms:modified xsi:type="dcterms:W3CDTF">2025-05-15T01:25:12Z</dcterms:modified>
</cp:coreProperties>
</file>