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3cf850e5aa5151a948e2c0b76878c67221de2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450af0dad6788fcdad3586b411b689743428489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2fc472cf34f48142207e24b78f1917223d3bd1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f38db1d3caaecafe14d1fa38f3b6a5c02861109.png"/><Relationship Id="rId2" Type="http://schemas.openxmlformats.org/officeDocument/2006/relationships/image" Target="../media/569131874dd3e4bcded80e239b1a454a9d132083.png"/><Relationship Id="rId3" Type="http://schemas.openxmlformats.org/officeDocument/2006/relationships/image" Target="../media/df38db1d3caaecafe14d1fa38f3b6a5c0286110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6d13d4f6131b2894a58b7f374431eccf9c1a0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f38db1d3caaecafe14d1fa38f3b6a5c02861109.png"/><Relationship Id="rId2" Type="http://schemas.openxmlformats.org/officeDocument/2006/relationships/image" Target="../media/569131874dd3e4bcded80e239b1a454a9d132083.png"/><Relationship Id="rId3" Type="http://schemas.openxmlformats.org/officeDocument/2006/relationships/image" Target="../media/df38db1d3caaecafe14d1fa38f3b6a5c0286110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d5516486a3cfdc609bc8667aff1a47f2244c7e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r="0" t="7895" b="7895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>
              <a:alpha val="50196"/>
            </a:srgbClr>
          </a:solidFill>
          <a:ln/>
        </p:spPr>
        <p:txBody>
          <a:bodyPr wrap="square" lIns="720000" tIns="0" rIns="720000" bIns="151200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Mastering Football Fundamentals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5712716"/>
            <a:ext cx="8212455" cy="823339"/>
          </a:xfrm>
          <a:custGeom>
            <a:avLst/>
            <a:gdLst/>
            <a:ahLst/>
            <a:cxnLst/>
            <a:rect l="l" t="t" r="r" b="b"/>
            <a:pathLst>
              <a:path w="8212455" h="823339">
                <a:moveTo>
                  <a:pt x="0" y="823339"/>
                </a:moveTo>
                <a:lnTo>
                  <a:pt x="0" y="0"/>
                </a:lnTo>
                <a:lnTo>
                  <a:pt x="8212455" y="0"/>
                </a:lnTo>
                <a:lnTo>
                  <a:pt x="821245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Personalized Homework Assignments, Football Basics, Skill Drills, and Adaptive Tasks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5482590"/>
            <a:ext cx="10728960" cy="0"/>
          </a:xfrm>
          <a:custGeom>
            <a:avLst/>
            <a:gdLst/>
            <a:ahLst/>
            <a:cxnLst/>
            <a:rect l="l" t="t" r="r" b="b"/>
            <a:pathLst>
              <a:path w="10728960" h="0">
                <a:moveTo>
                  <a:pt x="0" y="0"/>
                </a:moveTo>
                <a:lnTo>
                  <a:pt x="10728960" y="0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200400" y="1365505"/>
            <a:ext cx="7498080" cy="4585080"/>
          </a:xfrm>
          <a:custGeom>
            <a:avLst/>
            <a:gdLst/>
            <a:ahLst/>
            <a:cxnLst/>
            <a:rect l="l" t="t" r="r" b="b"/>
            <a:pathLst>
              <a:path w="7498080" h="4585080">
                <a:moveTo>
                  <a:pt x="0" y="4585080"/>
                </a:moveTo>
                <a:lnTo>
                  <a:pt x="0" y="0"/>
                </a:lnTo>
                <a:lnTo>
                  <a:pt x="7498080" y="0"/>
                </a:lnTo>
                <a:lnTo>
                  <a:pt x="7498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Introduction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Personalized Homework Assignment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Football Basics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Skill Drill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Touchdown Time: Mastering the Fundamentals of Footb…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Learning Objectives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Adaptive Tasks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11840" y="1365505"/>
            <a:ext cx="640080" cy="4585080"/>
          </a:xfrm>
          <a:custGeom>
            <a:avLst/>
            <a:gdLst/>
            <a:ahLst/>
            <a:cxnLst/>
            <a:rect l="l" t="t" r="r" b="b"/>
            <a:pathLst>
              <a:path w="640080" h="4585080">
                <a:moveTo>
                  <a:pt x="0" y="458508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585080"/>
                </a:lnTo>
                <a:lnTo>
                  <a:pt x="0" y="4585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157457"/>
            <a:ext cx="8321040" cy="7082"/>
          </a:xfrm>
          <a:custGeom>
            <a:avLst/>
            <a:gdLst/>
            <a:ahLst/>
            <a:cxnLst/>
            <a:rect l="l" t="t" r="r" b="b"/>
            <a:pathLst>
              <a:path w="8321040" h="7082">
                <a:moveTo>
                  <a:pt x="0" y="0"/>
                </a:moveTo>
                <a:lnTo>
                  <a:pt x="8321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-7641" y="0"/>
            <a:ext cx="2750841" cy="6858000"/>
          </a:xfrm>
          <a:custGeom>
            <a:avLst/>
            <a:gdLst/>
            <a:ahLst/>
            <a:cxnLst/>
            <a:rect l="l" t="t" r="r" b="b"/>
            <a:pathLst>
              <a:path w="2750841" h="6858000">
                <a:moveTo>
                  <a:pt x="0" y="6858000"/>
                </a:moveTo>
                <a:lnTo>
                  <a:pt x="0" y="0"/>
                </a:lnTo>
                <a:lnTo>
                  <a:pt x="2750841" y="0"/>
                </a:lnTo>
                <a:lnTo>
                  <a:pt x="2750841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200400" y="456883"/>
            <a:ext cx="8351520" cy="632277"/>
          </a:xfrm>
          <a:custGeom>
            <a:avLst/>
            <a:gdLst/>
            <a:ahLst/>
            <a:cxnLst/>
            <a:rect l="l" t="t" r="r" b="b"/>
            <a:pathLst>
              <a:path w="8351520" h="632277">
                <a:moveTo>
                  <a:pt x="0" y="632277"/>
                </a:moveTo>
                <a:lnTo>
                  <a:pt x="0" y="0"/>
                </a:lnTo>
                <a:lnTo>
                  <a:pt x="8351520" y="0"/>
                </a:lnTo>
                <a:lnTo>
                  <a:pt x="8351520" y="632277"/>
                </a:lnTo>
                <a:lnTo>
                  <a:pt x="0" y="632277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3840480" cy="6858000"/>
          </a:xfrm>
          <a:custGeom>
            <a:avLst/>
            <a:gdLst/>
            <a:ahLst/>
            <a:cxnLst/>
            <a:rect l="l" t="t" r="r" b="b"/>
            <a:pathLst>
              <a:path w="3840480" h="6858000">
                <a:moveTo>
                  <a:pt x="0" y="68580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34" r="331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29768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Adaptive Homework: Mastering the Fundamentals of Football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Adaptive homework assignments enhance student learning and engagement by tailoring content to individual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Personalized tasks create a more effective learning experience, fostering a positive attitude towards learning.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29768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79" y="1157457"/>
            <a:ext cx="7223760" cy="7082"/>
          </a:xfrm>
          <a:custGeom>
            <a:avLst/>
            <a:gdLst/>
            <a:ahLst/>
            <a:cxnLst/>
            <a:rect l="l" t="t" r="r" b="b"/>
            <a:pathLst>
              <a:path w="7223760" h="7082">
                <a:moveTo>
                  <a:pt x="0" y="0"/>
                </a:moveTo>
                <a:lnTo>
                  <a:pt x="72237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297679" y="1"/>
            <a:ext cx="7257841" cy="1034799"/>
          </a:xfrm>
          <a:custGeom>
            <a:avLst/>
            <a:gdLst/>
            <a:ahLst/>
            <a:cxnLst/>
            <a:rect l="l" t="t" r="r" b="b"/>
            <a:pathLst>
              <a:path w="7257841" h="1034799">
                <a:moveTo>
                  <a:pt x="0" y="1034799"/>
                </a:moveTo>
                <a:lnTo>
                  <a:pt x="0" y="0"/>
                </a:lnTo>
                <a:lnTo>
                  <a:pt x="7257841" y="0"/>
                </a:lnTo>
                <a:lnTo>
                  <a:pt x="72578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Introduction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17224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Touchdown Time: Mastering the Fundamentals of Football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7224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Title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297679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63666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06264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514639" y="6309360"/>
            <a:ext cx="7040881" cy="548640"/>
          </a:xfrm>
          <a:custGeom>
            <a:avLst/>
            <a:gdLst/>
            <a:ahLst/>
            <a:cxnLst/>
            <a:rect l="l" t="t" r="r" b="b"/>
            <a:pathLst>
              <a:path w="7040881" h="548640">
                <a:moveTo>
                  <a:pt x="0" y="548640"/>
                </a:moveTo>
                <a:lnTo>
                  <a:pt x="0" y="0"/>
                </a:lnTo>
                <a:lnTo>
                  <a:pt x="7040881" y="0"/>
                </a:lnTo>
                <a:lnTo>
                  <a:pt x="704088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09604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Personalized Homework Assignment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865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69061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131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6806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069061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371044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037072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objective of the game and the roles of the offense and defense.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10 minutes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37072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Football Basics 🏈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97839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fundamental football skills such as passing, catching, and tackling.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20 minutes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97838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Skill Drills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58238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60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a football game and identify different strategies used by teams.</a:t>
            </a:r>
            <a:endParaRPr lang="en-US" sz="860" dirty="0"/>
          </a:p>
          <a:p>
            <a:pPr algn="l" marL="0" indent="0">
              <a:lnSpc>
                <a:spcPct val="168000"/>
              </a:lnSpc>
              <a:spcAft>
                <a:spcPts val="860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a short analysis on the effectiveness of these strategies.</a:t>
            </a:r>
            <a:endParaRPr lang="en-US" sz="860" dirty="0"/>
          </a:p>
          <a:p>
            <a:pPr algn="l" marL="0" indent="0">
              <a:lnSpc>
                <a:spcPct val="168000"/>
              </a:lnSpc>
              <a:spcAft>
                <a:spcPts val="860"/>
              </a:spcAft>
              <a:buNone/>
            </a:pPr>
            <a:r>
              <a:rPr lang="en-US" sz="86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30 minutes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8658237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Game Analysis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3840480" cy="6858000"/>
          </a:xfrm>
          <a:custGeom>
            <a:avLst/>
            <a:gdLst/>
            <a:ahLst/>
            <a:cxnLst/>
            <a:rect l="l" t="t" r="r" b="b"/>
            <a:pathLst>
              <a:path w="3840480" h="6858000">
                <a:moveTo>
                  <a:pt x="0" y="68580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7513" r="2751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29768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main goal in football is to score points by getting the ball into the opposing team's end zone, known as a touchdown.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Points can also be scored by kicking the ball through the goalposts for a field goal.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29768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Objective of the Game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79" y="1157457"/>
            <a:ext cx="7223760" cy="7082"/>
          </a:xfrm>
          <a:custGeom>
            <a:avLst/>
            <a:gdLst/>
            <a:ahLst/>
            <a:cxnLst/>
            <a:rect l="l" t="t" r="r" b="b"/>
            <a:pathLst>
              <a:path w="7223760" h="7082">
                <a:moveTo>
                  <a:pt x="0" y="0"/>
                </a:moveTo>
                <a:lnTo>
                  <a:pt x="72237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297679" y="1"/>
            <a:ext cx="7257841" cy="1034799"/>
          </a:xfrm>
          <a:custGeom>
            <a:avLst/>
            <a:gdLst/>
            <a:ahLst/>
            <a:cxnLst/>
            <a:rect l="l" t="t" r="r" b="b"/>
            <a:pathLst>
              <a:path w="7257841" h="1034799">
                <a:moveTo>
                  <a:pt x="0" y="1034799"/>
                </a:moveTo>
                <a:lnTo>
                  <a:pt x="0" y="0"/>
                </a:lnTo>
                <a:lnTo>
                  <a:pt x="7257841" y="0"/>
                </a:lnTo>
                <a:lnTo>
                  <a:pt x="72578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Football Basics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172240" y="2712342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3383280" h="3291840">
                <a:moveTo>
                  <a:pt x="0" y="329184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offense is responsible for advancing the ball down the field to score.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defense aims to stop the opposing team from scoring and regain possession of the ball.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72240" y="2037580"/>
            <a:ext cx="3383280" cy="640080"/>
          </a:xfrm>
          <a:custGeom>
            <a:avLst/>
            <a:gdLst/>
            <a:ahLst/>
            <a:cxnLst/>
            <a:rect l="l" t="t" r="r" b="b"/>
            <a:pathLst>
              <a:path w="3383280" h="640080">
                <a:moveTo>
                  <a:pt x="0" y="6400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Offense and Defense Roles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297679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63666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06264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514639" y="6309360"/>
            <a:ext cx="7040881" cy="548640"/>
          </a:xfrm>
          <a:custGeom>
            <a:avLst/>
            <a:gdLst/>
            <a:ahLst/>
            <a:cxnLst/>
            <a:rect l="l" t="t" r="r" b="b"/>
            <a:pathLst>
              <a:path w="7040881" h="548640">
                <a:moveTo>
                  <a:pt x="0" y="548640"/>
                </a:moveTo>
                <a:lnTo>
                  <a:pt x="0" y="0"/>
                </a:lnTo>
                <a:lnTo>
                  <a:pt x="7040881" y="0"/>
                </a:lnTo>
                <a:lnTo>
                  <a:pt x="704088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09604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Skill Drill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35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699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6925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21191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90"/>
              </a:spcAft>
              <a:buNone/>
            </a:pPr>
            <a:r>
              <a:rPr lang="en-US" sz="99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up cones to practice short, medium, and long-range passes.</a:t>
            </a:r>
            <a:endParaRPr lang="en-US" sz="990" dirty="0"/>
          </a:p>
          <a:p>
            <a:pPr algn="l" marL="0" indent="0">
              <a:lnSpc>
                <a:spcPct val="100000"/>
              </a:lnSpc>
              <a:spcAft>
                <a:spcPts val="990"/>
              </a:spcAft>
              <a:buNone/>
            </a:pPr>
            <a:r>
              <a:rPr lang="en-US" sz="99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technique, footwork, and accuracy.</a:t>
            </a:r>
            <a:endParaRPr lang="en-US" sz="990" dirty="0"/>
          </a:p>
          <a:p>
            <a:pPr algn="l" marL="0" indent="0">
              <a:lnSpc>
                <a:spcPct val="100000"/>
              </a:lnSpc>
              <a:spcAft>
                <a:spcPts val="990"/>
              </a:spcAft>
              <a:buNone/>
            </a:pPr>
            <a:r>
              <a:rPr lang="en-US" sz="99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Repeat drills to improve consistency.</a:t>
            </a:r>
            <a:endParaRPr lang="en-US" sz="990" dirty="0"/>
          </a:p>
        </p:txBody>
      </p:sp>
      <p:sp>
        <p:nvSpPr>
          <p:cNvPr id="17" name="Text 15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65"/>
              </a:spcAft>
              <a:buNone/>
            </a:pPr>
            <a:r>
              <a:rPr lang="en-US" sz="96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up a course with cones to practice quick changes in direction.</a:t>
            </a:r>
            <a:endParaRPr lang="en-US" sz="965" dirty="0"/>
          </a:p>
          <a:p>
            <a:pPr algn="l" marL="0" indent="0">
              <a:lnSpc>
                <a:spcPct val="100000"/>
              </a:lnSpc>
              <a:spcAft>
                <a:spcPts val="965"/>
              </a:spcAft>
              <a:buNone/>
            </a:pPr>
            <a:r>
              <a:rPr lang="en-US" sz="96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Emphasize close ball control and quick footwork.</a:t>
            </a:r>
            <a:endParaRPr lang="en-US" sz="965" dirty="0"/>
          </a:p>
          <a:p>
            <a:pPr algn="l" marL="0" indent="0">
              <a:lnSpc>
                <a:spcPct val="100000"/>
              </a:lnSpc>
              <a:spcAft>
                <a:spcPts val="965"/>
              </a:spcAft>
              <a:buNone/>
            </a:pPr>
            <a:r>
              <a:rPr lang="en-US" sz="96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yourself to track improvement in speed and agility.</a:t>
            </a:r>
            <a:endParaRPr lang="en-US" sz="965" dirty="0"/>
          </a:p>
        </p:txBody>
      </p:sp>
      <p:sp>
        <p:nvSpPr>
          <p:cNvPr id="18" name="Text 16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shooting from different angles and distances.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 on generating power and accuracy in your shots.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your technique and adjust for better results.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937"/>
              </a:spcAft>
              <a:buNone/>
            </a:pPr>
            <a:r>
              <a:rPr lang="en-US" sz="937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proper tackling technique to improve effectiveness.</a:t>
            </a:r>
            <a:endParaRPr lang="en-US" sz="937" dirty="0"/>
          </a:p>
          <a:p>
            <a:pPr algn="l" marL="0" indent="0">
              <a:lnSpc>
                <a:spcPct val="100000"/>
              </a:lnSpc>
              <a:spcAft>
                <a:spcPts val="937"/>
              </a:spcAft>
              <a:buNone/>
            </a:pPr>
            <a:r>
              <a:rPr lang="en-US" sz="937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timing, body positioning, and force.</a:t>
            </a:r>
            <a:endParaRPr lang="en-US" sz="937" dirty="0"/>
          </a:p>
          <a:p>
            <a:pPr algn="l" marL="0" indent="0">
              <a:lnSpc>
                <a:spcPct val="100000"/>
              </a:lnSpc>
              <a:spcAft>
                <a:spcPts val="937"/>
              </a:spcAft>
              <a:buNone/>
            </a:pPr>
            <a:r>
              <a:rPr lang="en-US" sz="937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tackling dummies or teammates for realistic scenarios.</a:t>
            </a:r>
            <a:endParaRPr lang="en-US" sz="937" dirty="0"/>
          </a:p>
        </p:txBody>
      </p:sp>
      <p:sp>
        <p:nvSpPr>
          <p:cNvPr id="20" name="Text 18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Passing Accuracy Drill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Dribbling Agility Drill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Shooting Power Drill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Defensive Tackling Drill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Touchdown Time: Mastering the Fundamentals of Football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8654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69061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131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6806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069061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371044" y="3203041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08387A"/>
          </a:solidFill>
          <a:ln w="5715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037072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objective of the game and the roles of the offense and defense.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10 minutes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37072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Football Basics 🏈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297839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passing, catching, and tackling techniques to enhance fundamental skills.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20 minutes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97838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Skill Drill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58238" y="3088815"/>
            <a:ext cx="1933565" cy="1336601"/>
          </a:xfrm>
          <a:custGeom>
            <a:avLst/>
            <a:gdLst/>
            <a:ahLst/>
            <a:cxnLst/>
            <a:rect l="l" t="t" r="r" b="b"/>
            <a:pathLst>
              <a:path w="1933565" h="1336601">
                <a:moveTo>
                  <a:pt x="0" y="1336601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game footage to identify strategic plays and decision-making processes.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15 minutes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658237" y="2616945"/>
            <a:ext cx="1933565" cy="411653"/>
          </a:xfrm>
          <a:custGeom>
            <a:avLst/>
            <a:gdLst/>
            <a:ahLst/>
            <a:cxnLst/>
            <a:rect l="l" t="t" r="r" b="b"/>
            <a:pathLst>
              <a:path w="1933565" h="411653">
                <a:moveTo>
                  <a:pt x="0" y="411653"/>
                </a:moveTo>
                <a:lnTo>
                  <a:pt x="0" y="0"/>
                </a:lnTo>
                <a:lnTo>
                  <a:pt x="1933565" y="0"/>
                </a:lnTo>
                <a:lnTo>
                  <a:pt x="1933565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Game Strategy Analysis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5055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objective of the game and the roles of the offense and defense.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10 minutes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5055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Understand the basic rules and objectives of the game of football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5054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1" y="1159247"/>
            <a:ext cx="7951470" cy="45719"/>
          </a:xfrm>
          <a:custGeom>
            <a:avLst/>
            <a:gdLst/>
            <a:ahLst/>
            <a:cxnLst/>
            <a:rect l="l" t="t" r="r" b="b"/>
            <a:pathLst>
              <a:path w="7951470" h="45719">
                <a:moveTo>
                  <a:pt x="0" y="0"/>
                </a:moveTo>
                <a:lnTo>
                  <a:pt x="795147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"/>
            <a:ext cx="8032593" cy="1034799"/>
          </a:xfrm>
          <a:custGeom>
            <a:avLst/>
            <a:gdLst/>
            <a:ahLst/>
            <a:cxnLst/>
            <a:rect l="l" t="t" r="r" b="b"/>
            <a:pathLst>
              <a:path w="8032593" h="1034799">
                <a:moveTo>
                  <a:pt x="0" y="1034799"/>
                </a:moveTo>
                <a:lnTo>
                  <a:pt x="0" y="0"/>
                </a:lnTo>
                <a:lnTo>
                  <a:pt x="8032593" y="0"/>
                </a:lnTo>
                <a:lnTo>
                  <a:pt x="8032593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900160" y="0"/>
            <a:ext cx="3291840" cy="6858000"/>
          </a:xfrm>
          <a:custGeom>
            <a:avLst/>
            <a:gdLst/>
            <a:ahLst/>
            <a:cxnLst/>
            <a:rect l="l" t="t" r="r" b="b"/>
            <a:pathLst>
              <a:path w="3291840" h="6858000">
                <a:moveTo>
                  <a:pt x="0" y="68580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6759" r="3675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378704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essential skills such as passing, receiving, and tackling.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20 minutes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78704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Develop proficiency in identifying and executing fundamental football skills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78704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2353" y="2742822"/>
            <a:ext cx="2560320" cy="3200400"/>
          </a:xfrm>
          <a:custGeom>
            <a:avLst/>
            <a:gdLst/>
            <a:ahLst/>
            <a:cxnLst/>
            <a:rect l="l" t="t" r="r" b="b"/>
            <a:pathLst>
              <a:path w="2560320" h="3200400">
                <a:moveTo>
                  <a:pt x="0" y="320040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200400"/>
                </a:lnTo>
                <a:lnTo>
                  <a:pt x="0" y="3200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different game situations and strategize plays accordingly.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Estimated time: 15 minutes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12353" y="2068060"/>
            <a:ext cx="2560320" cy="640080"/>
          </a:xfrm>
          <a:custGeom>
            <a:avLst/>
            <a:gdLst/>
            <a:ahLst/>
            <a:cxnLst/>
            <a:rect l="l" t="t" r="r" b="b"/>
            <a:pathLst>
              <a:path w="2560320" h="640080">
                <a:moveTo>
                  <a:pt x="0" y="64008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Apply critical thinking to analyze game scenarios and make strategic decisions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12352" y="1442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570EF">
              <a:alpha val="5098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57765" y="6309360"/>
            <a:ext cx="7130221" cy="548640"/>
          </a:xfrm>
          <a:custGeom>
            <a:avLst/>
            <a:gdLst/>
            <a:ahLst/>
            <a:cxnLst/>
            <a:rect l="l" t="t" r="r" b="b"/>
            <a:pathLst>
              <a:path w="7130221" h="548640">
                <a:moveTo>
                  <a:pt x="0" y="548640"/>
                </a:moveTo>
                <a:lnTo>
                  <a:pt x="0" y="0"/>
                </a:lnTo>
                <a:lnTo>
                  <a:pt x="7130221" y="0"/>
                </a:lnTo>
                <a:lnTo>
                  <a:pt x="7130221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306913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15441" cy="1034799"/>
          </a:xfrm>
          <a:custGeom>
            <a:avLst/>
            <a:gdLst/>
            <a:ahLst/>
            <a:cxnLst/>
            <a:rect l="l" t="t" r="r" b="b"/>
            <a:pathLst>
              <a:path w="10915441" h="1034799">
                <a:moveTo>
                  <a:pt x="0" y="1034799"/>
                </a:moveTo>
                <a:lnTo>
                  <a:pt x="0" y="0"/>
                </a:lnTo>
                <a:lnTo>
                  <a:pt x="10915441" y="0"/>
                </a:lnTo>
                <a:lnTo>
                  <a:pt x="10915441" y="1034799"/>
                </a:lnTo>
                <a:lnTo>
                  <a:pt x="0" y="10347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Adaptive Tasks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77385" cy="548640"/>
          </a:xfrm>
          <a:custGeom>
            <a:avLst/>
            <a:gdLst/>
            <a:ahLst/>
            <a:cxnLst/>
            <a:rect l="l" t="t" r="r" b="b"/>
            <a:pathLst>
              <a:path w="7877385" h="548640">
                <a:moveTo>
                  <a:pt x="0" y="548640"/>
                </a:moveTo>
                <a:lnTo>
                  <a:pt x="0" y="0"/>
                </a:lnTo>
                <a:lnTo>
                  <a:pt x="7877385" y="0"/>
                </a:lnTo>
                <a:lnTo>
                  <a:pt x="7877385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Football Fundamentals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86159" y="62856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35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69977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6925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21191" y="3248813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08387A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objective of the game and the roles of the offense and defense.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fundamental football skills such as passing, catching, and tackling.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a football game and analyze different plays, strategies, and player positions.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game plan for a hypothetical football match, considering both offensive and defensive tactics.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Football Basics 🏈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Skill Drill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Game Analysis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Strategy Session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2024-11-04T21:24:27Z</dcterms:created>
  <dcterms:modified xsi:type="dcterms:W3CDTF">2024-11-04T21:24:27Z</dcterms:modified>
</cp:coreProperties>
</file>