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6dde87125ce2cdd2a4a6332f7399f1d755d65110.jpg"/><Relationship Id="rId2" Type="http://schemas.openxmlformats.org/officeDocument/2006/relationships/image" Target="../media/6dde87125ce2cdd2a4a6332f7399f1d755d6511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7bd2b8b8523dbba3ff3c917137495175ec9e4229.jpg"/><Relationship Id="rId2" Type="http://schemas.openxmlformats.org/officeDocument/2006/relationships/image" Target="../media/7bd2b8b8523dbba3ff3c917137495175ec9e422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f9d07a79aea7091d6db259effe5de7064b2c4753.jpg"/><Relationship Id="rId2" Type="http://schemas.openxmlformats.org/officeDocument/2006/relationships/image" Target="../media/f9d07a79aea7091d6db259effe5de7064b2c475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74645c0ec7997f2d06db17942bbb8b39ad4cd98.jpg"/><Relationship Id="rId2" Type="http://schemas.openxmlformats.org/officeDocument/2006/relationships/image" Target="../media/274645c0ec7997f2d06db17942bbb8b39ad4cd9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992e08440897fbf82d47cca3e83654aa2d15e48.jpg"/><Relationship Id="rId2" Type="http://schemas.openxmlformats.org/officeDocument/2006/relationships/image" Target="../media/0992e08440897fbf82d47cca3e83654aa2d15e4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1b038e0ec2f45c9d448b2a0a42130d05780379d.jpg"/><Relationship Id="rId2" Type="http://schemas.openxmlformats.org/officeDocument/2006/relationships/image" Target="../media/e1b038e0ec2f45c9d448b2a0a42130d05780379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8d7c4bc0f9e24d571d0c2c1d5d886b61486fc4f.jpg"/><Relationship Id="rId2" Type="http://schemas.openxmlformats.org/officeDocument/2006/relationships/image" Target="../media/e8d7c4bc0f9e24d571d0c2c1d5d886b61486fc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b88bde181771bc4a8eedda97fb59bbfcd4ea6511.jpg"/><Relationship Id="rId2" Type="http://schemas.openxmlformats.org/officeDocument/2006/relationships/image" Target="../media/b88bde181771bc4a8eedda97fb59bbfcd4ea651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159e2a23dab33373facc426ccfdefdbc4d401f2.jpg"/><Relationship Id="rId2" Type="http://schemas.openxmlformats.org/officeDocument/2006/relationships/image" Target="../media/0159e2a23dab33373facc426ccfdefdbc4d401f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b5af29e3c61d00370584a1d2af0977b33ffe8bbc.jpg"/><Relationship Id="rId2" Type="http://schemas.openxmlformats.org/officeDocument/2006/relationships/image" Target="../media/b5af29e3c61d00370584a1d2af0977b33ffe8bb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2b9b2f99f3c6f7def2e7c752a952c809df045f1.jpg"/><Relationship Id="rId2" Type="http://schemas.openxmlformats.org/officeDocument/2006/relationships/image" Target="../media/02b9b2f99f3c6f7def2e7c752a952c809df045f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d880927eed2045437e3df04cd710d6795518596.jpg"/><Relationship Id="rId2" Type="http://schemas.openxmlformats.org/officeDocument/2006/relationships/image" Target="../media/9d880927eed2045437e3df04cd710d67955185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7b8e954f64821aad97471d01da6f06ffee4f6036.jpg"/><Relationship Id="rId2" Type="http://schemas.openxmlformats.org/officeDocument/2006/relationships/image" Target="../media/7b8e954f64821aad97471d01da6f06ffee4f603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4164fd2845bb664bc93f9fe390b9b57347410ca.jpg"/><Relationship Id="rId2" Type="http://schemas.openxmlformats.org/officeDocument/2006/relationships/image" Target="../media/e4164fd2845bb664bc93f9fe390b9b57347410c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the Vital Role of UAE Mangroves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Their Importance, Threats, and Conservation Through 3D Modeling and Educational Strategies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UAE Mangroves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Importance of Mangroves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Threats to Mangroves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Conservation Efforts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Creating a 3D Model of UAE Mangroves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Designing the 3D Model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Building the 3D Model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Refining the 3D Model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Presentation and Feedback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Assessment and Evaluation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Extension Activities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Resources and Materials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20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Teaching Tips and Strategies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Reflection and Self-Assessment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Next Steps and Future Lessons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 and Final Thoughts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onxxEOuvDYFJ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Mangroves play a crucial role in protecting shorelines.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help prevent erosion and support coastal stability.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Shoreline Protection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14361" y="3260870"/>
            <a:ext cx="274320" cy="213392"/>
          </a:xfrm>
          <a:custGeom>
            <a:avLst/>
            <a:gdLst/>
            <a:ahLst/>
            <a:cxnLst/>
            <a:rect l="l" t="t" r="r" b="b"/>
            <a:pathLst>
              <a:path w="274320" h="213392">
                <a:moveTo>
                  <a:pt x="144827" y="22854"/>
                </a:moveTo>
                <a:cubicBezTo>
                  <a:pt x="104881" y="22854"/>
                  <a:pt x="72459" y="55277"/>
                  <a:pt x="72459" y="95222"/>
                </a:cubicBezTo>
                <a:cubicBezTo>
                  <a:pt x="72459" y="126789"/>
                  <a:pt x="46892" y="152355"/>
                  <a:pt x="15326" y="152355"/>
                </a:cubicBezTo>
                <a:cubicBezTo>
                  <a:pt x="8995" y="152355"/>
                  <a:pt x="3901" y="147262"/>
                  <a:pt x="3901" y="140928"/>
                </a:cubicBezTo>
                <a:cubicBezTo>
                  <a:pt x="3901" y="134597"/>
                  <a:pt x="8995" y="129501"/>
                  <a:pt x="15326" y="129501"/>
                </a:cubicBezTo>
                <a:cubicBezTo>
                  <a:pt x="34276" y="129501"/>
                  <a:pt x="49605" y="114171"/>
                  <a:pt x="49605" y="95222"/>
                </a:cubicBezTo>
                <a:cubicBezTo>
                  <a:pt x="49605" y="42612"/>
                  <a:pt x="92218" y="0"/>
                  <a:pt x="144827" y="0"/>
                </a:cubicBezTo>
                <a:cubicBezTo>
                  <a:pt x="177060" y="0"/>
                  <a:pt x="205531" y="15998"/>
                  <a:pt x="222718" y="40470"/>
                </a:cubicBezTo>
                <a:cubicBezTo>
                  <a:pt x="225716" y="44708"/>
                  <a:pt x="225480" y="50420"/>
                  <a:pt x="222098" y="54419"/>
                </a:cubicBezTo>
                <a:cubicBezTo>
                  <a:pt x="218718" y="58418"/>
                  <a:pt x="213147" y="59609"/>
                  <a:pt x="208480" y="57370"/>
                </a:cubicBezTo>
                <a:cubicBezTo>
                  <a:pt x="203052" y="54752"/>
                  <a:pt x="196959" y="53324"/>
                  <a:pt x="190532" y="53324"/>
                </a:cubicBezTo>
                <a:cubicBezTo>
                  <a:pt x="167393" y="53324"/>
                  <a:pt x="148635" y="72084"/>
                  <a:pt x="148635" y="95222"/>
                </a:cubicBezTo>
                <a:cubicBezTo>
                  <a:pt x="148635" y="114171"/>
                  <a:pt x="163967" y="129501"/>
                  <a:pt x="182914" y="129501"/>
                </a:cubicBezTo>
                <a:cubicBezTo>
                  <a:pt x="196627" y="129501"/>
                  <a:pt x="210766" y="122216"/>
                  <a:pt x="221003" y="113360"/>
                </a:cubicBezTo>
                <a:cubicBezTo>
                  <a:pt x="225335" y="109504"/>
                  <a:pt x="231858" y="109504"/>
                  <a:pt x="236192" y="113360"/>
                </a:cubicBezTo>
                <a:cubicBezTo>
                  <a:pt x="244238" y="120549"/>
                  <a:pt x="254904" y="126119"/>
                  <a:pt x="265377" y="128500"/>
                </a:cubicBezTo>
                <a:cubicBezTo>
                  <a:pt x="271519" y="129881"/>
                  <a:pt x="275423" y="135975"/>
                  <a:pt x="274043" y="142164"/>
                </a:cubicBezTo>
                <a:cubicBezTo>
                  <a:pt x="272663" y="148352"/>
                  <a:pt x="266568" y="152210"/>
                  <a:pt x="260379" y="150830"/>
                </a:cubicBezTo>
                <a:cubicBezTo>
                  <a:pt x="246715" y="147782"/>
                  <a:pt x="235479" y="141069"/>
                  <a:pt x="228624" y="136355"/>
                </a:cubicBezTo>
                <a:cubicBezTo>
                  <a:pt x="215245" y="145640"/>
                  <a:pt x="199389" y="152447"/>
                  <a:pt x="182917" y="152447"/>
                </a:cubicBezTo>
                <a:cubicBezTo>
                  <a:pt x="151351" y="152447"/>
                  <a:pt x="125784" y="126881"/>
                  <a:pt x="125784" y="95313"/>
                </a:cubicBezTo>
                <a:cubicBezTo>
                  <a:pt x="125784" y="63463"/>
                  <a:pt x="148780" y="36942"/>
                  <a:pt x="179109" y="31563"/>
                </a:cubicBezTo>
                <a:cubicBezTo>
                  <a:pt x="168921" y="25993"/>
                  <a:pt x="157257" y="22850"/>
                  <a:pt x="144830" y="22850"/>
                </a:cubicBezTo>
                <a:lnTo>
                  <a:pt x="144827" y="22854"/>
                </a:lnTo>
                <a:moveTo>
                  <a:pt x="38177" y="174303"/>
                </a:moveTo>
                <a:cubicBezTo>
                  <a:pt x="42509" y="170447"/>
                  <a:pt x="49032" y="170447"/>
                  <a:pt x="53366" y="174303"/>
                </a:cubicBezTo>
                <a:cubicBezTo>
                  <a:pt x="63604" y="183158"/>
                  <a:pt x="77742" y="190444"/>
                  <a:pt x="91456" y="190444"/>
                </a:cubicBezTo>
                <a:cubicBezTo>
                  <a:pt x="105169" y="190444"/>
                  <a:pt x="119307" y="183158"/>
                  <a:pt x="129545" y="174303"/>
                </a:cubicBezTo>
                <a:cubicBezTo>
                  <a:pt x="133876" y="170447"/>
                  <a:pt x="140400" y="170447"/>
                  <a:pt x="144734" y="174303"/>
                </a:cubicBezTo>
                <a:cubicBezTo>
                  <a:pt x="155018" y="183158"/>
                  <a:pt x="169110" y="190444"/>
                  <a:pt x="182823" y="190444"/>
                </a:cubicBezTo>
                <a:cubicBezTo>
                  <a:pt x="196537" y="190444"/>
                  <a:pt x="210675" y="183158"/>
                  <a:pt x="220913" y="174303"/>
                </a:cubicBezTo>
                <a:cubicBezTo>
                  <a:pt x="225244" y="170447"/>
                  <a:pt x="231768" y="170447"/>
                  <a:pt x="236102" y="174303"/>
                </a:cubicBezTo>
                <a:cubicBezTo>
                  <a:pt x="244148" y="181492"/>
                  <a:pt x="254813" y="187061"/>
                  <a:pt x="265287" y="189443"/>
                </a:cubicBezTo>
                <a:cubicBezTo>
                  <a:pt x="271429" y="190823"/>
                  <a:pt x="275332" y="196918"/>
                  <a:pt x="273953" y="203106"/>
                </a:cubicBezTo>
                <a:cubicBezTo>
                  <a:pt x="272573" y="209295"/>
                  <a:pt x="266477" y="213153"/>
                  <a:pt x="260289" y="211772"/>
                </a:cubicBezTo>
                <a:cubicBezTo>
                  <a:pt x="246625" y="208725"/>
                  <a:pt x="235389" y="202011"/>
                  <a:pt x="228533" y="197298"/>
                </a:cubicBezTo>
                <a:cubicBezTo>
                  <a:pt x="215155" y="206582"/>
                  <a:pt x="199299" y="213389"/>
                  <a:pt x="182826" y="213389"/>
                </a:cubicBezTo>
                <a:cubicBezTo>
                  <a:pt x="166353" y="213389"/>
                  <a:pt x="150497" y="206580"/>
                  <a:pt x="137119" y="197298"/>
                </a:cubicBezTo>
                <a:cubicBezTo>
                  <a:pt x="123740" y="206582"/>
                  <a:pt x="107885" y="213389"/>
                  <a:pt x="91412" y="213389"/>
                </a:cubicBezTo>
                <a:cubicBezTo>
                  <a:pt x="74939" y="213389"/>
                  <a:pt x="59083" y="206580"/>
                  <a:pt x="45704" y="197298"/>
                </a:cubicBezTo>
                <a:cubicBezTo>
                  <a:pt x="38849" y="202058"/>
                  <a:pt x="27613" y="208725"/>
                  <a:pt x="13949" y="211772"/>
                </a:cubicBezTo>
                <a:cubicBezTo>
                  <a:pt x="7807" y="213153"/>
                  <a:pt x="1665" y="209297"/>
                  <a:pt x="285" y="203106"/>
                </a:cubicBezTo>
                <a:cubicBezTo>
                  <a:pt x="-1095" y="196918"/>
                  <a:pt x="2762" y="190823"/>
                  <a:pt x="8951" y="189443"/>
                </a:cubicBezTo>
                <a:cubicBezTo>
                  <a:pt x="19520" y="187061"/>
                  <a:pt x="29901" y="181445"/>
                  <a:pt x="38089" y="174350"/>
                </a:cubicBezTo>
                <a:lnTo>
                  <a:pt x="38177" y="17430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Mangroves provide habitat for a diverse range of plants and animals.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biodiversity is essential for ecological balance.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Diverse Habitat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41521" y="3247531"/>
            <a:ext cx="274320" cy="240070"/>
          </a:xfrm>
          <a:custGeom>
            <a:avLst/>
            <a:gdLst/>
            <a:ahLst/>
            <a:cxnLst/>
            <a:rect l="l" t="t" r="r" b="b"/>
            <a:pathLst>
              <a:path w="274320" h="240070">
                <a:moveTo>
                  <a:pt x="80154" y="108483"/>
                </a:moveTo>
                <a:cubicBezTo>
                  <a:pt x="91351" y="104894"/>
                  <a:pt x="103301" y="102911"/>
                  <a:pt x="115730" y="102911"/>
                </a:cubicBezTo>
                <a:lnTo>
                  <a:pt x="158593" y="102911"/>
                </a:lnTo>
                <a:cubicBezTo>
                  <a:pt x="165719" y="102911"/>
                  <a:pt x="171453" y="108644"/>
                  <a:pt x="171453" y="115769"/>
                </a:cubicBezTo>
                <a:cubicBezTo>
                  <a:pt x="171453" y="122894"/>
                  <a:pt x="165719" y="128627"/>
                  <a:pt x="158595" y="128627"/>
                </a:cubicBezTo>
                <a:lnTo>
                  <a:pt x="115733" y="128627"/>
                </a:lnTo>
                <a:cubicBezTo>
                  <a:pt x="102124" y="128627"/>
                  <a:pt x="89212" y="131628"/>
                  <a:pt x="77693" y="137039"/>
                </a:cubicBezTo>
                <a:cubicBezTo>
                  <a:pt x="81819" y="170954"/>
                  <a:pt x="110696" y="197208"/>
                  <a:pt x="145683" y="197208"/>
                </a:cubicBezTo>
                <a:cubicBezTo>
                  <a:pt x="145683" y="197208"/>
                  <a:pt x="145683" y="197208"/>
                  <a:pt x="145738" y="197208"/>
                </a:cubicBezTo>
                <a:lnTo>
                  <a:pt x="146166" y="197208"/>
                </a:lnTo>
                <a:cubicBezTo>
                  <a:pt x="146166" y="197208"/>
                  <a:pt x="146166" y="197208"/>
                  <a:pt x="146221" y="197208"/>
                </a:cubicBezTo>
                <a:cubicBezTo>
                  <a:pt x="198352" y="196939"/>
                  <a:pt x="248608" y="143469"/>
                  <a:pt x="248608" y="66800"/>
                </a:cubicBezTo>
                <a:cubicBezTo>
                  <a:pt x="248608" y="59941"/>
                  <a:pt x="248180" y="53245"/>
                  <a:pt x="247376" y="46708"/>
                </a:cubicBezTo>
                <a:cubicBezTo>
                  <a:pt x="234143" y="55173"/>
                  <a:pt x="218391" y="60049"/>
                  <a:pt x="201461" y="60049"/>
                </a:cubicBezTo>
                <a:lnTo>
                  <a:pt x="145741" y="60049"/>
                </a:lnTo>
                <a:cubicBezTo>
                  <a:pt x="114880" y="60049"/>
                  <a:pt x="88786" y="80462"/>
                  <a:pt x="80162" y="108483"/>
                </a:cubicBezTo>
                <a:lnTo>
                  <a:pt x="80154" y="108483"/>
                </a:lnTo>
                <a:moveTo>
                  <a:pt x="51649" y="122251"/>
                </a:moveTo>
                <a:cubicBezTo>
                  <a:pt x="54916" y="73173"/>
                  <a:pt x="95798" y="34330"/>
                  <a:pt x="145733" y="34330"/>
                </a:cubicBezTo>
                <a:lnTo>
                  <a:pt x="201455" y="34330"/>
                </a:lnTo>
                <a:cubicBezTo>
                  <a:pt x="216831" y="34330"/>
                  <a:pt x="230816" y="28544"/>
                  <a:pt x="241424" y="19059"/>
                </a:cubicBezTo>
                <a:cubicBezTo>
                  <a:pt x="241799" y="18737"/>
                  <a:pt x="242172" y="18363"/>
                  <a:pt x="242548" y="18041"/>
                </a:cubicBezTo>
                <a:cubicBezTo>
                  <a:pt x="246084" y="14719"/>
                  <a:pt x="249244" y="10969"/>
                  <a:pt x="251870" y="6844"/>
                </a:cubicBezTo>
                <a:cubicBezTo>
                  <a:pt x="252728" y="5505"/>
                  <a:pt x="253584" y="4112"/>
                  <a:pt x="254333" y="2665"/>
                </a:cubicBezTo>
                <a:cubicBezTo>
                  <a:pt x="256209" y="-819"/>
                  <a:pt x="261619" y="-980"/>
                  <a:pt x="263012" y="2717"/>
                </a:cubicBezTo>
                <a:cubicBezTo>
                  <a:pt x="263709" y="4592"/>
                  <a:pt x="264351" y="6467"/>
                  <a:pt x="264996" y="8397"/>
                </a:cubicBezTo>
                <a:cubicBezTo>
                  <a:pt x="266548" y="13165"/>
                  <a:pt x="267942" y="17988"/>
                  <a:pt x="269174" y="22970"/>
                </a:cubicBezTo>
                <a:cubicBezTo>
                  <a:pt x="269442" y="23988"/>
                  <a:pt x="269656" y="25006"/>
                  <a:pt x="269870" y="25971"/>
                </a:cubicBezTo>
                <a:cubicBezTo>
                  <a:pt x="272764" y="38990"/>
                  <a:pt x="274317" y="52652"/>
                  <a:pt x="274317" y="66797"/>
                </a:cubicBezTo>
                <a:cubicBezTo>
                  <a:pt x="274317" y="152790"/>
                  <a:pt x="217042" y="222547"/>
                  <a:pt x="146264" y="222924"/>
                </a:cubicBezTo>
                <a:lnTo>
                  <a:pt x="145730" y="222924"/>
                </a:lnTo>
                <a:cubicBezTo>
                  <a:pt x="101956" y="222924"/>
                  <a:pt x="65148" y="193081"/>
                  <a:pt x="54540" y="152629"/>
                </a:cubicBezTo>
                <a:cubicBezTo>
                  <a:pt x="36805" y="169079"/>
                  <a:pt x="25715" y="192546"/>
                  <a:pt x="25715" y="218637"/>
                </a:cubicBezTo>
                <a:lnTo>
                  <a:pt x="25715" y="227209"/>
                </a:lnTo>
                <a:cubicBezTo>
                  <a:pt x="25715" y="234335"/>
                  <a:pt x="19981" y="240068"/>
                  <a:pt x="12857" y="240068"/>
                </a:cubicBezTo>
                <a:cubicBezTo>
                  <a:pt x="5730" y="240068"/>
                  <a:pt x="0" y="234335"/>
                  <a:pt x="0" y="227209"/>
                </a:cubicBezTo>
                <a:lnTo>
                  <a:pt x="0" y="218637"/>
                </a:lnTo>
                <a:cubicBezTo>
                  <a:pt x="0" y="178398"/>
                  <a:pt x="20519" y="142983"/>
                  <a:pt x="51649" y="122248"/>
                </a:cubicBezTo>
                <a:lnTo>
                  <a:pt x="51649" y="12225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UAE mangroves are a unique and vital ecosystem.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support a wide variety of life forms.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Vital Ecosystem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68678" y="3283751"/>
            <a:ext cx="274320" cy="167629"/>
          </a:xfrm>
          <a:custGeom>
            <a:avLst/>
            <a:gdLst/>
            <a:ahLst/>
            <a:cxnLst/>
            <a:rect l="l" t="t" r="r" b="b"/>
            <a:pathLst>
              <a:path w="274320" h="167629">
                <a:moveTo>
                  <a:pt x="86106" y="106530"/>
                </a:moveTo>
                <a:cubicBezTo>
                  <a:pt x="90487" y="111484"/>
                  <a:pt x="95345" y="116340"/>
                  <a:pt x="100728" y="120864"/>
                </a:cubicBezTo>
                <a:cubicBezTo>
                  <a:pt x="116775" y="134437"/>
                  <a:pt x="136921" y="144770"/>
                  <a:pt x="160016" y="144770"/>
                </a:cubicBezTo>
                <a:cubicBezTo>
                  <a:pt x="183114" y="144770"/>
                  <a:pt x="203257" y="134388"/>
                  <a:pt x="219305" y="120864"/>
                </a:cubicBezTo>
                <a:cubicBezTo>
                  <a:pt x="233734" y="108721"/>
                  <a:pt x="244403" y="94338"/>
                  <a:pt x="250402" y="83815"/>
                </a:cubicBezTo>
                <a:cubicBezTo>
                  <a:pt x="244403" y="73291"/>
                  <a:pt x="233734" y="58955"/>
                  <a:pt x="219305" y="46765"/>
                </a:cubicBezTo>
                <a:cubicBezTo>
                  <a:pt x="203257" y="33192"/>
                  <a:pt x="183111" y="22860"/>
                  <a:pt x="160016" y="22860"/>
                </a:cubicBezTo>
                <a:cubicBezTo>
                  <a:pt x="136919" y="22860"/>
                  <a:pt x="116775" y="33194"/>
                  <a:pt x="100728" y="46765"/>
                </a:cubicBezTo>
                <a:cubicBezTo>
                  <a:pt x="95345" y="51290"/>
                  <a:pt x="90490" y="56147"/>
                  <a:pt x="86106" y="61099"/>
                </a:cubicBezTo>
                <a:cubicBezTo>
                  <a:pt x="79440" y="68624"/>
                  <a:pt x="68629" y="70909"/>
                  <a:pt x="59437" y="66718"/>
                </a:cubicBezTo>
                <a:lnTo>
                  <a:pt x="33626" y="54909"/>
                </a:lnTo>
                <a:lnTo>
                  <a:pt x="43674" y="72481"/>
                </a:lnTo>
                <a:cubicBezTo>
                  <a:pt x="47674" y="79530"/>
                  <a:pt x="47674" y="88150"/>
                  <a:pt x="43674" y="95150"/>
                </a:cubicBezTo>
                <a:lnTo>
                  <a:pt x="33626" y="112722"/>
                </a:lnTo>
                <a:lnTo>
                  <a:pt x="59484" y="100864"/>
                </a:lnTo>
                <a:cubicBezTo>
                  <a:pt x="68627" y="96674"/>
                  <a:pt x="79438" y="98960"/>
                  <a:pt x="86153" y="106483"/>
                </a:cubicBezTo>
                <a:lnTo>
                  <a:pt x="86106" y="106530"/>
                </a:lnTo>
                <a:moveTo>
                  <a:pt x="2005" y="121960"/>
                </a:moveTo>
                <a:lnTo>
                  <a:pt x="23817" y="83815"/>
                </a:lnTo>
                <a:lnTo>
                  <a:pt x="2005" y="45669"/>
                </a:lnTo>
                <a:cubicBezTo>
                  <a:pt x="-1281" y="39907"/>
                  <a:pt x="-472" y="32716"/>
                  <a:pt x="4005" y="27811"/>
                </a:cubicBezTo>
                <a:cubicBezTo>
                  <a:pt x="8482" y="22906"/>
                  <a:pt x="15576" y="21478"/>
                  <a:pt x="21578" y="24239"/>
                </a:cubicBezTo>
                <a:lnTo>
                  <a:pt x="68961" y="45955"/>
                </a:lnTo>
                <a:cubicBezTo>
                  <a:pt x="73962" y="40288"/>
                  <a:pt x="79676" y="34622"/>
                  <a:pt x="85964" y="29288"/>
                </a:cubicBezTo>
                <a:cubicBezTo>
                  <a:pt x="104631" y="13573"/>
                  <a:pt x="129825" y="0"/>
                  <a:pt x="160016" y="0"/>
                </a:cubicBezTo>
                <a:cubicBezTo>
                  <a:pt x="190208" y="0"/>
                  <a:pt x="215401" y="13573"/>
                  <a:pt x="234069" y="29288"/>
                </a:cubicBezTo>
                <a:cubicBezTo>
                  <a:pt x="252690" y="45003"/>
                  <a:pt x="265928" y="63766"/>
                  <a:pt x="272644" y="76814"/>
                </a:cubicBezTo>
                <a:cubicBezTo>
                  <a:pt x="274882" y="81196"/>
                  <a:pt x="274882" y="86386"/>
                  <a:pt x="272644" y="90768"/>
                </a:cubicBezTo>
                <a:cubicBezTo>
                  <a:pt x="265929" y="103816"/>
                  <a:pt x="252690" y="122579"/>
                  <a:pt x="234069" y="138294"/>
                </a:cubicBezTo>
                <a:cubicBezTo>
                  <a:pt x="215401" y="154056"/>
                  <a:pt x="190208" y="167629"/>
                  <a:pt x="160016" y="167629"/>
                </a:cubicBezTo>
                <a:cubicBezTo>
                  <a:pt x="129825" y="167629"/>
                  <a:pt x="104631" y="154056"/>
                  <a:pt x="85964" y="138341"/>
                </a:cubicBezTo>
                <a:cubicBezTo>
                  <a:pt x="79676" y="133007"/>
                  <a:pt x="74011" y="127339"/>
                  <a:pt x="68961" y="121673"/>
                </a:cubicBezTo>
                <a:lnTo>
                  <a:pt x="21578" y="143390"/>
                </a:lnTo>
                <a:cubicBezTo>
                  <a:pt x="15579" y="146152"/>
                  <a:pt x="8435" y="144722"/>
                  <a:pt x="4005" y="139818"/>
                </a:cubicBezTo>
                <a:cubicBezTo>
                  <a:pt x="-422" y="134913"/>
                  <a:pt x="-1281" y="127722"/>
                  <a:pt x="2005" y="121960"/>
                </a:cubicBezTo>
                <a:lnTo>
                  <a:pt x="2005" y="121960"/>
                </a:lnTo>
                <a:moveTo>
                  <a:pt x="198114" y="68575"/>
                </a:moveTo>
                <a:cubicBezTo>
                  <a:pt x="206530" y="68575"/>
                  <a:pt x="213352" y="75398"/>
                  <a:pt x="213352" y="83815"/>
                </a:cubicBezTo>
                <a:cubicBezTo>
                  <a:pt x="213352" y="92231"/>
                  <a:pt x="206530" y="99054"/>
                  <a:pt x="198114" y="99054"/>
                </a:cubicBezTo>
                <a:cubicBezTo>
                  <a:pt x="189698" y="99054"/>
                  <a:pt x="182875" y="92231"/>
                  <a:pt x="182875" y="83815"/>
                </a:cubicBezTo>
                <a:cubicBezTo>
                  <a:pt x="182875" y="75398"/>
                  <a:pt x="189698" y="68575"/>
                  <a:pt x="198114" y="6857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UAE Mangroves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GPZgN8shayFn-.jpg">    </p:cNvPr>
          <p:cNvPicPr>
            <a:picLocks noChangeAspect="1"/>
          </p:cNvPicPr>
          <p:nvPr/>
        </p:nvPicPr>
        <p:blipFill>
          <a:blip r:embed="rId2"/>
          <a:srcRect l="30136" r="30136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Mangroves protect shorelines from erosion and storm damage.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Their complex root systems stabilize the coastline.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Erosion Protection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Mangroves support a wide range of marine life, including fish, birds, and mammals.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provide critical habitats for various species.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Biodiversity Support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Mangroves help to mitigate the effects of climate change by absorbing carbon dioxide.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act as significant carbon sinks, reducing greenhouse gases in the atmosphere.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Climate Mitigation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Mangroves provide economic benefits through tourism and fishing industries.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attract visitors and support local economies through sustainable practices.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Economic Growth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31518" y="2360078"/>
            <a:ext cx="365760" cy="284512"/>
          </a:xfrm>
          <a:custGeom>
            <a:avLst/>
            <a:gdLst/>
            <a:ahLst/>
            <a:cxnLst/>
            <a:rect l="l" t="t" r="r" b="b"/>
            <a:pathLst>
              <a:path w="365760" h="284512">
                <a:moveTo>
                  <a:pt x="218629" y="30480"/>
                </a:moveTo>
                <a:cubicBezTo>
                  <a:pt x="216343" y="30480"/>
                  <a:pt x="214376" y="32005"/>
                  <a:pt x="213739" y="34161"/>
                </a:cubicBezTo>
                <a:lnTo>
                  <a:pt x="146747" y="273365"/>
                </a:lnTo>
                <a:cubicBezTo>
                  <a:pt x="145097" y="279334"/>
                  <a:pt x="139951" y="283716"/>
                  <a:pt x="133729" y="284413"/>
                </a:cubicBezTo>
                <a:cubicBezTo>
                  <a:pt x="127508" y="285112"/>
                  <a:pt x="121601" y="281937"/>
                  <a:pt x="118616" y="276475"/>
                </a:cubicBezTo>
                <a:lnTo>
                  <a:pt x="53273" y="155062"/>
                </a:lnTo>
                <a:cubicBezTo>
                  <a:pt x="52384" y="153412"/>
                  <a:pt x="50669" y="152396"/>
                  <a:pt x="48829" y="152396"/>
                </a:cubicBezTo>
                <a:lnTo>
                  <a:pt x="15238" y="152396"/>
                </a:lnTo>
                <a:cubicBezTo>
                  <a:pt x="6792" y="152396"/>
                  <a:pt x="-4" y="145602"/>
                  <a:pt x="-4" y="137155"/>
                </a:cubicBezTo>
                <a:cubicBezTo>
                  <a:pt x="-4" y="128711"/>
                  <a:pt x="6792" y="121914"/>
                  <a:pt x="15238" y="121914"/>
                </a:cubicBezTo>
                <a:lnTo>
                  <a:pt x="48829" y="121914"/>
                </a:lnTo>
                <a:cubicBezTo>
                  <a:pt x="61908" y="121914"/>
                  <a:pt x="73913" y="129089"/>
                  <a:pt x="80134" y="140646"/>
                </a:cubicBezTo>
                <a:lnTo>
                  <a:pt x="127570" y="228785"/>
                </a:lnTo>
                <a:lnTo>
                  <a:pt x="184339" y="25965"/>
                </a:lnTo>
                <a:cubicBezTo>
                  <a:pt x="188659" y="10598"/>
                  <a:pt x="202690" y="-6"/>
                  <a:pt x="218629" y="-6"/>
                </a:cubicBezTo>
                <a:lnTo>
                  <a:pt x="350519" y="-6"/>
                </a:lnTo>
                <a:cubicBezTo>
                  <a:pt x="358964" y="-6"/>
                  <a:pt x="365760" y="6788"/>
                  <a:pt x="365760" y="15236"/>
                </a:cubicBezTo>
                <a:cubicBezTo>
                  <a:pt x="365760" y="23680"/>
                  <a:pt x="358964" y="30477"/>
                  <a:pt x="350519" y="30477"/>
                </a:cubicBezTo>
                <a:lnTo>
                  <a:pt x="218629" y="304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645426" y="2388524"/>
            <a:ext cx="365760" cy="223506"/>
          </a:xfrm>
          <a:custGeom>
            <a:avLst/>
            <a:gdLst/>
            <a:ahLst/>
            <a:cxnLst/>
            <a:rect l="l" t="t" r="r" b="b"/>
            <a:pathLst>
              <a:path w="365760" h="223506">
                <a:moveTo>
                  <a:pt x="114808" y="142040"/>
                </a:moveTo>
                <a:cubicBezTo>
                  <a:pt x="120650" y="148645"/>
                  <a:pt x="127127" y="155120"/>
                  <a:pt x="134303" y="161152"/>
                </a:cubicBezTo>
                <a:cubicBezTo>
                  <a:pt x="155700" y="179249"/>
                  <a:pt x="182562" y="193026"/>
                  <a:pt x="213355" y="193026"/>
                </a:cubicBezTo>
                <a:cubicBezTo>
                  <a:pt x="244152" y="193026"/>
                  <a:pt x="271010" y="179184"/>
                  <a:pt x="292407" y="161152"/>
                </a:cubicBezTo>
                <a:cubicBezTo>
                  <a:pt x="311646" y="144961"/>
                  <a:pt x="325870" y="125784"/>
                  <a:pt x="333869" y="111753"/>
                </a:cubicBezTo>
                <a:cubicBezTo>
                  <a:pt x="325870" y="97721"/>
                  <a:pt x="311646" y="78607"/>
                  <a:pt x="292407" y="62354"/>
                </a:cubicBezTo>
                <a:cubicBezTo>
                  <a:pt x="271010" y="44256"/>
                  <a:pt x="244148" y="30479"/>
                  <a:pt x="213355" y="30479"/>
                </a:cubicBezTo>
                <a:cubicBezTo>
                  <a:pt x="182558" y="30479"/>
                  <a:pt x="155700" y="44259"/>
                  <a:pt x="134303" y="62354"/>
                </a:cubicBezTo>
                <a:cubicBezTo>
                  <a:pt x="127127" y="68386"/>
                  <a:pt x="120653" y="74863"/>
                  <a:pt x="114808" y="81466"/>
                </a:cubicBezTo>
                <a:cubicBezTo>
                  <a:pt x="105920" y="91499"/>
                  <a:pt x="91506" y="94545"/>
                  <a:pt x="79249" y="88957"/>
                </a:cubicBezTo>
                <a:lnTo>
                  <a:pt x="44835" y="73212"/>
                </a:lnTo>
                <a:lnTo>
                  <a:pt x="58233" y="96642"/>
                </a:lnTo>
                <a:cubicBezTo>
                  <a:pt x="63565" y="106040"/>
                  <a:pt x="63565" y="117533"/>
                  <a:pt x="58233" y="126866"/>
                </a:cubicBezTo>
                <a:lnTo>
                  <a:pt x="44835" y="150296"/>
                </a:lnTo>
                <a:lnTo>
                  <a:pt x="79311" y="134485"/>
                </a:lnTo>
                <a:cubicBezTo>
                  <a:pt x="91502" y="128898"/>
                  <a:pt x="105917" y="131946"/>
                  <a:pt x="114871" y="141977"/>
                </a:cubicBezTo>
                <a:lnTo>
                  <a:pt x="114808" y="142040"/>
                </a:lnTo>
                <a:moveTo>
                  <a:pt x="2674" y="162614"/>
                </a:moveTo>
                <a:lnTo>
                  <a:pt x="31755" y="111753"/>
                </a:lnTo>
                <a:lnTo>
                  <a:pt x="2674" y="60892"/>
                </a:lnTo>
                <a:cubicBezTo>
                  <a:pt x="-1708" y="53210"/>
                  <a:pt x="-629" y="43622"/>
                  <a:pt x="5340" y="37082"/>
                </a:cubicBezTo>
                <a:cubicBezTo>
                  <a:pt x="11309" y="30542"/>
                  <a:pt x="20768" y="28638"/>
                  <a:pt x="28771" y="32319"/>
                </a:cubicBezTo>
                <a:lnTo>
                  <a:pt x="91948" y="61274"/>
                </a:lnTo>
                <a:cubicBezTo>
                  <a:pt x="98616" y="53717"/>
                  <a:pt x="106235" y="46163"/>
                  <a:pt x="114618" y="39051"/>
                </a:cubicBezTo>
                <a:cubicBezTo>
                  <a:pt x="139508" y="18097"/>
                  <a:pt x="173100" y="0"/>
                  <a:pt x="213355" y="0"/>
                </a:cubicBezTo>
                <a:cubicBezTo>
                  <a:pt x="253611" y="0"/>
                  <a:pt x="287202" y="18097"/>
                  <a:pt x="312092" y="39051"/>
                </a:cubicBezTo>
                <a:cubicBezTo>
                  <a:pt x="336920" y="60005"/>
                  <a:pt x="354571" y="85022"/>
                  <a:pt x="363525" y="102419"/>
                </a:cubicBezTo>
                <a:cubicBezTo>
                  <a:pt x="366510" y="108262"/>
                  <a:pt x="366510" y="115181"/>
                  <a:pt x="363525" y="121024"/>
                </a:cubicBezTo>
                <a:cubicBezTo>
                  <a:pt x="354571" y="138422"/>
                  <a:pt x="336920" y="163439"/>
                  <a:pt x="312092" y="184392"/>
                </a:cubicBezTo>
                <a:cubicBezTo>
                  <a:pt x="287202" y="205408"/>
                  <a:pt x="253611" y="223506"/>
                  <a:pt x="213355" y="223506"/>
                </a:cubicBezTo>
                <a:cubicBezTo>
                  <a:pt x="173100" y="223506"/>
                  <a:pt x="139508" y="205408"/>
                  <a:pt x="114618" y="184455"/>
                </a:cubicBezTo>
                <a:cubicBezTo>
                  <a:pt x="106235" y="177343"/>
                  <a:pt x="98682" y="169786"/>
                  <a:pt x="91948" y="162232"/>
                </a:cubicBezTo>
                <a:lnTo>
                  <a:pt x="28771" y="191187"/>
                </a:lnTo>
                <a:cubicBezTo>
                  <a:pt x="20771" y="194870"/>
                  <a:pt x="11247" y="192964"/>
                  <a:pt x="5340" y="186424"/>
                </a:cubicBezTo>
                <a:cubicBezTo>
                  <a:pt x="-563" y="179884"/>
                  <a:pt x="-1708" y="170296"/>
                  <a:pt x="2674" y="162614"/>
                </a:cubicBezTo>
                <a:lnTo>
                  <a:pt x="2674" y="162614"/>
                </a:lnTo>
                <a:moveTo>
                  <a:pt x="264152" y="91434"/>
                </a:moveTo>
                <a:cubicBezTo>
                  <a:pt x="275373" y="91434"/>
                  <a:pt x="284470" y="100531"/>
                  <a:pt x="284470" y="111753"/>
                </a:cubicBezTo>
                <a:cubicBezTo>
                  <a:pt x="284470" y="122975"/>
                  <a:pt x="275373" y="132072"/>
                  <a:pt x="264152" y="132072"/>
                </a:cubicBezTo>
                <a:cubicBezTo>
                  <a:pt x="252930" y="132072"/>
                  <a:pt x="243834" y="122975"/>
                  <a:pt x="243834" y="111753"/>
                </a:cubicBezTo>
                <a:cubicBezTo>
                  <a:pt x="243834" y="100531"/>
                  <a:pt x="252930" y="91434"/>
                  <a:pt x="264152" y="91434"/>
                </a:cubicBezTo>
                <a:lnTo>
                  <a:pt x="264152" y="9143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0027" y="62867"/>
                </a:moveTo>
                <a:cubicBezTo>
                  <a:pt x="200027" y="47081"/>
                  <a:pt x="212814" y="34294"/>
                  <a:pt x="228604" y="34294"/>
                </a:cubicBezTo>
                <a:cubicBezTo>
                  <a:pt x="244390" y="34294"/>
                  <a:pt x="257180" y="47081"/>
                  <a:pt x="257180" y="62870"/>
                </a:cubicBezTo>
                <a:lnTo>
                  <a:pt x="257180" y="80017"/>
                </a:lnTo>
                <a:cubicBezTo>
                  <a:pt x="257180" y="89520"/>
                  <a:pt x="264825" y="97164"/>
                  <a:pt x="274327" y="97164"/>
                </a:cubicBezTo>
                <a:cubicBezTo>
                  <a:pt x="283830" y="97164"/>
                  <a:pt x="291474" y="89520"/>
                  <a:pt x="291474" y="80021"/>
                </a:cubicBezTo>
                <a:lnTo>
                  <a:pt x="291474" y="62878"/>
                </a:lnTo>
                <a:cubicBezTo>
                  <a:pt x="291474" y="28160"/>
                  <a:pt x="263329" y="14"/>
                  <a:pt x="228611" y="14"/>
                </a:cubicBezTo>
                <a:cubicBezTo>
                  <a:pt x="193893" y="14"/>
                  <a:pt x="165748" y="28160"/>
                  <a:pt x="165748" y="62881"/>
                </a:cubicBezTo>
                <a:lnTo>
                  <a:pt x="165748" y="205758"/>
                </a:lnTo>
                <a:lnTo>
                  <a:pt x="114314" y="205758"/>
                </a:lnTo>
                <a:lnTo>
                  <a:pt x="114314" y="188615"/>
                </a:lnTo>
                <a:cubicBezTo>
                  <a:pt x="114314" y="166541"/>
                  <a:pt x="96385" y="148612"/>
                  <a:pt x="74311" y="148612"/>
                </a:cubicBezTo>
                <a:lnTo>
                  <a:pt x="40021" y="148612"/>
                </a:lnTo>
                <a:cubicBezTo>
                  <a:pt x="30519" y="148612"/>
                  <a:pt x="22878" y="156256"/>
                  <a:pt x="22878" y="165759"/>
                </a:cubicBezTo>
                <a:cubicBezTo>
                  <a:pt x="22878" y="175261"/>
                  <a:pt x="30522" y="182905"/>
                  <a:pt x="40025" y="182905"/>
                </a:cubicBezTo>
                <a:lnTo>
                  <a:pt x="74315" y="182905"/>
                </a:lnTo>
                <a:cubicBezTo>
                  <a:pt x="77457" y="182905"/>
                  <a:pt x="80032" y="185477"/>
                  <a:pt x="80032" y="188622"/>
                </a:cubicBezTo>
                <a:lnTo>
                  <a:pt x="80032" y="205769"/>
                </a:lnTo>
                <a:lnTo>
                  <a:pt x="17169" y="205769"/>
                </a:lnTo>
                <a:cubicBezTo>
                  <a:pt x="7666" y="205769"/>
                  <a:pt x="25" y="213413"/>
                  <a:pt x="25" y="222916"/>
                </a:cubicBezTo>
                <a:cubicBezTo>
                  <a:pt x="25" y="232418"/>
                  <a:pt x="7670" y="240063"/>
                  <a:pt x="17172" y="240063"/>
                </a:cubicBezTo>
                <a:lnTo>
                  <a:pt x="182909" y="240063"/>
                </a:lnTo>
                <a:lnTo>
                  <a:pt x="348646" y="240063"/>
                </a:lnTo>
                <a:cubicBezTo>
                  <a:pt x="358148" y="240063"/>
                  <a:pt x="365793" y="232418"/>
                  <a:pt x="365793" y="222919"/>
                </a:cubicBezTo>
                <a:cubicBezTo>
                  <a:pt x="365793" y="213417"/>
                  <a:pt x="358148" y="205776"/>
                  <a:pt x="348649" y="205776"/>
                </a:cubicBezTo>
                <a:lnTo>
                  <a:pt x="285786" y="205776"/>
                </a:lnTo>
                <a:lnTo>
                  <a:pt x="285786" y="188633"/>
                </a:lnTo>
                <a:cubicBezTo>
                  <a:pt x="285786" y="185491"/>
                  <a:pt x="288357" y="182920"/>
                  <a:pt x="291503" y="182920"/>
                </a:cubicBezTo>
                <a:lnTo>
                  <a:pt x="331510" y="182920"/>
                </a:lnTo>
                <a:cubicBezTo>
                  <a:pt x="341012" y="182920"/>
                  <a:pt x="348657" y="175275"/>
                  <a:pt x="348657" y="165777"/>
                </a:cubicBezTo>
                <a:cubicBezTo>
                  <a:pt x="348657" y="156274"/>
                  <a:pt x="341012" y="148633"/>
                  <a:pt x="331513" y="148633"/>
                </a:cubicBezTo>
                <a:lnTo>
                  <a:pt x="291510" y="148633"/>
                </a:lnTo>
                <a:cubicBezTo>
                  <a:pt x="269437" y="148633"/>
                  <a:pt x="251507" y="166563"/>
                  <a:pt x="251507" y="188640"/>
                </a:cubicBezTo>
                <a:lnTo>
                  <a:pt x="251507" y="205787"/>
                </a:lnTo>
                <a:lnTo>
                  <a:pt x="200074" y="205787"/>
                </a:lnTo>
                <a:lnTo>
                  <a:pt x="200027" y="62867"/>
                </a:lnTo>
                <a:moveTo>
                  <a:pt x="22860" y="262890"/>
                </a:moveTo>
                <a:lnTo>
                  <a:pt x="22860" y="280037"/>
                </a:lnTo>
                <a:cubicBezTo>
                  <a:pt x="22860" y="327399"/>
                  <a:pt x="61221" y="365764"/>
                  <a:pt x="108587" y="365764"/>
                </a:cubicBezTo>
                <a:lnTo>
                  <a:pt x="257177" y="365764"/>
                </a:lnTo>
                <a:cubicBezTo>
                  <a:pt x="304539" y="365764"/>
                  <a:pt x="342904" y="327403"/>
                  <a:pt x="342904" y="280040"/>
                </a:cubicBezTo>
                <a:lnTo>
                  <a:pt x="342904" y="262897"/>
                </a:lnTo>
                <a:lnTo>
                  <a:pt x="308614" y="262897"/>
                </a:lnTo>
                <a:lnTo>
                  <a:pt x="308614" y="280044"/>
                </a:lnTo>
                <a:cubicBezTo>
                  <a:pt x="308614" y="308475"/>
                  <a:pt x="285611" y="331481"/>
                  <a:pt x="257180" y="331481"/>
                </a:cubicBezTo>
                <a:lnTo>
                  <a:pt x="108590" y="331481"/>
                </a:lnTo>
                <a:cubicBezTo>
                  <a:pt x="80160" y="331481"/>
                  <a:pt x="57157" y="308478"/>
                  <a:pt x="57157" y="280048"/>
                </a:cubicBezTo>
                <a:lnTo>
                  <a:pt x="57157" y="262904"/>
                </a:lnTo>
                <a:lnTo>
                  <a:pt x="22860" y="26289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4668286" y="431395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200310" y="34290"/>
                </a:moveTo>
                <a:cubicBezTo>
                  <a:pt x="198025" y="34290"/>
                  <a:pt x="195810" y="34648"/>
                  <a:pt x="193666" y="35289"/>
                </a:cubicBezTo>
                <a:lnTo>
                  <a:pt x="147590" y="49432"/>
                </a:lnTo>
                <a:cubicBezTo>
                  <a:pt x="97225" y="64933"/>
                  <a:pt x="62865" y="111513"/>
                  <a:pt x="62865" y="164160"/>
                </a:cubicBezTo>
                <a:lnTo>
                  <a:pt x="62865" y="194807"/>
                </a:lnTo>
                <a:cubicBezTo>
                  <a:pt x="79082" y="197521"/>
                  <a:pt x="91442" y="211665"/>
                  <a:pt x="91442" y="228596"/>
                </a:cubicBezTo>
                <a:lnTo>
                  <a:pt x="91442" y="331466"/>
                </a:lnTo>
                <a:cubicBezTo>
                  <a:pt x="91442" y="350398"/>
                  <a:pt x="76083" y="365756"/>
                  <a:pt x="57153" y="365756"/>
                </a:cubicBezTo>
                <a:lnTo>
                  <a:pt x="34292" y="365756"/>
                </a:lnTo>
                <a:cubicBezTo>
                  <a:pt x="15362" y="365756"/>
                  <a:pt x="3" y="350398"/>
                  <a:pt x="3" y="331466"/>
                </a:cubicBezTo>
                <a:lnTo>
                  <a:pt x="3" y="228596"/>
                </a:lnTo>
                <a:cubicBezTo>
                  <a:pt x="3" y="211596"/>
                  <a:pt x="12363" y="197521"/>
                  <a:pt x="28579" y="194807"/>
                </a:cubicBezTo>
                <a:lnTo>
                  <a:pt x="28579" y="164160"/>
                </a:lnTo>
                <a:cubicBezTo>
                  <a:pt x="28579" y="96436"/>
                  <a:pt x="72729" y="36572"/>
                  <a:pt x="137521" y="16715"/>
                </a:cubicBezTo>
                <a:lnTo>
                  <a:pt x="183527" y="2498"/>
                </a:lnTo>
                <a:cubicBezTo>
                  <a:pt x="188955" y="856"/>
                  <a:pt x="194600" y="-4"/>
                  <a:pt x="200316" y="-4"/>
                </a:cubicBezTo>
                <a:cubicBezTo>
                  <a:pt x="231747" y="-4"/>
                  <a:pt x="257181" y="25501"/>
                  <a:pt x="257181" y="56861"/>
                </a:cubicBezTo>
                <a:lnTo>
                  <a:pt x="257181" y="97153"/>
                </a:lnTo>
                <a:cubicBezTo>
                  <a:pt x="257181" y="106656"/>
                  <a:pt x="249538" y="114300"/>
                  <a:pt x="240036" y="114300"/>
                </a:cubicBezTo>
                <a:cubicBezTo>
                  <a:pt x="230534" y="114300"/>
                  <a:pt x="222892" y="106656"/>
                  <a:pt x="222892" y="97157"/>
                </a:cubicBezTo>
                <a:lnTo>
                  <a:pt x="222892" y="56865"/>
                </a:lnTo>
                <a:cubicBezTo>
                  <a:pt x="222892" y="44436"/>
                  <a:pt x="212747" y="34290"/>
                  <a:pt x="200316" y="34290"/>
                </a:cubicBezTo>
                <a:lnTo>
                  <a:pt x="200310" y="34290"/>
                </a:lnTo>
                <a:moveTo>
                  <a:pt x="34289" y="228600"/>
                </a:moveTo>
                <a:lnTo>
                  <a:pt x="34289" y="331470"/>
                </a:lnTo>
                <a:lnTo>
                  <a:pt x="57150" y="331470"/>
                </a:lnTo>
                <a:lnTo>
                  <a:pt x="57150" y="228600"/>
                </a:lnTo>
                <a:lnTo>
                  <a:pt x="34289" y="228600"/>
                </a:lnTo>
                <a:moveTo>
                  <a:pt x="182880" y="245747"/>
                </a:moveTo>
                <a:cubicBezTo>
                  <a:pt x="182880" y="194599"/>
                  <a:pt x="222601" y="154449"/>
                  <a:pt x="246460" y="139947"/>
                </a:cubicBezTo>
                <a:cubicBezTo>
                  <a:pt x="249532" y="138089"/>
                  <a:pt x="253318" y="138089"/>
                  <a:pt x="256461" y="139947"/>
                </a:cubicBezTo>
                <a:cubicBezTo>
                  <a:pt x="280394" y="154449"/>
                  <a:pt x="320040" y="194668"/>
                  <a:pt x="320040" y="245747"/>
                </a:cubicBezTo>
                <a:cubicBezTo>
                  <a:pt x="320040" y="268607"/>
                  <a:pt x="308611" y="302897"/>
                  <a:pt x="274319" y="325757"/>
                </a:cubicBezTo>
                <a:lnTo>
                  <a:pt x="293822" y="345259"/>
                </a:lnTo>
                <a:cubicBezTo>
                  <a:pt x="295967" y="347402"/>
                  <a:pt x="297180" y="350332"/>
                  <a:pt x="297180" y="353331"/>
                </a:cubicBezTo>
                <a:lnTo>
                  <a:pt x="297180" y="354330"/>
                </a:lnTo>
                <a:cubicBezTo>
                  <a:pt x="297180" y="360617"/>
                  <a:pt x="292037" y="365760"/>
                  <a:pt x="285751" y="365760"/>
                </a:cubicBezTo>
                <a:lnTo>
                  <a:pt x="217170" y="365760"/>
                </a:lnTo>
                <a:cubicBezTo>
                  <a:pt x="210884" y="365760"/>
                  <a:pt x="205741" y="360617"/>
                  <a:pt x="205741" y="354330"/>
                </a:cubicBezTo>
                <a:lnTo>
                  <a:pt x="205741" y="353331"/>
                </a:lnTo>
                <a:cubicBezTo>
                  <a:pt x="205741" y="350332"/>
                  <a:pt x="206954" y="347403"/>
                  <a:pt x="209098" y="345259"/>
                </a:cubicBezTo>
                <a:lnTo>
                  <a:pt x="228601" y="325757"/>
                </a:lnTo>
                <a:cubicBezTo>
                  <a:pt x="194312" y="302897"/>
                  <a:pt x="182880" y="268607"/>
                  <a:pt x="182880" y="245747"/>
                </a:cubicBezTo>
                <a:lnTo>
                  <a:pt x="182880" y="245747"/>
                </a:lnTo>
                <a:moveTo>
                  <a:pt x="274319" y="222887"/>
                </a:moveTo>
                <a:cubicBezTo>
                  <a:pt x="274319" y="213417"/>
                  <a:pt x="266644" y="205744"/>
                  <a:pt x="257175" y="205744"/>
                </a:cubicBezTo>
                <a:cubicBezTo>
                  <a:pt x="247705" y="205744"/>
                  <a:pt x="240030" y="213421"/>
                  <a:pt x="240030" y="222890"/>
                </a:cubicBezTo>
                <a:cubicBezTo>
                  <a:pt x="240030" y="232360"/>
                  <a:pt x="247705" y="240037"/>
                  <a:pt x="257175" y="240037"/>
                </a:cubicBezTo>
                <a:cubicBezTo>
                  <a:pt x="266644" y="240037"/>
                  <a:pt x="274319" y="232360"/>
                  <a:pt x="274319" y="222894"/>
                </a:cubicBezTo>
                <a:lnTo>
                  <a:pt x="274319" y="22288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Mangroves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59511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4" y="640080"/>
                  <a:pt x="0" y="588496"/>
                  <a:pt x="0" y="524866"/>
                </a:cubicBezTo>
                <a:lnTo>
                  <a:pt x="0" y="115214"/>
                </a:lnTo>
                <a:cubicBezTo>
                  <a:pt x="0" y="51584"/>
                  <a:pt x="51584" y="0"/>
                  <a:pt x="115214" y="0"/>
                </a:cubicBezTo>
                <a:lnTo>
                  <a:pt x="524866" y="0"/>
                </a:lnTo>
                <a:cubicBezTo>
                  <a:pt x="588496" y="0"/>
                  <a:pt x="640080" y="51584"/>
                  <a:pt x="640080" y="115214"/>
                </a:cubicBezTo>
                <a:lnTo>
                  <a:pt x="640080" y="524866"/>
                </a:lnTo>
                <a:cubicBezTo>
                  <a:pt x="640080" y="588496"/>
                  <a:pt x="588496" y="640080"/>
                  <a:pt x="524866" y="640080"/>
                </a:cubicBezTo>
                <a:lnTo>
                  <a:pt x="115214" y="64008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45838" y="259511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4" y="640080"/>
                  <a:pt x="0" y="588496"/>
                  <a:pt x="0" y="524866"/>
                </a:cubicBezTo>
                <a:lnTo>
                  <a:pt x="0" y="115214"/>
                </a:lnTo>
                <a:cubicBezTo>
                  <a:pt x="0" y="51584"/>
                  <a:pt x="51584" y="0"/>
                  <a:pt x="115214" y="0"/>
                </a:cubicBezTo>
                <a:lnTo>
                  <a:pt x="524866" y="0"/>
                </a:lnTo>
                <a:cubicBezTo>
                  <a:pt x="588496" y="0"/>
                  <a:pt x="640080" y="51584"/>
                  <a:pt x="640080" y="115214"/>
                </a:cubicBezTo>
                <a:lnTo>
                  <a:pt x="640080" y="524866"/>
                </a:lnTo>
                <a:cubicBezTo>
                  <a:pt x="640080" y="588496"/>
                  <a:pt x="588496" y="640080"/>
                  <a:pt x="524866" y="640080"/>
                </a:cubicBezTo>
                <a:lnTo>
                  <a:pt x="115214" y="64008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60159" y="259511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4" y="640080"/>
                  <a:pt x="0" y="588496"/>
                  <a:pt x="0" y="524866"/>
                </a:cubicBezTo>
                <a:lnTo>
                  <a:pt x="0" y="115214"/>
                </a:lnTo>
                <a:cubicBezTo>
                  <a:pt x="0" y="51584"/>
                  <a:pt x="51584" y="0"/>
                  <a:pt x="115214" y="0"/>
                </a:cubicBezTo>
                <a:lnTo>
                  <a:pt x="524866" y="0"/>
                </a:lnTo>
                <a:cubicBezTo>
                  <a:pt x="588496" y="0"/>
                  <a:pt x="640080" y="51584"/>
                  <a:pt x="640080" y="115214"/>
                </a:cubicBezTo>
                <a:lnTo>
                  <a:pt x="640080" y="524866"/>
                </a:lnTo>
                <a:cubicBezTo>
                  <a:pt x="640080" y="588496"/>
                  <a:pt x="588496" y="640080"/>
                  <a:pt x="524866" y="640080"/>
                </a:cubicBezTo>
                <a:lnTo>
                  <a:pt x="115214" y="64008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79" y="259511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4" y="640080"/>
                  <a:pt x="0" y="588496"/>
                  <a:pt x="0" y="524866"/>
                </a:cubicBezTo>
                <a:lnTo>
                  <a:pt x="0" y="115214"/>
                </a:lnTo>
                <a:cubicBezTo>
                  <a:pt x="0" y="51584"/>
                  <a:pt x="51584" y="0"/>
                  <a:pt x="115214" y="0"/>
                </a:cubicBezTo>
                <a:lnTo>
                  <a:pt x="524866" y="0"/>
                </a:lnTo>
                <a:cubicBezTo>
                  <a:pt x="588496" y="0"/>
                  <a:pt x="640080" y="51584"/>
                  <a:pt x="640080" y="115214"/>
                </a:cubicBezTo>
                <a:lnTo>
                  <a:pt x="640080" y="524866"/>
                </a:lnTo>
                <a:cubicBezTo>
                  <a:pt x="640080" y="588496"/>
                  <a:pt x="588496" y="640080"/>
                  <a:pt x="524866" y="640080"/>
                </a:cubicBezTo>
                <a:lnTo>
                  <a:pt x="115214" y="64008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68678" y="2778022"/>
            <a:ext cx="365760" cy="274268"/>
          </a:xfrm>
          <a:custGeom>
            <a:avLst/>
            <a:gdLst/>
            <a:ahLst/>
            <a:cxnLst/>
            <a:rect l="l" t="t" r="r" b="b"/>
            <a:pathLst>
              <a:path w="365760" h="274268">
                <a:moveTo>
                  <a:pt x="45716" y="32002"/>
                </a:moveTo>
                <a:lnTo>
                  <a:pt x="45716" y="82292"/>
                </a:lnTo>
                <a:lnTo>
                  <a:pt x="126809" y="82292"/>
                </a:lnTo>
                <a:lnTo>
                  <a:pt x="102237" y="30060"/>
                </a:lnTo>
                <a:cubicBezTo>
                  <a:pt x="101495" y="28461"/>
                  <a:pt x="99893" y="27432"/>
                  <a:pt x="98122" y="27432"/>
                </a:cubicBezTo>
                <a:lnTo>
                  <a:pt x="50292" y="27432"/>
                </a:lnTo>
                <a:cubicBezTo>
                  <a:pt x="47779" y="27432"/>
                  <a:pt x="45720" y="29489"/>
                  <a:pt x="45720" y="32004"/>
                </a:cubicBezTo>
                <a:lnTo>
                  <a:pt x="45716" y="32002"/>
                </a:lnTo>
                <a:moveTo>
                  <a:pt x="18288" y="82292"/>
                </a:moveTo>
                <a:lnTo>
                  <a:pt x="18288" y="32002"/>
                </a:lnTo>
                <a:cubicBezTo>
                  <a:pt x="18288" y="14344"/>
                  <a:pt x="32633" y="0"/>
                  <a:pt x="50288" y="0"/>
                </a:cubicBezTo>
                <a:lnTo>
                  <a:pt x="98119" y="0"/>
                </a:lnTo>
                <a:cubicBezTo>
                  <a:pt x="110518" y="0"/>
                  <a:pt x="121776" y="7142"/>
                  <a:pt x="127091" y="18401"/>
                </a:cubicBezTo>
                <a:lnTo>
                  <a:pt x="157149" y="82292"/>
                </a:lnTo>
                <a:lnTo>
                  <a:pt x="187437" y="82292"/>
                </a:lnTo>
                <a:lnTo>
                  <a:pt x="187437" y="50290"/>
                </a:lnTo>
                <a:cubicBezTo>
                  <a:pt x="187437" y="42690"/>
                  <a:pt x="193553" y="36574"/>
                  <a:pt x="201153" y="36574"/>
                </a:cubicBezTo>
                <a:cubicBezTo>
                  <a:pt x="208754" y="36574"/>
                  <a:pt x="214869" y="42687"/>
                  <a:pt x="214869" y="50290"/>
                </a:cubicBezTo>
                <a:lnTo>
                  <a:pt x="214869" y="82292"/>
                </a:lnTo>
                <a:cubicBezTo>
                  <a:pt x="237612" y="82292"/>
                  <a:pt x="256014" y="100692"/>
                  <a:pt x="256014" y="123437"/>
                </a:cubicBezTo>
                <a:lnTo>
                  <a:pt x="256014" y="150867"/>
                </a:lnTo>
                <a:lnTo>
                  <a:pt x="292586" y="150867"/>
                </a:lnTo>
                <a:lnTo>
                  <a:pt x="292586" y="132979"/>
                </a:lnTo>
                <a:cubicBezTo>
                  <a:pt x="292586" y="120464"/>
                  <a:pt x="297271" y="108407"/>
                  <a:pt x="305673" y="99148"/>
                </a:cubicBezTo>
                <a:lnTo>
                  <a:pt x="341905" y="59316"/>
                </a:lnTo>
                <a:cubicBezTo>
                  <a:pt x="346993" y="53715"/>
                  <a:pt x="355676" y="53315"/>
                  <a:pt x="361279" y="58403"/>
                </a:cubicBezTo>
                <a:cubicBezTo>
                  <a:pt x="366879" y="63488"/>
                  <a:pt x="367282" y="72174"/>
                  <a:pt x="362194" y="77774"/>
                </a:cubicBezTo>
                <a:lnTo>
                  <a:pt x="325962" y="117606"/>
                </a:lnTo>
                <a:cubicBezTo>
                  <a:pt x="322132" y="121836"/>
                  <a:pt x="320018" y="127321"/>
                  <a:pt x="320018" y="132979"/>
                </a:cubicBezTo>
                <a:lnTo>
                  <a:pt x="320018" y="196127"/>
                </a:lnTo>
                <a:cubicBezTo>
                  <a:pt x="320018" y="201785"/>
                  <a:pt x="322132" y="207270"/>
                  <a:pt x="325962" y="211499"/>
                </a:cubicBezTo>
                <a:lnTo>
                  <a:pt x="362194" y="251332"/>
                </a:lnTo>
                <a:cubicBezTo>
                  <a:pt x="367282" y="256932"/>
                  <a:pt x="366879" y="265618"/>
                  <a:pt x="361279" y="270703"/>
                </a:cubicBezTo>
                <a:cubicBezTo>
                  <a:pt x="355680" y="275788"/>
                  <a:pt x="346993" y="275390"/>
                  <a:pt x="341905" y="269790"/>
                </a:cubicBezTo>
                <a:lnTo>
                  <a:pt x="305673" y="229958"/>
                </a:lnTo>
                <a:cubicBezTo>
                  <a:pt x="297271" y="220701"/>
                  <a:pt x="292586" y="208642"/>
                  <a:pt x="292586" y="196127"/>
                </a:cubicBezTo>
                <a:lnTo>
                  <a:pt x="292586" y="178239"/>
                </a:lnTo>
                <a:lnTo>
                  <a:pt x="265728" y="178239"/>
                </a:lnTo>
                <a:cubicBezTo>
                  <a:pt x="271156" y="187668"/>
                  <a:pt x="274302" y="198584"/>
                  <a:pt x="274302" y="210241"/>
                </a:cubicBezTo>
                <a:cubicBezTo>
                  <a:pt x="274302" y="245613"/>
                  <a:pt x="245670" y="274244"/>
                  <a:pt x="210297" y="274244"/>
                </a:cubicBezTo>
                <a:lnTo>
                  <a:pt x="64001" y="274244"/>
                </a:lnTo>
                <a:cubicBezTo>
                  <a:pt x="28628" y="274301"/>
                  <a:pt x="-4" y="245671"/>
                  <a:pt x="-4" y="210298"/>
                </a:cubicBezTo>
                <a:cubicBezTo>
                  <a:pt x="-4" y="192868"/>
                  <a:pt x="6968" y="177038"/>
                  <a:pt x="18284" y="165496"/>
                </a:cubicBezTo>
                <a:lnTo>
                  <a:pt x="18284" y="109721"/>
                </a:lnTo>
                <a:lnTo>
                  <a:pt x="18284" y="96005"/>
                </a:lnTo>
                <a:lnTo>
                  <a:pt x="18288" y="82292"/>
                </a:lnTo>
                <a:moveTo>
                  <a:pt x="45716" y="148925"/>
                </a:moveTo>
                <a:cubicBezTo>
                  <a:pt x="51488" y="147211"/>
                  <a:pt x="57658" y="146298"/>
                  <a:pt x="64004" y="146298"/>
                </a:cubicBezTo>
                <a:lnTo>
                  <a:pt x="210301" y="146298"/>
                </a:lnTo>
                <a:cubicBezTo>
                  <a:pt x="216643" y="146298"/>
                  <a:pt x="222817" y="147211"/>
                  <a:pt x="228589" y="148925"/>
                </a:cubicBezTo>
                <a:lnTo>
                  <a:pt x="228589" y="123437"/>
                </a:lnTo>
                <a:cubicBezTo>
                  <a:pt x="228589" y="115837"/>
                  <a:pt x="222474" y="109721"/>
                  <a:pt x="214873" y="109721"/>
                </a:cubicBezTo>
                <a:lnTo>
                  <a:pt x="45720" y="109721"/>
                </a:lnTo>
                <a:lnTo>
                  <a:pt x="45716" y="148925"/>
                </a:lnTo>
                <a:moveTo>
                  <a:pt x="64004" y="173724"/>
                </a:moveTo>
                <a:cubicBezTo>
                  <a:pt x="43833" y="173724"/>
                  <a:pt x="27432" y="190126"/>
                  <a:pt x="27432" y="210298"/>
                </a:cubicBezTo>
                <a:cubicBezTo>
                  <a:pt x="27432" y="230471"/>
                  <a:pt x="43833" y="246872"/>
                  <a:pt x="64004" y="246872"/>
                </a:cubicBezTo>
                <a:lnTo>
                  <a:pt x="210301" y="246872"/>
                </a:lnTo>
                <a:cubicBezTo>
                  <a:pt x="230473" y="246872"/>
                  <a:pt x="246873" y="230471"/>
                  <a:pt x="246873" y="210298"/>
                </a:cubicBezTo>
                <a:cubicBezTo>
                  <a:pt x="246873" y="190126"/>
                  <a:pt x="230473" y="173724"/>
                  <a:pt x="210301" y="173724"/>
                </a:cubicBezTo>
                <a:lnTo>
                  <a:pt x="64004" y="173724"/>
                </a:lnTo>
                <a:moveTo>
                  <a:pt x="54860" y="210298"/>
                </a:moveTo>
                <a:cubicBezTo>
                  <a:pt x="54860" y="202723"/>
                  <a:pt x="61002" y="196582"/>
                  <a:pt x="68576" y="196582"/>
                </a:cubicBezTo>
                <a:cubicBezTo>
                  <a:pt x="76151" y="196582"/>
                  <a:pt x="82292" y="202723"/>
                  <a:pt x="82292" y="210298"/>
                </a:cubicBezTo>
                <a:cubicBezTo>
                  <a:pt x="82292" y="217873"/>
                  <a:pt x="76151" y="224014"/>
                  <a:pt x="68576" y="224014"/>
                </a:cubicBezTo>
                <a:cubicBezTo>
                  <a:pt x="61002" y="224014"/>
                  <a:pt x="54860" y="217873"/>
                  <a:pt x="54860" y="210298"/>
                </a:cubicBezTo>
                <a:moveTo>
                  <a:pt x="205729" y="196585"/>
                </a:moveTo>
                <a:cubicBezTo>
                  <a:pt x="213304" y="196585"/>
                  <a:pt x="219445" y="202726"/>
                  <a:pt x="219445" y="210301"/>
                </a:cubicBezTo>
                <a:cubicBezTo>
                  <a:pt x="219445" y="217876"/>
                  <a:pt x="213304" y="224017"/>
                  <a:pt x="205729" y="224017"/>
                </a:cubicBezTo>
                <a:cubicBezTo>
                  <a:pt x="198154" y="224017"/>
                  <a:pt x="192013" y="217876"/>
                  <a:pt x="192013" y="210301"/>
                </a:cubicBezTo>
                <a:cubicBezTo>
                  <a:pt x="192013" y="202726"/>
                  <a:pt x="198154" y="196585"/>
                  <a:pt x="205729" y="196585"/>
                </a:cubicBezTo>
                <a:moveTo>
                  <a:pt x="146297" y="210298"/>
                </a:moveTo>
                <a:cubicBezTo>
                  <a:pt x="146297" y="202723"/>
                  <a:pt x="152438" y="196582"/>
                  <a:pt x="160013" y="196582"/>
                </a:cubicBezTo>
                <a:cubicBezTo>
                  <a:pt x="167588" y="196582"/>
                  <a:pt x="173729" y="202723"/>
                  <a:pt x="173729" y="210298"/>
                </a:cubicBezTo>
                <a:cubicBezTo>
                  <a:pt x="173729" y="217873"/>
                  <a:pt x="167588" y="224014"/>
                  <a:pt x="160013" y="224014"/>
                </a:cubicBezTo>
                <a:cubicBezTo>
                  <a:pt x="152438" y="224014"/>
                  <a:pt x="146297" y="217873"/>
                  <a:pt x="146297" y="210298"/>
                </a:cubicBezTo>
                <a:lnTo>
                  <a:pt x="146297" y="210298"/>
                </a:lnTo>
                <a:moveTo>
                  <a:pt x="114293" y="196585"/>
                </a:moveTo>
                <a:cubicBezTo>
                  <a:pt x="121868" y="196585"/>
                  <a:pt x="128009" y="202726"/>
                  <a:pt x="128009" y="210301"/>
                </a:cubicBezTo>
                <a:cubicBezTo>
                  <a:pt x="128009" y="217876"/>
                  <a:pt x="121868" y="224017"/>
                  <a:pt x="114293" y="224017"/>
                </a:cubicBezTo>
                <a:cubicBezTo>
                  <a:pt x="106718" y="224017"/>
                  <a:pt x="100577" y="217876"/>
                  <a:pt x="100577" y="210301"/>
                </a:cubicBezTo>
                <a:cubicBezTo>
                  <a:pt x="100577" y="202726"/>
                  <a:pt x="106718" y="196585"/>
                  <a:pt x="114293" y="19658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82998" y="2755136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40007" y="34289"/>
                </a:moveTo>
                <a:cubicBezTo>
                  <a:pt x="36865" y="34289"/>
                  <a:pt x="34294" y="36862"/>
                  <a:pt x="34294" y="40005"/>
                </a:cubicBezTo>
                <a:lnTo>
                  <a:pt x="34294" y="194309"/>
                </a:lnTo>
                <a:lnTo>
                  <a:pt x="34294" y="228598"/>
                </a:lnTo>
                <a:lnTo>
                  <a:pt x="34294" y="268603"/>
                </a:lnTo>
                <a:cubicBezTo>
                  <a:pt x="34294" y="278105"/>
                  <a:pt x="41938" y="285748"/>
                  <a:pt x="51440" y="285748"/>
                </a:cubicBezTo>
                <a:lnTo>
                  <a:pt x="314330" y="285748"/>
                </a:lnTo>
                <a:cubicBezTo>
                  <a:pt x="323833" y="285748"/>
                  <a:pt x="331477" y="278105"/>
                  <a:pt x="331477" y="268603"/>
                </a:cubicBezTo>
                <a:lnTo>
                  <a:pt x="331477" y="205738"/>
                </a:lnTo>
                <a:lnTo>
                  <a:pt x="331477" y="194309"/>
                </a:lnTo>
                <a:lnTo>
                  <a:pt x="331477" y="88510"/>
                </a:lnTo>
                <a:lnTo>
                  <a:pt x="232108" y="152089"/>
                </a:lnTo>
                <a:cubicBezTo>
                  <a:pt x="226822" y="155446"/>
                  <a:pt x="220107" y="155661"/>
                  <a:pt x="214606" y="152662"/>
                </a:cubicBezTo>
                <a:cubicBezTo>
                  <a:pt x="209105" y="149663"/>
                  <a:pt x="205678" y="143874"/>
                  <a:pt x="205678" y="137588"/>
                </a:cubicBezTo>
                <a:lnTo>
                  <a:pt x="205678" y="86939"/>
                </a:lnTo>
                <a:lnTo>
                  <a:pt x="105807" y="145304"/>
                </a:lnTo>
                <a:cubicBezTo>
                  <a:pt x="100522" y="148377"/>
                  <a:pt x="93949" y="148447"/>
                  <a:pt x="88664" y="145375"/>
                </a:cubicBezTo>
                <a:cubicBezTo>
                  <a:pt x="83379" y="142302"/>
                  <a:pt x="80090" y="136660"/>
                  <a:pt x="80090" y="130515"/>
                </a:cubicBezTo>
                <a:lnTo>
                  <a:pt x="80017" y="40005"/>
                </a:lnTo>
                <a:cubicBezTo>
                  <a:pt x="80017" y="36862"/>
                  <a:pt x="77446" y="34289"/>
                  <a:pt x="74304" y="34289"/>
                </a:cubicBezTo>
                <a:lnTo>
                  <a:pt x="40007" y="34289"/>
                </a:lnTo>
                <a:moveTo>
                  <a:pt x="0" y="40005"/>
                </a:moveTo>
                <a:cubicBezTo>
                  <a:pt x="0" y="17932"/>
                  <a:pt x="17930" y="0"/>
                  <a:pt x="40007" y="0"/>
                </a:cubicBezTo>
                <a:lnTo>
                  <a:pt x="74297" y="0"/>
                </a:lnTo>
                <a:cubicBezTo>
                  <a:pt x="96370" y="0"/>
                  <a:pt x="114304" y="17932"/>
                  <a:pt x="114304" y="40005"/>
                </a:cubicBezTo>
                <a:lnTo>
                  <a:pt x="114304" y="100656"/>
                </a:lnTo>
                <a:lnTo>
                  <a:pt x="188454" y="57364"/>
                </a:lnTo>
                <a:cubicBezTo>
                  <a:pt x="211314" y="44006"/>
                  <a:pt x="240034" y="60507"/>
                  <a:pt x="240034" y="87009"/>
                </a:cubicBezTo>
                <a:lnTo>
                  <a:pt x="240034" y="106298"/>
                </a:lnTo>
                <a:lnTo>
                  <a:pt x="312970" y="59579"/>
                </a:lnTo>
                <a:cubicBezTo>
                  <a:pt x="335830" y="45004"/>
                  <a:pt x="365764" y="61365"/>
                  <a:pt x="365764" y="88510"/>
                </a:cubicBezTo>
                <a:lnTo>
                  <a:pt x="365764" y="194309"/>
                </a:lnTo>
                <a:lnTo>
                  <a:pt x="365764" y="205738"/>
                </a:lnTo>
                <a:lnTo>
                  <a:pt x="365764" y="268603"/>
                </a:lnTo>
                <a:cubicBezTo>
                  <a:pt x="365764" y="297036"/>
                  <a:pt x="342761" y="320037"/>
                  <a:pt x="314330" y="320037"/>
                </a:cubicBezTo>
                <a:lnTo>
                  <a:pt x="51440" y="320037"/>
                </a:lnTo>
                <a:cubicBezTo>
                  <a:pt x="23010" y="320037"/>
                  <a:pt x="7" y="297032"/>
                  <a:pt x="7" y="268603"/>
                </a:cubicBezTo>
                <a:lnTo>
                  <a:pt x="7" y="228598"/>
                </a:lnTo>
                <a:lnTo>
                  <a:pt x="7" y="194309"/>
                </a:lnTo>
                <a:lnTo>
                  <a:pt x="0" y="4000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541397" y="2732276"/>
            <a:ext cx="277603" cy="365760"/>
          </a:xfrm>
          <a:custGeom>
            <a:avLst/>
            <a:gdLst/>
            <a:ahLst/>
            <a:cxnLst/>
            <a:rect l="l" t="t" r="r" b="b"/>
            <a:pathLst>
              <a:path w="277603" h="365760">
                <a:moveTo>
                  <a:pt x="34700" y="148396"/>
                </a:moveTo>
                <a:cubicBezTo>
                  <a:pt x="34700" y="94538"/>
                  <a:pt x="71569" y="49209"/>
                  <a:pt x="121451" y="36342"/>
                </a:cubicBezTo>
                <a:lnTo>
                  <a:pt x="121451" y="74224"/>
                </a:lnTo>
                <a:cubicBezTo>
                  <a:pt x="121451" y="89549"/>
                  <a:pt x="133019" y="101045"/>
                  <a:pt x="146464" y="103287"/>
                </a:cubicBezTo>
                <a:cubicBezTo>
                  <a:pt x="201190" y="112468"/>
                  <a:pt x="242903" y="160038"/>
                  <a:pt x="242903" y="217364"/>
                </a:cubicBezTo>
                <a:cubicBezTo>
                  <a:pt x="242903" y="271222"/>
                  <a:pt x="206034" y="316551"/>
                  <a:pt x="156152" y="329418"/>
                </a:cubicBezTo>
                <a:lnTo>
                  <a:pt x="156152" y="291536"/>
                </a:lnTo>
                <a:cubicBezTo>
                  <a:pt x="156152" y="276211"/>
                  <a:pt x="144584" y="264715"/>
                  <a:pt x="131140" y="262473"/>
                </a:cubicBezTo>
                <a:cubicBezTo>
                  <a:pt x="76413" y="253293"/>
                  <a:pt x="34700" y="205722"/>
                  <a:pt x="34700" y="148396"/>
                </a:cubicBezTo>
                <a:lnTo>
                  <a:pt x="34700" y="148396"/>
                </a:lnTo>
                <a:moveTo>
                  <a:pt x="156152" y="28463"/>
                </a:moveTo>
                <a:cubicBezTo>
                  <a:pt x="156152" y="12052"/>
                  <a:pt x="141622" y="-2911"/>
                  <a:pt x="123186" y="486"/>
                </a:cubicBezTo>
                <a:cubicBezTo>
                  <a:pt x="53136" y="13281"/>
                  <a:pt x="0" y="74586"/>
                  <a:pt x="0" y="148396"/>
                </a:cubicBezTo>
                <a:cubicBezTo>
                  <a:pt x="0" y="221556"/>
                  <a:pt x="52267" y="282498"/>
                  <a:pt x="121451" y="296017"/>
                </a:cubicBezTo>
                <a:lnTo>
                  <a:pt x="121451" y="337297"/>
                </a:lnTo>
                <a:cubicBezTo>
                  <a:pt x="121451" y="353708"/>
                  <a:pt x="135981" y="368671"/>
                  <a:pt x="154417" y="365274"/>
                </a:cubicBezTo>
                <a:cubicBezTo>
                  <a:pt x="224467" y="352479"/>
                  <a:pt x="277603" y="291174"/>
                  <a:pt x="277603" y="217364"/>
                </a:cubicBezTo>
                <a:cubicBezTo>
                  <a:pt x="277603" y="144204"/>
                  <a:pt x="225336" y="83262"/>
                  <a:pt x="156152" y="69743"/>
                </a:cubicBezTo>
                <a:lnTo>
                  <a:pt x="156152" y="28463"/>
                </a:lnTo>
                <a:moveTo>
                  <a:pt x="127234" y="183096"/>
                </a:moveTo>
                <a:cubicBezTo>
                  <a:pt x="127234" y="176706"/>
                  <a:pt x="132411" y="171530"/>
                  <a:pt x="138802" y="171530"/>
                </a:cubicBezTo>
                <a:cubicBezTo>
                  <a:pt x="145189" y="171530"/>
                  <a:pt x="150369" y="176710"/>
                  <a:pt x="150369" y="183096"/>
                </a:cubicBezTo>
                <a:cubicBezTo>
                  <a:pt x="150369" y="189486"/>
                  <a:pt x="145192" y="194661"/>
                  <a:pt x="138802" y="194661"/>
                </a:cubicBezTo>
                <a:cubicBezTo>
                  <a:pt x="132414" y="194661"/>
                  <a:pt x="127234" y="189482"/>
                  <a:pt x="127234" y="183096"/>
                </a:cubicBezTo>
                <a:moveTo>
                  <a:pt x="185070" y="183096"/>
                </a:moveTo>
                <a:cubicBezTo>
                  <a:pt x="185070" y="157544"/>
                  <a:pt x="164355" y="136827"/>
                  <a:pt x="138802" y="136827"/>
                </a:cubicBezTo>
                <a:cubicBezTo>
                  <a:pt x="113248" y="136827"/>
                  <a:pt x="92534" y="157540"/>
                  <a:pt x="92534" y="183096"/>
                </a:cubicBezTo>
                <a:cubicBezTo>
                  <a:pt x="92534" y="208648"/>
                  <a:pt x="113248" y="229364"/>
                  <a:pt x="138802" y="229364"/>
                </a:cubicBezTo>
                <a:cubicBezTo>
                  <a:pt x="164355" y="229364"/>
                  <a:pt x="185070" y="208652"/>
                  <a:pt x="185070" y="183096"/>
                </a:cubicBezTo>
                <a:lnTo>
                  <a:pt x="185070" y="18309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311639" y="2803403"/>
            <a:ext cx="365760" cy="223506"/>
          </a:xfrm>
          <a:custGeom>
            <a:avLst/>
            <a:gdLst/>
            <a:ahLst/>
            <a:cxnLst/>
            <a:rect l="l" t="t" r="r" b="b"/>
            <a:pathLst>
              <a:path w="365760" h="223506">
                <a:moveTo>
                  <a:pt x="114808" y="142040"/>
                </a:moveTo>
                <a:cubicBezTo>
                  <a:pt x="120650" y="148645"/>
                  <a:pt x="127127" y="155120"/>
                  <a:pt x="134303" y="161152"/>
                </a:cubicBezTo>
                <a:cubicBezTo>
                  <a:pt x="155700" y="179249"/>
                  <a:pt x="182562" y="193026"/>
                  <a:pt x="213355" y="193026"/>
                </a:cubicBezTo>
                <a:cubicBezTo>
                  <a:pt x="244152" y="193026"/>
                  <a:pt x="271010" y="179184"/>
                  <a:pt x="292407" y="161152"/>
                </a:cubicBezTo>
                <a:cubicBezTo>
                  <a:pt x="311646" y="144961"/>
                  <a:pt x="325870" y="125784"/>
                  <a:pt x="333869" y="111753"/>
                </a:cubicBezTo>
                <a:cubicBezTo>
                  <a:pt x="325870" y="97721"/>
                  <a:pt x="311646" y="78607"/>
                  <a:pt x="292407" y="62354"/>
                </a:cubicBezTo>
                <a:cubicBezTo>
                  <a:pt x="271010" y="44256"/>
                  <a:pt x="244148" y="30479"/>
                  <a:pt x="213355" y="30479"/>
                </a:cubicBezTo>
                <a:cubicBezTo>
                  <a:pt x="182558" y="30479"/>
                  <a:pt x="155700" y="44259"/>
                  <a:pt x="134303" y="62354"/>
                </a:cubicBezTo>
                <a:cubicBezTo>
                  <a:pt x="127127" y="68386"/>
                  <a:pt x="120653" y="74863"/>
                  <a:pt x="114808" y="81466"/>
                </a:cubicBezTo>
                <a:cubicBezTo>
                  <a:pt x="105920" y="91499"/>
                  <a:pt x="91506" y="94545"/>
                  <a:pt x="79249" y="88957"/>
                </a:cubicBezTo>
                <a:lnTo>
                  <a:pt x="44835" y="73212"/>
                </a:lnTo>
                <a:lnTo>
                  <a:pt x="58233" y="96642"/>
                </a:lnTo>
                <a:cubicBezTo>
                  <a:pt x="63565" y="106040"/>
                  <a:pt x="63565" y="117533"/>
                  <a:pt x="58233" y="126866"/>
                </a:cubicBezTo>
                <a:lnTo>
                  <a:pt x="44835" y="150296"/>
                </a:lnTo>
                <a:lnTo>
                  <a:pt x="79311" y="134485"/>
                </a:lnTo>
                <a:cubicBezTo>
                  <a:pt x="91502" y="128898"/>
                  <a:pt x="105917" y="131946"/>
                  <a:pt x="114871" y="141977"/>
                </a:cubicBezTo>
                <a:lnTo>
                  <a:pt x="114808" y="142040"/>
                </a:lnTo>
                <a:moveTo>
                  <a:pt x="2674" y="162614"/>
                </a:moveTo>
                <a:lnTo>
                  <a:pt x="31755" y="111753"/>
                </a:lnTo>
                <a:lnTo>
                  <a:pt x="2674" y="60892"/>
                </a:lnTo>
                <a:cubicBezTo>
                  <a:pt x="-1708" y="53210"/>
                  <a:pt x="-629" y="43622"/>
                  <a:pt x="5340" y="37082"/>
                </a:cubicBezTo>
                <a:cubicBezTo>
                  <a:pt x="11309" y="30542"/>
                  <a:pt x="20768" y="28638"/>
                  <a:pt x="28771" y="32319"/>
                </a:cubicBezTo>
                <a:lnTo>
                  <a:pt x="91948" y="61274"/>
                </a:lnTo>
                <a:cubicBezTo>
                  <a:pt x="98616" y="53717"/>
                  <a:pt x="106235" y="46163"/>
                  <a:pt x="114618" y="39051"/>
                </a:cubicBezTo>
                <a:cubicBezTo>
                  <a:pt x="139508" y="18097"/>
                  <a:pt x="173100" y="0"/>
                  <a:pt x="213355" y="0"/>
                </a:cubicBezTo>
                <a:cubicBezTo>
                  <a:pt x="253611" y="0"/>
                  <a:pt x="287202" y="18097"/>
                  <a:pt x="312092" y="39051"/>
                </a:cubicBezTo>
                <a:cubicBezTo>
                  <a:pt x="336920" y="60005"/>
                  <a:pt x="354571" y="85022"/>
                  <a:pt x="363525" y="102419"/>
                </a:cubicBezTo>
                <a:cubicBezTo>
                  <a:pt x="366510" y="108262"/>
                  <a:pt x="366510" y="115181"/>
                  <a:pt x="363525" y="121024"/>
                </a:cubicBezTo>
                <a:cubicBezTo>
                  <a:pt x="354571" y="138422"/>
                  <a:pt x="336920" y="163439"/>
                  <a:pt x="312092" y="184392"/>
                </a:cubicBezTo>
                <a:cubicBezTo>
                  <a:pt x="287202" y="205408"/>
                  <a:pt x="253611" y="223506"/>
                  <a:pt x="213355" y="223506"/>
                </a:cubicBezTo>
                <a:cubicBezTo>
                  <a:pt x="173100" y="223506"/>
                  <a:pt x="139508" y="205408"/>
                  <a:pt x="114618" y="184455"/>
                </a:cubicBezTo>
                <a:cubicBezTo>
                  <a:pt x="106235" y="177343"/>
                  <a:pt x="98682" y="169786"/>
                  <a:pt x="91948" y="162232"/>
                </a:cubicBezTo>
                <a:lnTo>
                  <a:pt x="28771" y="191187"/>
                </a:lnTo>
                <a:cubicBezTo>
                  <a:pt x="20771" y="194870"/>
                  <a:pt x="11247" y="192964"/>
                  <a:pt x="5340" y="186424"/>
                </a:cubicBezTo>
                <a:cubicBezTo>
                  <a:pt x="-563" y="179884"/>
                  <a:pt x="-1708" y="170296"/>
                  <a:pt x="2674" y="162614"/>
                </a:cubicBezTo>
                <a:lnTo>
                  <a:pt x="2674" y="162614"/>
                </a:lnTo>
                <a:moveTo>
                  <a:pt x="264152" y="91434"/>
                </a:moveTo>
                <a:cubicBezTo>
                  <a:pt x="275373" y="91434"/>
                  <a:pt x="284470" y="100531"/>
                  <a:pt x="284470" y="111753"/>
                </a:cubicBezTo>
                <a:cubicBezTo>
                  <a:pt x="284470" y="122975"/>
                  <a:pt x="275373" y="132072"/>
                  <a:pt x="264152" y="132072"/>
                </a:cubicBezTo>
                <a:cubicBezTo>
                  <a:pt x="252930" y="132072"/>
                  <a:pt x="243834" y="122975"/>
                  <a:pt x="243834" y="111753"/>
                </a:cubicBezTo>
                <a:cubicBezTo>
                  <a:pt x="243834" y="100531"/>
                  <a:pt x="252930" y="91434"/>
                  <a:pt x="264152" y="91434"/>
                </a:cubicBezTo>
                <a:lnTo>
                  <a:pt x="264152" y="9143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Habitat destruction is a major threat to mangroves, often cleared for development.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degradation significantly impacts these ecosystems.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1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Habitat Loss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54583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Industrial pollution severely impacts mangrove health.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Toxic runoff leads to ecosystem degradation.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54583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Industrial Pollution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36015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Climate change poses significant risks to mangroves.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Rising sea levels can lead to habitat loss and increased salinity.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6015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Climate Impact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17447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Overfishing threatens mangrove biodiversity.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Destructive fishing practices disrupt the delicate balance of these ecosystems.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17447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Overfishing Issues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Threats to Mangroves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eELUGeE501HS-.jpg">    </p:cNvPr>
          <p:cNvPicPr>
            <a:picLocks noChangeAspect="1"/>
          </p:cNvPicPr>
          <p:nvPr/>
        </p:nvPicPr>
        <p:blipFill>
          <a:blip r:embed="rId2"/>
          <a:srcRect l="0" r="0" t="6864" b="6864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Awareness campaigns highlight the significance of mangrove conservation.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programs actively involve communities in protecting their natural environment.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Education and Awareness Initiatives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Sustainable fishing and responsible land-use practices are vital for resource conservation.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methods support ecological balance and benefit local communities.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Implementation of Sustainable Practices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Protected areas and national parks are crucial for safeguarding biodiversity.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provide essential habitats for numerous species and ecosystems.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Establishment of Protected Areas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 Efforts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LHKV1ZPp2TS3-.jpg">    </p:cNvPr>
          <p:cNvPicPr>
            <a:picLocks noChangeAspect="1"/>
          </p:cNvPicPr>
          <p:nvPr/>
        </p:nvPicPr>
        <p:blipFill>
          <a:blip r:embed="rId2"/>
          <a:srcRect l="32586" r="32586" t="0" b="0"/>
          <a:stretch/>
        </p:blipFill>
        <p:spPr>
          <a:xfrm>
            <a:off x="0" y="-1"/>
            <a:ext cx="3584170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4046218" y="314651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Utilize diverse materials like cardboard and clay to enhance visual appeal and structural integrity.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046218" y="2680209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Material Variety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960126" y="314651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Ensure the model's scale accurately represents the mangroves to create a more engaging visual experience.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960126" y="2680209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Scale &amp; Proportion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Incorporate trees, wildlife, and water to depict the vibrant ecosystem of UAE mangroves.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Natural Features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Apply textures and colors to enhance the model's lifelike quality and immersion.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Realistic Details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046218" y="2203265"/>
            <a:ext cx="365760" cy="365756"/>
          </a:xfrm>
          <a:custGeom>
            <a:avLst/>
            <a:gdLst/>
            <a:ahLst/>
            <a:cxnLst/>
            <a:rect l="l" t="t" r="r" b="b"/>
            <a:pathLst>
              <a:path w="365760" h="365756">
                <a:moveTo>
                  <a:pt x="361755" y="313892"/>
                </a:moveTo>
                <a:cubicBezTo>
                  <a:pt x="355683" y="321178"/>
                  <a:pt x="344824" y="322107"/>
                  <a:pt x="337611" y="316035"/>
                </a:cubicBezTo>
                <a:lnTo>
                  <a:pt x="223168" y="220167"/>
                </a:lnTo>
                <a:lnTo>
                  <a:pt x="249887" y="197808"/>
                </a:lnTo>
                <a:lnTo>
                  <a:pt x="359615" y="289748"/>
                </a:lnTo>
                <a:cubicBezTo>
                  <a:pt x="366901" y="295820"/>
                  <a:pt x="367830" y="306679"/>
                  <a:pt x="361759" y="313896"/>
                </a:cubicBezTo>
                <a:lnTo>
                  <a:pt x="361755" y="313892"/>
                </a:lnTo>
                <a:moveTo>
                  <a:pt x="80010" y="34290"/>
                </a:moveTo>
                <a:cubicBezTo>
                  <a:pt x="54762" y="34290"/>
                  <a:pt x="34290" y="54757"/>
                  <a:pt x="34290" y="80009"/>
                </a:cubicBezTo>
                <a:cubicBezTo>
                  <a:pt x="34290" y="105261"/>
                  <a:pt x="54758" y="125729"/>
                  <a:pt x="80010" y="125729"/>
                </a:cubicBezTo>
                <a:cubicBezTo>
                  <a:pt x="105258" y="125729"/>
                  <a:pt x="125730" y="105261"/>
                  <a:pt x="125730" y="80009"/>
                </a:cubicBezTo>
                <a:cubicBezTo>
                  <a:pt x="125730" y="54757"/>
                  <a:pt x="105262" y="34290"/>
                  <a:pt x="80010" y="34290"/>
                </a:cubicBezTo>
                <a:lnTo>
                  <a:pt x="80010" y="34290"/>
                </a:lnTo>
                <a:moveTo>
                  <a:pt x="80010" y="0"/>
                </a:moveTo>
                <a:cubicBezTo>
                  <a:pt x="124230" y="0"/>
                  <a:pt x="160020" y="35789"/>
                  <a:pt x="160020" y="80009"/>
                </a:cubicBezTo>
                <a:cubicBezTo>
                  <a:pt x="160020" y="92796"/>
                  <a:pt x="157021" y="104870"/>
                  <a:pt x="151732" y="115586"/>
                </a:cubicBezTo>
                <a:lnTo>
                  <a:pt x="205382" y="160519"/>
                </a:lnTo>
                <a:lnTo>
                  <a:pt x="337611" y="49721"/>
                </a:lnTo>
                <a:cubicBezTo>
                  <a:pt x="344897" y="43649"/>
                  <a:pt x="355683" y="44578"/>
                  <a:pt x="361755" y="51864"/>
                </a:cubicBezTo>
                <a:cubicBezTo>
                  <a:pt x="367827" y="59150"/>
                  <a:pt x="366897" y="69936"/>
                  <a:pt x="359612" y="76011"/>
                </a:cubicBezTo>
                <a:lnTo>
                  <a:pt x="151732" y="250174"/>
                </a:lnTo>
                <a:cubicBezTo>
                  <a:pt x="157017" y="260890"/>
                  <a:pt x="160020" y="272960"/>
                  <a:pt x="160020" y="285751"/>
                </a:cubicBezTo>
                <a:cubicBezTo>
                  <a:pt x="160020" y="329971"/>
                  <a:pt x="124230" y="365760"/>
                  <a:pt x="80010" y="365760"/>
                </a:cubicBezTo>
                <a:cubicBezTo>
                  <a:pt x="35790" y="365760"/>
                  <a:pt x="0" y="329971"/>
                  <a:pt x="0" y="285751"/>
                </a:cubicBezTo>
                <a:cubicBezTo>
                  <a:pt x="0" y="241531"/>
                  <a:pt x="35790" y="205742"/>
                  <a:pt x="80010" y="205742"/>
                </a:cubicBezTo>
                <a:cubicBezTo>
                  <a:pt x="99011" y="205742"/>
                  <a:pt x="116513" y="212384"/>
                  <a:pt x="130229" y="223459"/>
                </a:cubicBezTo>
                <a:lnTo>
                  <a:pt x="178663" y="182882"/>
                </a:lnTo>
                <a:lnTo>
                  <a:pt x="130229" y="142305"/>
                </a:lnTo>
                <a:cubicBezTo>
                  <a:pt x="116513" y="153376"/>
                  <a:pt x="99011" y="160022"/>
                  <a:pt x="80010" y="160022"/>
                </a:cubicBezTo>
                <a:cubicBezTo>
                  <a:pt x="35790" y="160022"/>
                  <a:pt x="0" y="124233"/>
                  <a:pt x="0" y="80013"/>
                </a:cubicBezTo>
                <a:cubicBezTo>
                  <a:pt x="0" y="35793"/>
                  <a:pt x="35790" y="4"/>
                  <a:pt x="80010" y="4"/>
                </a:cubicBezTo>
                <a:lnTo>
                  <a:pt x="80010" y="0"/>
                </a:lnTo>
                <a:moveTo>
                  <a:pt x="125730" y="285747"/>
                </a:moveTo>
                <a:cubicBezTo>
                  <a:pt x="125730" y="260495"/>
                  <a:pt x="105262" y="240028"/>
                  <a:pt x="80010" y="240028"/>
                </a:cubicBezTo>
                <a:cubicBezTo>
                  <a:pt x="54762" y="240028"/>
                  <a:pt x="34290" y="260495"/>
                  <a:pt x="34290" y="285747"/>
                </a:cubicBezTo>
                <a:cubicBezTo>
                  <a:pt x="34290" y="310999"/>
                  <a:pt x="54758" y="331467"/>
                  <a:pt x="80010" y="331467"/>
                </a:cubicBezTo>
                <a:cubicBezTo>
                  <a:pt x="105258" y="331467"/>
                  <a:pt x="125730" y="310999"/>
                  <a:pt x="125730" y="285747"/>
                </a:cubicBezTo>
                <a:lnTo>
                  <a:pt x="125730" y="28574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960126" y="220120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069058" y="4197761"/>
            <a:ext cx="320081" cy="365760"/>
          </a:xfrm>
          <a:custGeom>
            <a:avLst/>
            <a:gdLst/>
            <a:ahLst/>
            <a:cxnLst/>
            <a:rect l="l" t="t" r="r" b="b"/>
            <a:pathLst>
              <a:path w="320081" h="365760">
                <a:moveTo>
                  <a:pt x="172741" y="5644"/>
                </a:moveTo>
                <a:cubicBezTo>
                  <a:pt x="169528" y="2070"/>
                  <a:pt x="164883" y="0"/>
                  <a:pt x="160024" y="0"/>
                </a:cubicBezTo>
                <a:cubicBezTo>
                  <a:pt x="155166" y="0"/>
                  <a:pt x="150524" y="2070"/>
                  <a:pt x="147308" y="5644"/>
                </a:cubicBezTo>
                <a:lnTo>
                  <a:pt x="44437" y="119944"/>
                </a:lnTo>
                <a:cubicBezTo>
                  <a:pt x="39936" y="124944"/>
                  <a:pt x="38794" y="132230"/>
                  <a:pt x="41508" y="138374"/>
                </a:cubicBezTo>
                <a:cubicBezTo>
                  <a:pt x="44222" y="144519"/>
                  <a:pt x="50368" y="148590"/>
                  <a:pt x="57154" y="148590"/>
                </a:cubicBezTo>
                <a:lnTo>
                  <a:pt x="65585" y="148590"/>
                </a:lnTo>
                <a:lnTo>
                  <a:pt x="21292" y="200312"/>
                </a:lnTo>
                <a:cubicBezTo>
                  <a:pt x="16936" y="205385"/>
                  <a:pt x="15934" y="212528"/>
                  <a:pt x="18722" y="218600"/>
                </a:cubicBezTo>
                <a:cubicBezTo>
                  <a:pt x="21506" y="224672"/>
                  <a:pt x="27581" y="228600"/>
                  <a:pt x="34294" y="228600"/>
                </a:cubicBezTo>
                <a:lnTo>
                  <a:pt x="51437" y="228600"/>
                </a:lnTo>
                <a:lnTo>
                  <a:pt x="3431" y="292608"/>
                </a:lnTo>
                <a:cubicBezTo>
                  <a:pt x="-499" y="297824"/>
                  <a:pt x="-1069" y="304751"/>
                  <a:pt x="1789" y="310538"/>
                </a:cubicBezTo>
                <a:cubicBezTo>
                  <a:pt x="4648" y="316324"/>
                  <a:pt x="10649" y="320040"/>
                  <a:pt x="17147" y="320040"/>
                </a:cubicBezTo>
                <a:lnTo>
                  <a:pt x="114301" y="320040"/>
                </a:lnTo>
                <a:lnTo>
                  <a:pt x="142875" y="320040"/>
                </a:lnTo>
                <a:lnTo>
                  <a:pt x="142875" y="348617"/>
                </a:lnTo>
                <a:cubicBezTo>
                  <a:pt x="142875" y="358119"/>
                  <a:pt x="150518" y="365764"/>
                  <a:pt x="160018" y="365764"/>
                </a:cubicBezTo>
                <a:cubicBezTo>
                  <a:pt x="169518" y="365764"/>
                  <a:pt x="177162" y="358119"/>
                  <a:pt x="177162" y="348620"/>
                </a:cubicBezTo>
                <a:lnTo>
                  <a:pt x="177162" y="320047"/>
                </a:lnTo>
                <a:lnTo>
                  <a:pt x="205735" y="320047"/>
                </a:lnTo>
                <a:lnTo>
                  <a:pt x="302889" y="320047"/>
                </a:lnTo>
                <a:cubicBezTo>
                  <a:pt x="309390" y="320047"/>
                  <a:pt x="315318" y="316404"/>
                  <a:pt x="318247" y="310545"/>
                </a:cubicBezTo>
                <a:cubicBezTo>
                  <a:pt x="321176" y="304685"/>
                  <a:pt x="320532" y="297758"/>
                  <a:pt x="316605" y="292615"/>
                </a:cubicBezTo>
                <a:lnTo>
                  <a:pt x="268599" y="228607"/>
                </a:lnTo>
                <a:lnTo>
                  <a:pt x="285743" y="228607"/>
                </a:lnTo>
                <a:cubicBezTo>
                  <a:pt x="292458" y="228607"/>
                  <a:pt x="298530" y="224679"/>
                  <a:pt x="301315" y="218607"/>
                </a:cubicBezTo>
                <a:cubicBezTo>
                  <a:pt x="304099" y="212536"/>
                  <a:pt x="303101" y="205392"/>
                  <a:pt x="298744" y="200319"/>
                </a:cubicBezTo>
                <a:lnTo>
                  <a:pt x="254452" y="148597"/>
                </a:lnTo>
                <a:lnTo>
                  <a:pt x="262883" y="148597"/>
                </a:lnTo>
                <a:cubicBezTo>
                  <a:pt x="269668" y="148597"/>
                  <a:pt x="275814" y="144596"/>
                  <a:pt x="278528" y="138455"/>
                </a:cubicBezTo>
                <a:cubicBezTo>
                  <a:pt x="281242" y="132310"/>
                  <a:pt x="280170" y="125024"/>
                  <a:pt x="275599" y="120024"/>
                </a:cubicBezTo>
                <a:lnTo>
                  <a:pt x="172729" y="5724"/>
                </a:lnTo>
                <a:lnTo>
                  <a:pt x="172741" y="5644"/>
                </a:lnTo>
                <a:moveTo>
                  <a:pt x="177171" y="285750"/>
                </a:moveTo>
                <a:lnTo>
                  <a:pt x="177171" y="154307"/>
                </a:lnTo>
                <a:cubicBezTo>
                  <a:pt x="177171" y="144804"/>
                  <a:pt x="169528" y="137164"/>
                  <a:pt x="160028" y="137164"/>
                </a:cubicBezTo>
                <a:cubicBezTo>
                  <a:pt x="150528" y="137164"/>
                  <a:pt x="142884" y="144808"/>
                  <a:pt x="142884" y="154310"/>
                </a:cubicBezTo>
                <a:lnTo>
                  <a:pt x="142884" y="285757"/>
                </a:lnTo>
                <a:lnTo>
                  <a:pt x="114310" y="285757"/>
                </a:lnTo>
                <a:lnTo>
                  <a:pt x="51447" y="285757"/>
                </a:lnTo>
                <a:lnTo>
                  <a:pt x="99452" y="221749"/>
                </a:lnTo>
                <a:cubicBezTo>
                  <a:pt x="103383" y="216534"/>
                  <a:pt x="103953" y="209606"/>
                  <a:pt x="101094" y="203820"/>
                </a:cubicBezTo>
                <a:cubicBezTo>
                  <a:pt x="98236" y="198033"/>
                  <a:pt x="92234" y="194317"/>
                  <a:pt x="85737" y="194317"/>
                </a:cubicBezTo>
                <a:lnTo>
                  <a:pt x="71592" y="194317"/>
                </a:lnTo>
                <a:lnTo>
                  <a:pt x="115885" y="142595"/>
                </a:lnTo>
                <a:cubicBezTo>
                  <a:pt x="120242" y="137522"/>
                  <a:pt x="121243" y="130379"/>
                  <a:pt x="118455" y="124307"/>
                </a:cubicBezTo>
                <a:cubicBezTo>
                  <a:pt x="115671" y="118236"/>
                  <a:pt x="109596" y="114307"/>
                  <a:pt x="102884" y="114307"/>
                </a:cubicBezTo>
                <a:lnTo>
                  <a:pt x="95669" y="114307"/>
                </a:lnTo>
                <a:lnTo>
                  <a:pt x="160034" y="42798"/>
                </a:lnTo>
                <a:lnTo>
                  <a:pt x="224399" y="114307"/>
                </a:lnTo>
                <a:lnTo>
                  <a:pt x="217184" y="114307"/>
                </a:lnTo>
                <a:cubicBezTo>
                  <a:pt x="210469" y="114307"/>
                  <a:pt x="204397" y="118236"/>
                  <a:pt x="201612" y="124307"/>
                </a:cubicBezTo>
                <a:cubicBezTo>
                  <a:pt x="198828" y="130379"/>
                  <a:pt x="199826" y="137522"/>
                  <a:pt x="204183" y="142595"/>
                </a:cubicBezTo>
                <a:lnTo>
                  <a:pt x="248475" y="194317"/>
                </a:lnTo>
                <a:lnTo>
                  <a:pt x="234331" y="194317"/>
                </a:lnTo>
                <a:cubicBezTo>
                  <a:pt x="227830" y="194317"/>
                  <a:pt x="221902" y="197960"/>
                  <a:pt x="218974" y="203820"/>
                </a:cubicBezTo>
                <a:cubicBezTo>
                  <a:pt x="216045" y="209679"/>
                  <a:pt x="216688" y="216607"/>
                  <a:pt x="220616" y="221749"/>
                </a:cubicBezTo>
                <a:lnTo>
                  <a:pt x="268621" y="285757"/>
                </a:lnTo>
                <a:lnTo>
                  <a:pt x="205757" y="285757"/>
                </a:lnTo>
                <a:lnTo>
                  <a:pt x="177171" y="28575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960126" y="4197797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331404" y="184417"/>
                </a:moveTo>
                <a:cubicBezTo>
                  <a:pt x="331404" y="186344"/>
                  <a:pt x="330691" y="188132"/>
                  <a:pt x="328405" y="190132"/>
                </a:cubicBezTo>
                <a:cubicBezTo>
                  <a:pt x="325691" y="192345"/>
                  <a:pt x="321192" y="194276"/>
                  <a:pt x="315691" y="194276"/>
                </a:cubicBezTo>
                <a:lnTo>
                  <a:pt x="245696" y="194276"/>
                </a:lnTo>
                <a:cubicBezTo>
                  <a:pt x="207840" y="194276"/>
                  <a:pt x="177130" y="224986"/>
                  <a:pt x="177130" y="262842"/>
                </a:cubicBezTo>
                <a:cubicBezTo>
                  <a:pt x="177130" y="267699"/>
                  <a:pt x="177631" y="272412"/>
                  <a:pt x="178630" y="276983"/>
                </a:cubicBezTo>
                <a:cubicBezTo>
                  <a:pt x="180985" y="288195"/>
                  <a:pt x="185916" y="299195"/>
                  <a:pt x="188915" y="305983"/>
                </a:cubicBezTo>
                <a:lnTo>
                  <a:pt x="188915" y="305983"/>
                </a:lnTo>
                <a:cubicBezTo>
                  <a:pt x="189416" y="307127"/>
                  <a:pt x="189914" y="308126"/>
                  <a:pt x="190272" y="309054"/>
                </a:cubicBezTo>
                <a:cubicBezTo>
                  <a:pt x="193842" y="317268"/>
                  <a:pt x="194274" y="320054"/>
                  <a:pt x="194274" y="321268"/>
                </a:cubicBezTo>
                <a:cubicBezTo>
                  <a:pt x="194274" y="325053"/>
                  <a:pt x="192917" y="328052"/>
                  <a:pt x="191560" y="329698"/>
                </a:cubicBezTo>
                <a:cubicBezTo>
                  <a:pt x="190916" y="330484"/>
                  <a:pt x="190418" y="330842"/>
                  <a:pt x="190129" y="330985"/>
                </a:cubicBezTo>
                <a:cubicBezTo>
                  <a:pt x="189914" y="331127"/>
                  <a:pt x="189559" y="331201"/>
                  <a:pt x="188988" y="331270"/>
                </a:cubicBezTo>
                <a:cubicBezTo>
                  <a:pt x="186918" y="331343"/>
                  <a:pt x="184917" y="331413"/>
                  <a:pt x="182847" y="331413"/>
                </a:cubicBezTo>
                <a:cubicBezTo>
                  <a:pt x="100782" y="331413"/>
                  <a:pt x="34286" y="264916"/>
                  <a:pt x="34286" y="182852"/>
                </a:cubicBezTo>
                <a:cubicBezTo>
                  <a:pt x="34286" y="100788"/>
                  <a:pt x="100782" y="34291"/>
                  <a:pt x="182847" y="34291"/>
                </a:cubicBezTo>
                <a:cubicBezTo>
                  <a:pt x="264913" y="34291"/>
                  <a:pt x="331408" y="100788"/>
                  <a:pt x="331408" y="182852"/>
                </a:cubicBezTo>
                <a:cubicBezTo>
                  <a:pt x="331408" y="183353"/>
                  <a:pt x="331408" y="183850"/>
                  <a:pt x="331408" y="184424"/>
                </a:cubicBezTo>
                <a:lnTo>
                  <a:pt x="331404" y="184417"/>
                </a:lnTo>
                <a:moveTo>
                  <a:pt x="365687" y="184771"/>
                </a:moveTo>
                <a:cubicBezTo>
                  <a:pt x="365687" y="184128"/>
                  <a:pt x="365687" y="183484"/>
                  <a:pt x="365687" y="182844"/>
                </a:cubicBezTo>
                <a:cubicBezTo>
                  <a:pt x="365687" y="81852"/>
                  <a:pt x="283837" y="0"/>
                  <a:pt x="182843" y="0"/>
                </a:cubicBezTo>
                <a:cubicBezTo>
                  <a:pt x="81850" y="0"/>
                  <a:pt x="0" y="81852"/>
                  <a:pt x="0" y="182844"/>
                </a:cubicBezTo>
                <a:cubicBezTo>
                  <a:pt x="0" y="283837"/>
                  <a:pt x="81850" y="365689"/>
                  <a:pt x="182843" y="365689"/>
                </a:cubicBezTo>
                <a:cubicBezTo>
                  <a:pt x="185342" y="365689"/>
                  <a:pt x="187913" y="365615"/>
                  <a:pt x="190415" y="365546"/>
                </a:cubicBezTo>
                <a:cubicBezTo>
                  <a:pt x="213128" y="364617"/>
                  <a:pt x="228556" y="344047"/>
                  <a:pt x="228556" y="321265"/>
                </a:cubicBezTo>
                <a:cubicBezTo>
                  <a:pt x="228556" y="310908"/>
                  <a:pt x="224200" y="301053"/>
                  <a:pt x="219913" y="291267"/>
                </a:cubicBezTo>
                <a:cubicBezTo>
                  <a:pt x="216841" y="284268"/>
                  <a:pt x="213699" y="277196"/>
                  <a:pt x="212199" y="269911"/>
                </a:cubicBezTo>
                <a:cubicBezTo>
                  <a:pt x="211698" y="267626"/>
                  <a:pt x="211486" y="265267"/>
                  <a:pt x="211486" y="262839"/>
                </a:cubicBezTo>
                <a:cubicBezTo>
                  <a:pt x="211486" y="243911"/>
                  <a:pt x="226841" y="228555"/>
                  <a:pt x="245769" y="228555"/>
                </a:cubicBezTo>
                <a:lnTo>
                  <a:pt x="315691" y="228555"/>
                </a:lnTo>
                <a:cubicBezTo>
                  <a:pt x="341762" y="228555"/>
                  <a:pt x="365475" y="210841"/>
                  <a:pt x="365760" y="184771"/>
                </a:cubicBezTo>
                <a:lnTo>
                  <a:pt x="365687" y="184771"/>
                </a:lnTo>
                <a:moveTo>
                  <a:pt x="114278" y="182844"/>
                </a:moveTo>
                <a:cubicBezTo>
                  <a:pt x="114278" y="170221"/>
                  <a:pt x="104044" y="159989"/>
                  <a:pt x="91422" y="159989"/>
                </a:cubicBezTo>
                <a:cubicBezTo>
                  <a:pt x="78799" y="159989"/>
                  <a:pt x="68565" y="170221"/>
                  <a:pt x="68565" y="182844"/>
                </a:cubicBezTo>
                <a:cubicBezTo>
                  <a:pt x="68565" y="195468"/>
                  <a:pt x="78799" y="205700"/>
                  <a:pt x="91422" y="205700"/>
                </a:cubicBezTo>
                <a:cubicBezTo>
                  <a:pt x="104044" y="205700"/>
                  <a:pt x="114278" y="195468"/>
                  <a:pt x="114278" y="182844"/>
                </a:cubicBezTo>
                <a:moveTo>
                  <a:pt x="114278" y="137133"/>
                </a:moveTo>
                <a:cubicBezTo>
                  <a:pt x="126900" y="137133"/>
                  <a:pt x="137134" y="126901"/>
                  <a:pt x="137134" y="114278"/>
                </a:cubicBezTo>
                <a:cubicBezTo>
                  <a:pt x="137134" y="101654"/>
                  <a:pt x="126901" y="91422"/>
                  <a:pt x="114278" y="91422"/>
                </a:cubicBezTo>
                <a:cubicBezTo>
                  <a:pt x="101656" y="91422"/>
                  <a:pt x="91422" y="101654"/>
                  <a:pt x="91422" y="114278"/>
                </a:cubicBezTo>
                <a:cubicBezTo>
                  <a:pt x="91422" y="126901"/>
                  <a:pt x="101656" y="137133"/>
                  <a:pt x="114278" y="137133"/>
                </a:cubicBezTo>
                <a:moveTo>
                  <a:pt x="205700" y="91422"/>
                </a:moveTo>
                <a:cubicBezTo>
                  <a:pt x="205700" y="78799"/>
                  <a:pt x="195466" y="68567"/>
                  <a:pt x="182843" y="68567"/>
                </a:cubicBezTo>
                <a:cubicBezTo>
                  <a:pt x="170221" y="68567"/>
                  <a:pt x="159987" y="78799"/>
                  <a:pt x="159987" y="91422"/>
                </a:cubicBezTo>
                <a:cubicBezTo>
                  <a:pt x="159987" y="104046"/>
                  <a:pt x="170221" y="114278"/>
                  <a:pt x="182843" y="114278"/>
                </a:cubicBezTo>
                <a:cubicBezTo>
                  <a:pt x="195466" y="114278"/>
                  <a:pt x="205700" y="104046"/>
                  <a:pt x="205700" y="91422"/>
                </a:cubicBezTo>
                <a:moveTo>
                  <a:pt x="251412" y="137133"/>
                </a:moveTo>
                <a:cubicBezTo>
                  <a:pt x="264035" y="137133"/>
                  <a:pt x="274269" y="126901"/>
                  <a:pt x="274269" y="114278"/>
                </a:cubicBezTo>
                <a:cubicBezTo>
                  <a:pt x="274269" y="101654"/>
                  <a:pt x="264035" y="91422"/>
                  <a:pt x="251412" y="91422"/>
                </a:cubicBezTo>
                <a:cubicBezTo>
                  <a:pt x="238790" y="91422"/>
                  <a:pt x="228556" y="101654"/>
                  <a:pt x="228556" y="114278"/>
                </a:cubicBezTo>
                <a:cubicBezTo>
                  <a:pt x="228556" y="126901"/>
                  <a:pt x="238790" y="137133"/>
                  <a:pt x="251412" y="137133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27"/>
              </a:spcBef>
              <a:buNone/>
            </a:pPr>
            <a:r>
              <a:rPr lang="en-US" sz="333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a 3D Model of UAE Mangroves</a:t>
            </a:r>
            <a:endParaRPr lang="en-US" sz="33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315767"/>
            <a:ext cx="33832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Photographs of UAE mangroves should guide design decisions.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Real-world examples provide valuable insights into the ecosystem.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 References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3315767"/>
            <a:ext cx="33832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UAE mangroves host unique tree species and wildlife.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deep understanding of these features is essential for accurate representation.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UAE Mangrove Features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315767"/>
            <a:ext cx="33832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Thorough research is vital for creating an effective 3D model.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helps to organize ideas and streamline the design process.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Research Planning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Designing the 3D Model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QTY3QgW75ZG8-.jpg">    </p:cNvPr>
          <p:cNvPicPr>
            <a:picLocks noChangeAspect="1"/>
          </p:cNvPicPr>
          <p:nvPr/>
        </p:nvPicPr>
        <p:blipFill>
          <a:blip r:embed="rId2"/>
          <a:srcRect l="32350" r="32350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Employ various methods like cutting and gluing to shape the model.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techniques are fundamental for establishing a strong structure.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Techniques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Integrate textures and colors to enhance the model's realism.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Such details elevate the visual impact and authenticity.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Details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Maintain accurate scale and proportion for the model.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precision is vital for a convincing representation.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Scale &amp; Proportion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Choose a robust base to ensure the model's stability.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solid foundation improves both support and presentation.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 Base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31518" y="2319456"/>
            <a:ext cx="365760" cy="365756"/>
          </a:xfrm>
          <a:custGeom>
            <a:avLst/>
            <a:gdLst/>
            <a:ahLst/>
            <a:cxnLst/>
            <a:rect l="l" t="t" r="r" b="b"/>
            <a:pathLst>
              <a:path w="365760" h="365756">
                <a:moveTo>
                  <a:pt x="361755" y="313892"/>
                </a:moveTo>
                <a:cubicBezTo>
                  <a:pt x="355683" y="321178"/>
                  <a:pt x="344824" y="322107"/>
                  <a:pt x="337611" y="316035"/>
                </a:cubicBezTo>
                <a:lnTo>
                  <a:pt x="223168" y="220167"/>
                </a:lnTo>
                <a:lnTo>
                  <a:pt x="249887" y="197808"/>
                </a:lnTo>
                <a:lnTo>
                  <a:pt x="359615" y="289748"/>
                </a:lnTo>
                <a:cubicBezTo>
                  <a:pt x="366901" y="295820"/>
                  <a:pt x="367830" y="306679"/>
                  <a:pt x="361759" y="313896"/>
                </a:cubicBezTo>
                <a:lnTo>
                  <a:pt x="361755" y="313892"/>
                </a:lnTo>
                <a:moveTo>
                  <a:pt x="80010" y="34290"/>
                </a:moveTo>
                <a:cubicBezTo>
                  <a:pt x="54762" y="34290"/>
                  <a:pt x="34290" y="54757"/>
                  <a:pt x="34290" y="80009"/>
                </a:cubicBezTo>
                <a:cubicBezTo>
                  <a:pt x="34290" y="105261"/>
                  <a:pt x="54758" y="125729"/>
                  <a:pt x="80010" y="125729"/>
                </a:cubicBezTo>
                <a:cubicBezTo>
                  <a:pt x="105258" y="125729"/>
                  <a:pt x="125730" y="105261"/>
                  <a:pt x="125730" y="80009"/>
                </a:cubicBezTo>
                <a:cubicBezTo>
                  <a:pt x="125730" y="54757"/>
                  <a:pt x="105262" y="34290"/>
                  <a:pt x="80010" y="34290"/>
                </a:cubicBezTo>
                <a:lnTo>
                  <a:pt x="80010" y="34290"/>
                </a:lnTo>
                <a:moveTo>
                  <a:pt x="80010" y="0"/>
                </a:moveTo>
                <a:cubicBezTo>
                  <a:pt x="124230" y="0"/>
                  <a:pt x="160020" y="35789"/>
                  <a:pt x="160020" y="80009"/>
                </a:cubicBezTo>
                <a:cubicBezTo>
                  <a:pt x="160020" y="92796"/>
                  <a:pt x="157021" y="104870"/>
                  <a:pt x="151732" y="115586"/>
                </a:cubicBezTo>
                <a:lnTo>
                  <a:pt x="205382" y="160519"/>
                </a:lnTo>
                <a:lnTo>
                  <a:pt x="337611" y="49721"/>
                </a:lnTo>
                <a:cubicBezTo>
                  <a:pt x="344897" y="43649"/>
                  <a:pt x="355683" y="44578"/>
                  <a:pt x="361755" y="51864"/>
                </a:cubicBezTo>
                <a:cubicBezTo>
                  <a:pt x="367827" y="59150"/>
                  <a:pt x="366897" y="69936"/>
                  <a:pt x="359612" y="76011"/>
                </a:cubicBezTo>
                <a:lnTo>
                  <a:pt x="151732" y="250174"/>
                </a:lnTo>
                <a:cubicBezTo>
                  <a:pt x="157017" y="260890"/>
                  <a:pt x="160020" y="272960"/>
                  <a:pt x="160020" y="285751"/>
                </a:cubicBezTo>
                <a:cubicBezTo>
                  <a:pt x="160020" y="329971"/>
                  <a:pt x="124230" y="365760"/>
                  <a:pt x="80010" y="365760"/>
                </a:cubicBezTo>
                <a:cubicBezTo>
                  <a:pt x="35790" y="365760"/>
                  <a:pt x="0" y="329971"/>
                  <a:pt x="0" y="285751"/>
                </a:cubicBezTo>
                <a:cubicBezTo>
                  <a:pt x="0" y="241531"/>
                  <a:pt x="35790" y="205742"/>
                  <a:pt x="80010" y="205742"/>
                </a:cubicBezTo>
                <a:cubicBezTo>
                  <a:pt x="99011" y="205742"/>
                  <a:pt x="116513" y="212384"/>
                  <a:pt x="130229" y="223459"/>
                </a:cubicBezTo>
                <a:lnTo>
                  <a:pt x="178663" y="182882"/>
                </a:lnTo>
                <a:lnTo>
                  <a:pt x="130229" y="142305"/>
                </a:lnTo>
                <a:cubicBezTo>
                  <a:pt x="116513" y="153376"/>
                  <a:pt x="99011" y="160022"/>
                  <a:pt x="80010" y="160022"/>
                </a:cubicBezTo>
                <a:cubicBezTo>
                  <a:pt x="35790" y="160022"/>
                  <a:pt x="0" y="124233"/>
                  <a:pt x="0" y="80013"/>
                </a:cubicBezTo>
                <a:cubicBezTo>
                  <a:pt x="0" y="35793"/>
                  <a:pt x="35790" y="4"/>
                  <a:pt x="80010" y="4"/>
                </a:cubicBezTo>
                <a:lnTo>
                  <a:pt x="80010" y="0"/>
                </a:lnTo>
                <a:moveTo>
                  <a:pt x="125730" y="285747"/>
                </a:moveTo>
                <a:cubicBezTo>
                  <a:pt x="125730" y="260495"/>
                  <a:pt x="105262" y="240028"/>
                  <a:pt x="80010" y="240028"/>
                </a:cubicBezTo>
                <a:cubicBezTo>
                  <a:pt x="54762" y="240028"/>
                  <a:pt x="34290" y="260495"/>
                  <a:pt x="34290" y="285747"/>
                </a:cubicBezTo>
                <a:cubicBezTo>
                  <a:pt x="34290" y="310999"/>
                  <a:pt x="54758" y="331467"/>
                  <a:pt x="80010" y="331467"/>
                </a:cubicBezTo>
                <a:cubicBezTo>
                  <a:pt x="105258" y="331467"/>
                  <a:pt x="125730" y="310999"/>
                  <a:pt x="125730" y="285747"/>
                </a:cubicBezTo>
                <a:lnTo>
                  <a:pt x="125730" y="28574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645426" y="2318951"/>
            <a:ext cx="365760" cy="362652"/>
          </a:xfrm>
          <a:custGeom>
            <a:avLst/>
            <a:gdLst/>
            <a:ahLst/>
            <a:cxnLst/>
            <a:rect l="l" t="t" r="r" b="b"/>
            <a:pathLst>
              <a:path w="365760" h="362652">
                <a:moveTo>
                  <a:pt x="184881" y="34630"/>
                </a:moveTo>
                <a:cubicBezTo>
                  <a:pt x="183593" y="34129"/>
                  <a:pt x="182167" y="34129"/>
                  <a:pt x="180810" y="34630"/>
                </a:cubicBezTo>
                <a:lnTo>
                  <a:pt x="45435" y="85992"/>
                </a:lnTo>
                <a:lnTo>
                  <a:pt x="182880" y="139998"/>
                </a:lnTo>
                <a:lnTo>
                  <a:pt x="320325" y="85992"/>
                </a:lnTo>
                <a:lnTo>
                  <a:pt x="184881" y="34630"/>
                </a:lnTo>
                <a:moveTo>
                  <a:pt x="34290" y="268374"/>
                </a:moveTo>
                <a:cubicBezTo>
                  <a:pt x="34290" y="270731"/>
                  <a:pt x="35790" y="272874"/>
                  <a:pt x="38006" y="273730"/>
                </a:cubicBezTo>
                <a:lnTo>
                  <a:pt x="165737" y="322166"/>
                </a:lnTo>
                <a:lnTo>
                  <a:pt x="165737" y="170077"/>
                </a:lnTo>
                <a:lnTo>
                  <a:pt x="34294" y="118500"/>
                </a:lnTo>
                <a:lnTo>
                  <a:pt x="34290" y="268374"/>
                </a:lnTo>
                <a:moveTo>
                  <a:pt x="200027" y="322166"/>
                </a:moveTo>
                <a:lnTo>
                  <a:pt x="327758" y="273730"/>
                </a:lnTo>
                <a:cubicBezTo>
                  <a:pt x="329970" y="272874"/>
                  <a:pt x="331474" y="270731"/>
                  <a:pt x="331474" y="268374"/>
                </a:cubicBezTo>
                <a:lnTo>
                  <a:pt x="331474" y="118497"/>
                </a:lnTo>
                <a:lnTo>
                  <a:pt x="200030" y="170146"/>
                </a:lnTo>
                <a:lnTo>
                  <a:pt x="200030" y="322235"/>
                </a:lnTo>
                <a:lnTo>
                  <a:pt x="200027" y="322166"/>
                </a:lnTo>
                <a:moveTo>
                  <a:pt x="168663" y="2626"/>
                </a:moveTo>
                <a:cubicBezTo>
                  <a:pt x="177807" y="-874"/>
                  <a:pt x="187880" y="-874"/>
                  <a:pt x="197024" y="2626"/>
                </a:cubicBezTo>
                <a:lnTo>
                  <a:pt x="339901" y="56846"/>
                </a:lnTo>
                <a:cubicBezTo>
                  <a:pt x="355475" y="62703"/>
                  <a:pt x="365760" y="77564"/>
                  <a:pt x="365760" y="94206"/>
                </a:cubicBezTo>
                <a:lnTo>
                  <a:pt x="365760" y="268370"/>
                </a:lnTo>
                <a:cubicBezTo>
                  <a:pt x="365760" y="285016"/>
                  <a:pt x="355475" y="299874"/>
                  <a:pt x="339970" y="305803"/>
                </a:cubicBezTo>
                <a:lnTo>
                  <a:pt x="197097" y="360023"/>
                </a:lnTo>
                <a:cubicBezTo>
                  <a:pt x="187953" y="363523"/>
                  <a:pt x="177880" y="363523"/>
                  <a:pt x="168736" y="360023"/>
                </a:cubicBezTo>
                <a:lnTo>
                  <a:pt x="25863" y="305803"/>
                </a:lnTo>
                <a:cubicBezTo>
                  <a:pt x="10289" y="299874"/>
                  <a:pt x="4" y="285016"/>
                  <a:pt x="4" y="268370"/>
                </a:cubicBezTo>
                <a:lnTo>
                  <a:pt x="4" y="94206"/>
                </a:lnTo>
                <a:cubicBezTo>
                  <a:pt x="4" y="77560"/>
                  <a:pt x="10289" y="62703"/>
                  <a:pt x="25793" y="56773"/>
                </a:cubicBezTo>
                <a:lnTo>
                  <a:pt x="168670" y="2553"/>
                </a:lnTo>
                <a:lnTo>
                  <a:pt x="168663" y="262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8" y="4354592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142240" y="30479"/>
                </a:moveTo>
                <a:cubicBezTo>
                  <a:pt x="203962" y="30479"/>
                  <a:pt x="254002" y="80516"/>
                  <a:pt x="254002" y="142240"/>
                </a:cubicBezTo>
                <a:cubicBezTo>
                  <a:pt x="254002" y="203964"/>
                  <a:pt x="203966" y="254001"/>
                  <a:pt x="142240" y="254001"/>
                </a:cubicBezTo>
                <a:cubicBezTo>
                  <a:pt x="80518" y="254001"/>
                  <a:pt x="30479" y="203964"/>
                  <a:pt x="30479" y="142240"/>
                </a:cubicBezTo>
                <a:cubicBezTo>
                  <a:pt x="30479" y="80516"/>
                  <a:pt x="80515" y="30479"/>
                  <a:pt x="142240" y="30479"/>
                </a:cubicBezTo>
                <a:lnTo>
                  <a:pt x="142240" y="30479"/>
                </a:lnTo>
                <a:moveTo>
                  <a:pt x="230250" y="254001"/>
                </a:moveTo>
                <a:cubicBezTo>
                  <a:pt x="263270" y="227965"/>
                  <a:pt x="284477" y="187580"/>
                  <a:pt x="284477" y="142240"/>
                </a:cubicBezTo>
                <a:cubicBezTo>
                  <a:pt x="284477" y="63689"/>
                  <a:pt x="220787" y="0"/>
                  <a:pt x="142237" y="0"/>
                </a:cubicBezTo>
                <a:cubicBezTo>
                  <a:pt x="63686" y="0"/>
                  <a:pt x="-4" y="63689"/>
                  <a:pt x="-4" y="142240"/>
                </a:cubicBezTo>
                <a:cubicBezTo>
                  <a:pt x="-4" y="220791"/>
                  <a:pt x="63686" y="284480"/>
                  <a:pt x="142237" y="284480"/>
                </a:cubicBezTo>
                <a:lnTo>
                  <a:pt x="350515" y="284480"/>
                </a:lnTo>
                <a:cubicBezTo>
                  <a:pt x="358960" y="284480"/>
                  <a:pt x="365756" y="277687"/>
                  <a:pt x="365756" y="269240"/>
                </a:cubicBezTo>
                <a:cubicBezTo>
                  <a:pt x="365756" y="260794"/>
                  <a:pt x="358960" y="254001"/>
                  <a:pt x="350515" y="254001"/>
                </a:cubicBezTo>
                <a:lnTo>
                  <a:pt x="230250" y="254001"/>
                </a:lnTo>
                <a:moveTo>
                  <a:pt x="142240" y="111761"/>
                </a:moveTo>
                <a:cubicBezTo>
                  <a:pt x="159073" y="111761"/>
                  <a:pt x="172719" y="125407"/>
                  <a:pt x="172719" y="142240"/>
                </a:cubicBezTo>
                <a:cubicBezTo>
                  <a:pt x="172719" y="159073"/>
                  <a:pt x="159073" y="172719"/>
                  <a:pt x="142240" y="172719"/>
                </a:cubicBezTo>
                <a:cubicBezTo>
                  <a:pt x="125408" y="172719"/>
                  <a:pt x="111762" y="159073"/>
                  <a:pt x="111762" y="142240"/>
                </a:cubicBezTo>
                <a:cubicBezTo>
                  <a:pt x="111762" y="125407"/>
                  <a:pt x="125408" y="111761"/>
                  <a:pt x="142240" y="111761"/>
                </a:cubicBezTo>
                <a:lnTo>
                  <a:pt x="142240" y="111761"/>
                </a:lnTo>
                <a:moveTo>
                  <a:pt x="142240" y="203201"/>
                </a:moveTo>
                <a:cubicBezTo>
                  <a:pt x="175909" y="203201"/>
                  <a:pt x="203202" y="175908"/>
                  <a:pt x="203202" y="142240"/>
                </a:cubicBezTo>
                <a:cubicBezTo>
                  <a:pt x="203202" y="108572"/>
                  <a:pt x="175909" y="81279"/>
                  <a:pt x="142240" y="81279"/>
                </a:cubicBezTo>
                <a:cubicBezTo>
                  <a:pt x="108572" y="81279"/>
                  <a:pt x="81279" y="108572"/>
                  <a:pt x="81279" y="142240"/>
                </a:cubicBezTo>
                <a:cubicBezTo>
                  <a:pt x="81279" y="175908"/>
                  <a:pt x="108572" y="203201"/>
                  <a:pt x="142240" y="20320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4668286" y="431395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251459" y="34290"/>
                </a:moveTo>
                <a:lnTo>
                  <a:pt x="68578" y="34290"/>
                </a:lnTo>
                <a:cubicBezTo>
                  <a:pt x="62293" y="34290"/>
                  <a:pt x="57150" y="39433"/>
                  <a:pt x="57150" y="45720"/>
                </a:cubicBezTo>
                <a:lnTo>
                  <a:pt x="57150" y="308610"/>
                </a:lnTo>
                <a:lnTo>
                  <a:pt x="22860" y="308610"/>
                </a:lnTo>
                <a:lnTo>
                  <a:pt x="22860" y="45720"/>
                </a:lnTo>
                <a:cubicBezTo>
                  <a:pt x="22860" y="20501"/>
                  <a:pt x="43362" y="0"/>
                  <a:pt x="68581" y="0"/>
                </a:cubicBezTo>
                <a:lnTo>
                  <a:pt x="251462" y="0"/>
                </a:lnTo>
                <a:cubicBezTo>
                  <a:pt x="276678" y="0"/>
                  <a:pt x="297183" y="20501"/>
                  <a:pt x="297183" y="45720"/>
                </a:cubicBezTo>
                <a:lnTo>
                  <a:pt x="297183" y="308610"/>
                </a:lnTo>
                <a:lnTo>
                  <a:pt x="262894" y="308610"/>
                </a:lnTo>
                <a:lnTo>
                  <a:pt x="262894" y="45720"/>
                </a:lnTo>
                <a:cubicBezTo>
                  <a:pt x="262894" y="39433"/>
                  <a:pt x="257751" y="34290"/>
                  <a:pt x="251465" y="34290"/>
                </a:cubicBezTo>
                <a:lnTo>
                  <a:pt x="251459" y="34290"/>
                </a:lnTo>
                <a:moveTo>
                  <a:pt x="17145" y="331470"/>
                </a:moveTo>
                <a:lnTo>
                  <a:pt x="302895" y="331470"/>
                </a:lnTo>
                <a:cubicBezTo>
                  <a:pt x="312397" y="331470"/>
                  <a:pt x="320040" y="339114"/>
                  <a:pt x="320040" y="348617"/>
                </a:cubicBezTo>
                <a:cubicBezTo>
                  <a:pt x="320040" y="358119"/>
                  <a:pt x="312397" y="365764"/>
                  <a:pt x="302895" y="365764"/>
                </a:cubicBezTo>
                <a:lnTo>
                  <a:pt x="17145" y="365764"/>
                </a:lnTo>
                <a:cubicBezTo>
                  <a:pt x="7643" y="365764"/>
                  <a:pt x="0" y="358119"/>
                  <a:pt x="0" y="348620"/>
                </a:cubicBezTo>
                <a:cubicBezTo>
                  <a:pt x="0" y="339118"/>
                  <a:pt x="7643" y="331477"/>
                  <a:pt x="17145" y="331477"/>
                </a:cubicBezTo>
                <a:lnTo>
                  <a:pt x="17145" y="331470"/>
                </a:lnTo>
                <a:moveTo>
                  <a:pt x="85726" y="80010"/>
                </a:moveTo>
                <a:cubicBezTo>
                  <a:pt x="85726" y="70540"/>
                  <a:pt x="93401" y="62867"/>
                  <a:pt x="102870" y="62867"/>
                </a:cubicBezTo>
                <a:cubicBezTo>
                  <a:pt x="112340" y="62867"/>
                  <a:pt x="120015" y="70544"/>
                  <a:pt x="120015" y="80014"/>
                </a:cubicBezTo>
                <a:cubicBezTo>
                  <a:pt x="120015" y="89483"/>
                  <a:pt x="112340" y="97160"/>
                  <a:pt x="102870" y="97160"/>
                </a:cubicBezTo>
                <a:cubicBezTo>
                  <a:pt x="93401" y="97160"/>
                  <a:pt x="85726" y="89483"/>
                  <a:pt x="85726" y="80017"/>
                </a:cubicBezTo>
                <a:lnTo>
                  <a:pt x="85726" y="80010"/>
                </a:lnTo>
                <a:moveTo>
                  <a:pt x="217170" y="62867"/>
                </a:moveTo>
                <a:cubicBezTo>
                  <a:pt x="226639" y="62867"/>
                  <a:pt x="234314" y="70544"/>
                  <a:pt x="234314" y="80014"/>
                </a:cubicBezTo>
                <a:cubicBezTo>
                  <a:pt x="234314" y="89483"/>
                  <a:pt x="226639" y="97160"/>
                  <a:pt x="217170" y="97160"/>
                </a:cubicBezTo>
                <a:cubicBezTo>
                  <a:pt x="207700" y="97160"/>
                  <a:pt x="200025" y="89483"/>
                  <a:pt x="200025" y="80017"/>
                </a:cubicBezTo>
                <a:cubicBezTo>
                  <a:pt x="200025" y="70548"/>
                  <a:pt x="207700" y="62874"/>
                  <a:pt x="217170" y="62874"/>
                </a:cubicBezTo>
                <a:lnTo>
                  <a:pt x="217170" y="6286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the 3D Model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RU7em95rIHis-.jpg">    </p:cNvPr>
          <p:cNvPicPr>
            <a:picLocks noChangeAspect="1"/>
          </p:cNvPicPr>
          <p:nvPr/>
        </p:nvPicPr>
        <p:blipFill>
          <a:blip r:embed="rId2"/>
          <a:srcRect l="34255" r="34255" t="0" b="0"/>
          <a:stretch/>
        </p:blipFill>
        <p:spPr>
          <a:xfrm>
            <a:off x="8951259" y="0"/>
            <a:ext cx="3240741" cy="685799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Check the model for scale adjustments.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Ensure accurate proportions for believability.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Adjust Scale &amp; Proportion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Adjust texture and color for a lifelike look.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various materials for depth.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Refine Texture &amp; Color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Add elements like leaves or wildlife for realism.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details enhance the overall appearance.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 Final Details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Refining the 3D Model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3pSs5AUpoVzo-.jpg">    </p:cNvPr>
          <p:cNvPicPr>
            <a:picLocks noChangeAspect="1"/>
          </p:cNvPicPr>
          <p:nvPr/>
        </p:nvPicPr>
        <p:blipFill>
          <a:blip r:embed="rId2"/>
          <a:srcRect l="0" r="0" t="5246" b="5246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Utilize the feedback to enhance the model's design.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Focus on improving both functionality and aesthetic appeal.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Refinement Process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Collect feedback from classmates and instructors.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in discussions to uncover various perspectives on the model.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Peer Review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Present the 3D model during class or at an exhibition.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Highlight its unique features and design elements.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Model Showcase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Presentation and Feedback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" name="Image 0" descr="/tmp/tmp-1-zNl9MiHS57T1-.jpg">    </p:cNvPr>
          <p:cNvPicPr>
            <a:picLocks noChangeAspect="1"/>
          </p:cNvPicPr>
          <p:nvPr/>
        </p:nvPicPr>
        <p:blipFill>
          <a:blip r:embed="rId2"/>
          <a:srcRect l="33042" r="33042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model serves to highlight the critical need for mangrove conservation.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raises awareness about the threats these ecosystems face and encourages proactive measures.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Mangrove Conservation Awareness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783429" y="2857767"/>
            <a:ext cx="400101" cy="457200"/>
          </a:xfrm>
          <a:custGeom>
            <a:avLst/>
            <a:gdLst/>
            <a:ahLst/>
            <a:cxnLst/>
            <a:rect l="l" t="t" r="r" b="b"/>
            <a:pathLst>
              <a:path w="400101" h="457200">
                <a:moveTo>
                  <a:pt x="215927" y="7055"/>
                </a:moveTo>
                <a:cubicBezTo>
                  <a:pt x="211910" y="2588"/>
                  <a:pt x="206104" y="0"/>
                  <a:pt x="200031" y="0"/>
                </a:cubicBezTo>
                <a:cubicBezTo>
                  <a:pt x="193957" y="0"/>
                  <a:pt x="188156" y="2588"/>
                  <a:pt x="184135" y="7055"/>
                </a:cubicBezTo>
                <a:lnTo>
                  <a:pt x="55546" y="149930"/>
                </a:lnTo>
                <a:cubicBezTo>
                  <a:pt x="49921" y="156180"/>
                  <a:pt x="48492" y="165287"/>
                  <a:pt x="51885" y="172968"/>
                </a:cubicBezTo>
                <a:cubicBezTo>
                  <a:pt x="55278" y="180649"/>
                  <a:pt x="62960" y="185738"/>
                  <a:pt x="71442" y="185738"/>
                </a:cubicBezTo>
                <a:lnTo>
                  <a:pt x="81981" y="185738"/>
                </a:lnTo>
                <a:lnTo>
                  <a:pt x="26615" y="250390"/>
                </a:lnTo>
                <a:cubicBezTo>
                  <a:pt x="21169" y="256732"/>
                  <a:pt x="19917" y="265661"/>
                  <a:pt x="23402" y="273250"/>
                </a:cubicBezTo>
                <a:cubicBezTo>
                  <a:pt x="26883" y="280840"/>
                  <a:pt x="34477" y="285750"/>
                  <a:pt x="42867" y="285750"/>
                </a:cubicBezTo>
                <a:lnTo>
                  <a:pt x="64296" y="285750"/>
                </a:lnTo>
                <a:lnTo>
                  <a:pt x="4289" y="365760"/>
                </a:lnTo>
                <a:cubicBezTo>
                  <a:pt x="-624" y="372280"/>
                  <a:pt x="-1336" y="380939"/>
                  <a:pt x="2237" y="388172"/>
                </a:cubicBezTo>
                <a:cubicBezTo>
                  <a:pt x="5810" y="395405"/>
                  <a:pt x="13311" y="400050"/>
                  <a:pt x="21434" y="400050"/>
                </a:cubicBezTo>
                <a:lnTo>
                  <a:pt x="142876" y="400050"/>
                </a:lnTo>
                <a:lnTo>
                  <a:pt x="178593" y="400050"/>
                </a:lnTo>
                <a:lnTo>
                  <a:pt x="178593" y="435771"/>
                </a:lnTo>
                <a:cubicBezTo>
                  <a:pt x="178593" y="447649"/>
                  <a:pt x="188148" y="457205"/>
                  <a:pt x="200023" y="457205"/>
                </a:cubicBezTo>
                <a:cubicBezTo>
                  <a:pt x="211898" y="457205"/>
                  <a:pt x="221452" y="447649"/>
                  <a:pt x="221452" y="435776"/>
                </a:cubicBezTo>
                <a:lnTo>
                  <a:pt x="221452" y="400059"/>
                </a:lnTo>
                <a:lnTo>
                  <a:pt x="257169" y="400059"/>
                </a:lnTo>
                <a:lnTo>
                  <a:pt x="378612" y="400059"/>
                </a:lnTo>
                <a:cubicBezTo>
                  <a:pt x="386738" y="400059"/>
                  <a:pt x="394148" y="395505"/>
                  <a:pt x="397809" y="388181"/>
                </a:cubicBezTo>
                <a:cubicBezTo>
                  <a:pt x="401470" y="380857"/>
                  <a:pt x="400665" y="372197"/>
                  <a:pt x="395756" y="365769"/>
                </a:cubicBezTo>
                <a:lnTo>
                  <a:pt x="335749" y="285759"/>
                </a:lnTo>
                <a:lnTo>
                  <a:pt x="357178" y="285759"/>
                </a:lnTo>
                <a:cubicBezTo>
                  <a:pt x="365572" y="285759"/>
                  <a:pt x="373162" y="280849"/>
                  <a:pt x="376643" y="273259"/>
                </a:cubicBezTo>
                <a:cubicBezTo>
                  <a:pt x="380124" y="265670"/>
                  <a:pt x="378876" y="256741"/>
                  <a:pt x="373430" y="250399"/>
                </a:cubicBezTo>
                <a:lnTo>
                  <a:pt x="318065" y="185747"/>
                </a:lnTo>
                <a:lnTo>
                  <a:pt x="328603" y="185747"/>
                </a:lnTo>
                <a:cubicBezTo>
                  <a:pt x="337085" y="185747"/>
                  <a:pt x="344767" y="180745"/>
                  <a:pt x="348160" y="173068"/>
                </a:cubicBezTo>
                <a:cubicBezTo>
                  <a:pt x="351553" y="165388"/>
                  <a:pt x="350213" y="156280"/>
                  <a:pt x="344499" y="150030"/>
                </a:cubicBezTo>
                <a:lnTo>
                  <a:pt x="215911" y="7155"/>
                </a:lnTo>
                <a:lnTo>
                  <a:pt x="215927" y="7055"/>
                </a:lnTo>
                <a:moveTo>
                  <a:pt x="221464" y="357188"/>
                </a:moveTo>
                <a:lnTo>
                  <a:pt x="221464" y="192884"/>
                </a:lnTo>
                <a:cubicBezTo>
                  <a:pt x="221464" y="181005"/>
                  <a:pt x="211909" y="171455"/>
                  <a:pt x="200034" y="171455"/>
                </a:cubicBezTo>
                <a:cubicBezTo>
                  <a:pt x="188159" y="171455"/>
                  <a:pt x="178605" y="181010"/>
                  <a:pt x="178605" y="192888"/>
                </a:cubicBezTo>
                <a:lnTo>
                  <a:pt x="178605" y="357197"/>
                </a:lnTo>
                <a:lnTo>
                  <a:pt x="142888" y="357197"/>
                </a:lnTo>
                <a:lnTo>
                  <a:pt x="64308" y="357197"/>
                </a:lnTo>
                <a:lnTo>
                  <a:pt x="124315" y="277187"/>
                </a:lnTo>
                <a:cubicBezTo>
                  <a:pt x="129229" y="270667"/>
                  <a:pt x="129941" y="262008"/>
                  <a:pt x="126368" y="254775"/>
                </a:cubicBezTo>
                <a:cubicBezTo>
                  <a:pt x="122795" y="247542"/>
                  <a:pt x="115293" y="242897"/>
                  <a:pt x="107171" y="242897"/>
                </a:cubicBezTo>
                <a:lnTo>
                  <a:pt x="89490" y="242897"/>
                </a:lnTo>
                <a:lnTo>
                  <a:pt x="144856" y="178244"/>
                </a:lnTo>
                <a:cubicBezTo>
                  <a:pt x="150302" y="171903"/>
                  <a:pt x="151554" y="162974"/>
                  <a:pt x="148069" y="155384"/>
                </a:cubicBezTo>
                <a:cubicBezTo>
                  <a:pt x="144588" y="147794"/>
                  <a:pt x="136994" y="142884"/>
                  <a:pt x="128604" y="142884"/>
                </a:cubicBezTo>
                <a:lnTo>
                  <a:pt x="119586" y="142884"/>
                </a:lnTo>
                <a:lnTo>
                  <a:pt x="200042" y="53497"/>
                </a:lnTo>
                <a:lnTo>
                  <a:pt x="280499" y="142884"/>
                </a:lnTo>
                <a:lnTo>
                  <a:pt x="271480" y="142884"/>
                </a:lnTo>
                <a:cubicBezTo>
                  <a:pt x="263086" y="142884"/>
                  <a:pt x="255496" y="147794"/>
                  <a:pt x="252015" y="155384"/>
                </a:cubicBezTo>
                <a:cubicBezTo>
                  <a:pt x="248535" y="162974"/>
                  <a:pt x="249783" y="171903"/>
                  <a:pt x="255228" y="178244"/>
                </a:cubicBezTo>
                <a:lnTo>
                  <a:pt x="310594" y="242897"/>
                </a:lnTo>
                <a:lnTo>
                  <a:pt x="292914" y="242897"/>
                </a:lnTo>
                <a:cubicBezTo>
                  <a:pt x="284788" y="242897"/>
                  <a:pt x="277378" y="247450"/>
                  <a:pt x="273717" y="254775"/>
                </a:cubicBezTo>
                <a:cubicBezTo>
                  <a:pt x="270056" y="262099"/>
                  <a:pt x="270860" y="270758"/>
                  <a:pt x="275769" y="277187"/>
                </a:cubicBezTo>
                <a:lnTo>
                  <a:pt x="335777" y="357197"/>
                </a:lnTo>
                <a:lnTo>
                  <a:pt x="257197" y="357197"/>
                </a:lnTo>
                <a:lnTo>
                  <a:pt x="221464" y="35718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Creating a 3D model of UAE mangroves is an engaging way to explore these unique ecosystems.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hands-on activity fosters a deeper understanding of their importance.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Learning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A2kMyeYN26VA-.jpg">    </p:cNvPr>
          <p:cNvPicPr>
            <a:picLocks noChangeAspect="1"/>
          </p:cNvPicPr>
          <p:nvPr/>
        </p:nvPicPr>
        <p:blipFill>
          <a:blip r:embed="rId2"/>
          <a:srcRect l="32350" r="32350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Evaluate the 3D model's accuracy and authenticity.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Verify that the model adheres to established representation standards.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Model Accuracy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 the significance of mangroves in the ecosystem.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current threats to mangroves.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Mangrove Importance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 the student's teamwork and collaboration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Foster effective communication within the team.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Teamwork Skills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 the student's critical and creative thinking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Enhance problem-solving skills using real-world scenarios.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645426" y="2380836"/>
            <a:ext cx="365760" cy="238883"/>
          </a:xfrm>
          <a:custGeom>
            <a:avLst/>
            <a:gdLst/>
            <a:ahLst/>
            <a:cxnLst/>
            <a:rect l="l" t="t" r="r" b="b"/>
            <a:pathLst>
              <a:path w="365760" h="238883">
                <a:moveTo>
                  <a:pt x="50921" y="3858"/>
                </a:moveTo>
                <a:cubicBezTo>
                  <a:pt x="56700" y="-1285"/>
                  <a:pt x="65402" y="-1285"/>
                  <a:pt x="71177" y="3858"/>
                </a:cubicBezTo>
                <a:cubicBezTo>
                  <a:pt x="84831" y="15671"/>
                  <a:pt x="103689" y="25386"/>
                  <a:pt x="121981" y="25386"/>
                </a:cubicBezTo>
                <a:cubicBezTo>
                  <a:pt x="140269" y="25386"/>
                  <a:pt x="159131" y="15671"/>
                  <a:pt x="172785" y="3858"/>
                </a:cubicBezTo>
                <a:cubicBezTo>
                  <a:pt x="178564" y="-1285"/>
                  <a:pt x="187266" y="-1285"/>
                  <a:pt x="193041" y="3858"/>
                </a:cubicBezTo>
                <a:cubicBezTo>
                  <a:pt x="206757" y="15671"/>
                  <a:pt x="225553" y="25386"/>
                  <a:pt x="243845" y="25386"/>
                </a:cubicBezTo>
                <a:cubicBezTo>
                  <a:pt x="262133" y="25386"/>
                  <a:pt x="280995" y="15671"/>
                  <a:pt x="294649" y="3858"/>
                </a:cubicBezTo>
                <a:cubicBezTo>
                  <a:pt x="300428" y="-1285"/>
                  <a:pt x="309129" y="-1285"/>
                  <a:pt x="314905" y="3858"/>
                </a:cubicBezTo>
                <a:cubicBezTo>
                  <a:pt x="325636" y="13447"/>
                  <a:pt x="339860" y="20876"/>
                  <a:pt x="353833" y="24053"/>
                </a:cubicBezTo>
                <a:cubicBezTo>
                  <a:pt x="362026" y="25895"/>
                  <a:pt x="367230" y="34024"/>
                  <a:pt x="365391" y="42278"/>
                </a:cubicBezTo>
                <a:cubicBezTo>
                  <a:pt x="363551" y="50533"/>
                  <a:pt x="355420" y="55676"/>
                  <a:pt x="347165" y="53835"/>
                </a:cubicBezTo>
                <a:cubicBezTo>
                  <a:pt x="328939" y="49771"/>
                  <a:pt x="313954" y="40816"/>
                  <a:pt x="304810" y="34531"/>
                </a:cubicBezTo>
                <a:cubicBezTo>
                  <a:pt x="286964" y="46914"/>
                  <a:pt x="265820" y="55994"/>
                  <a:pt x="243848" y="55994"/>
                </a:cubicBezTo>
                <a:cubicBezTo>
                  <a:pt x="221877" y="55994"/>
                  <a:pt x="200729" y="46914"/>
                  <a:pt x="182887" y="34531"/>
                </a:cubicBezTo>
                <a:cubicBezTo>
                  <a:pt x="165042" y="46914"/>
                  <a:pt x="143897" y="55994"/>
                  <a:pt x="121926" y="55994"/>
                </a:cubicBezTo>
                <a:cubicBezTo>
                  <a:pt x="99955" y="55994"/>
                  <a:pt x="78807" y="46914"/>
                  <a:pt x="60965" y="34531"/>
                </a:cubicBezTo>
                <a:cubicBezTo>
                  <a:pt x="51821" y="40880"/>
                  <a:pt x="36832" y="49771"/>
                  <a:pt x="18610" y="53835"/>
                </a:cubicBezTo>
                <a:cubicBezTo>
                  <a:pt x="10417" y="55676"/>
                  <a:pt x="2227" y="50533"/>
                  <a:pt x="384" y="42278"/>
                </a:cubicBezTo>
                <a:cubicBezTo>
                  <a:pt x="-1456" y="34022"/>
                  <a:pt x="3687" y="25893"/>
                  <a:pt x="11942" y="24053"/>
                </a:cubicBezTo>
                <a:cubicBezTo>
                  <a:pt x="26166" y="20814"/>
                  <a:pt x="40010" y="13320"/>
                  <a:pt x="50932" y="3858"/>
                </a:cubicBezTo>
                <a:lnTo>
                  <a:pt x="50921" y="3858"/>
                </a:lnTo>
                <a:moveTo>
                  <a:pt x="50921" y="186747"/>
                </a:moveTo>
                <a:cubicBezTo>
                  <a:pt x="56700" y="181604"/>
                  <a:pt x="65402" y="181604"/>
                  <a:pt x="71177" y="186747"/>
                </a:cubicBezTo>
                <a:cubicBezTo>
                  <a:pt x="84831" y="198559"/>
                  <a:pt x="103689" y="208275"/>
                  <a:pt x="121981" y="208275"/>
                </a:cubicBezTo>
                <a:cubicBezTo>
                  <a:pt x="140269" y="208275"/>
                  <a:pt x="159131" y="198559"/>
                  <a:pt x="172785" y="186747"/>
                </a:cubicBezTo>
                <a:cubicBezTo>
                  <a:pt x="178564" y="181604"/>
                  <a:pt x="187266" y="181604"/>
                  <a:pt x="193041" y="186747"/>
                </a:cubicBezTo>
                <a:cubicBezTo>
                  <a:pt x="206757" y="198559"/>
                  <a:pt x="225553" y="208275"/>
                  <a:pt x="243845" y="208275"/>
                </a:cubicBezTo>
                <a:cubicBezTo>
                  <a:pt x="262133" y="208275"/>
                  <a:pt x="280995" y="198559"/>
                  <a:pt x="294649" y="186747"/>
                </a:cubicBezTo>
                <a:cubicBezTo>
                  <a:pt x="300428" y="181604"/>
                  <a:pt x="309129" y="181604"/>
                  <a:pt x="314905" y="186747"/>
                </a:cubicBezTo>
                <a:cubicBezTo>
                  <a:pt x="325636" y="196335"/>
                  <a:pt x="339860" y="203765"/>
                  <a:pt x="353833" y="206942"/>
                </a:cubicBezTo>
                <a:cubicBezTo>
                  <a:pt x="362026" y="208784"/>
                  <a:pt x="367230" y="216913"/>
                  <a:pt x="365391" y="225166"/>
                </a:cubicBezTo>
                <a:cubicBezTo>
                  <a:pt x="363551" y="233422"/>
                  <a:pt x="355420" y="238565"/>
                  <a:pt x="347165" y="236723"/>
                </a:cubicBezTo>
                <a:cubicBezTo>
                  <a:pt x="328939" y="232660"/>
                  <a:pt x="313954" y="223704"/>
                  <a:pt x="304810" y="217419"/>
                </a:cubicBezTo>
                <a:cubicBezTo>
                  <a:pt x="286964" y="229803"/>
                  <a:pt x="265820" y="238883"/>
                  <a:pt x="243848" y="238883"/>
                </a:cubicBezTo>
                <a:cubicBezTo>
                  <a:pt x="221877" y="238883"/>
                  <a:pt x="200729" y="229803"/>
                  <a:pt x="182887" y="217419"/>
                </a:cubicBezTo>
                <a:cubicBezTo>
                  <a:pt x="165042" y="229803"/>
                  <a:pt x="143897" y="238883"/>
                  <a:pt x="121926" y="238883"/>
                </a:cubicBezTo>
                <a:cubicBezTo>
                  <a:pt x="99955" y="238883"/>
                  <a:pt x="78807" y="229803"/>
                  <a:pt x="60965" y="217419"/>
                </a:cubicBezTo>
                <a:cubicBezTo>
                  <a:pt x="51821" y="223769"/>
                  <a:pt x="36832" y="232660"/>
                  <a:pt x="18610" y="236723"/>
                </a:cubicBezTo>
                <a:cubicBezTo>
                  <a:pt x="10417" y="238565"/>
                  <a:pt x="2227" y="233422"/>
                  <a:pt x="384" y="225166"/>
                </a:cubicBezTo>
                <a:cubicBezTo>
                  <a:pt x="-1456" y="216910"/>
                  <a:pt x="3687" y="208781"/>
                  <a:pt x="11942" y="206942"/>
                </a:cubicBezTo>
                <a:cubicBezTo>
                  <a:pt x="26038" y="203767"/>
                  <a:pt x="39882" y="196273"/>
                  <a:pt x="50808" y="186811"/>
                </a:cubicBezTo>
                <a:lnTo>
                  <a:pt x="50921" y="186747"/>
                </a:lnTo>
                <a:moveTo>
                  <a:pt x="71181" y="95302"/>
                </a:moveTo>
                <a:cubicBezTo>
                  <a:pt x="84834" y="107115"/>
                  <a:pt x="103693" y="116830"/>
                  <a:pt x="121985" y="116830"/>
                </a:cubicBezTo>
                <a:cubicBezTo>
                  <a:pt x="140273" y="116830"/>
                  <a:pt x="159135" y="107115"/>
                  <a:pt x="172789" y="95302"/>
                </a:cubicBezTo>
                <a:cubicBezTo>
                  <a:pt x="178568" y="90159"/>
                  <a:pt x="187269" y="90159"/>
                  <a:pt x="193044" y="95302"/>
                </a:cubicBezTo>
                <a:cubicBezTo>
                  <a:pt x="206760" y="107115"/>
                  <a:pt x="225557" y="116830"/>
                  <a:pt x="243848" y="116830"/>
                </a:cubicBezTo>
                <a:cubicBezTo>
                  <a:pt x="262136" y="116830"/>
                  <a:pt x="280999" y="107115"/>
                  <a:pt x="294653" y="95302"/>
                </a:cubicBezTo>
                <a:cubicBezTo>
                  <a:pt x="300432" y="90159"/>
                  <a:pt x="309133" y="90159"/>
                  <a:pt x="314908" y="95302"/>
                </a:cubicBezTo>
                <a:cubicBezTo>
                  <a:pt x="325640" y="104891"/>
                  <a:pt x="339864" y="112320"/>
                  <a:pt x="353836" y="115497"/>
                </a:cubicBezTo>
                <a:cubicBezTo>
                  <a:pt x="362029" y="117339"/>
                  <a:pt x="367234" y="125468"/>
                  <a:pt x="365394" y="133722"/>
                </a:cubicBezTo>
                <a:cubicBezTo>
                  <a:pt x="363554" y="141978"/>
                  <a:pt x="355424" y="147121"/>
                  <a:pt x="347168" y="145279"/>
                </a:cubicBezTo>
                <a:cubicBezTo>
                  <a:pt x="328943" y="141216"/>
                  <a:pt x="313957" y="132260"/>
                  <a:pt x="304813" y="125975"/>
                </a:cubicBezTo>
                <a:cubicBezTo>
                  <a:pt x="286968" y="138359"/>
                  <a:pt x="265823" y="147439"/>
                  <a:pt x="243852" y="147439"/>
                </a:cubicBezTo>
                <a:cubicBezTo>
                  <a:pt x="221881" y="147439"/>
                  <a:pt x="200733" y="138359"/>
                  <a:pt x="182891" y="125975"/>
                </a:cubicBezTo>
                <a:cubicBezTo>
                  <a:pt x="165045" y="138359"/>
                  <a:pt x="143901" y="147439"/>
                  <a:pt x="121930" y="147439"/>
                </a:cubicBezTo>
                <a:cubicBezTo>
                  <a:pt x="99958" y="147439"/>
                  <a:pt x="78810" y="138359"/>
                  <a:pt x="60968" y="125975"/>
                </a:cubicBezTo>
                <a:cubicBezTo>
                  <a:pt x="51824" y="132324"/>
                  <a:pt x="36836" y="141216"/>
                  <a:pt x="18613" y="145279"/>
                </a:cubicBezTo>
                <a:cubicBezTo>
                  <a:pt x="10420" y="147121"/>
                  <a:pt x="2231" y="141978"/>
                  <a:pt x="388" y="133722"/>
                </a:cubicBezTo>
                <a:cubicBezTo>
                  <a:pt x="-1452" y="125466"/>
                  <a:pt x="3690" y="117337"/>
                  <a:pt x="11946" y="115497"/>
                </a:cubicBezTo>
                <a:cubicBezTo>
                  <a:pt x="26042" y="112323"/>
                  <a:pt x="39886" y="104829"/>
                  <a:pt x="50811" y="95367"/>
                </a:cubicBezTo>
                <a:cubicBezTo>
                  <a:pt x="56590" y="90224"/>
                  <a:pt x="65292" y="90224"/>
                  <a:pt x="71067" y="95367"/>
                </a:cubicBezTo>
                <a:lnTo>
                  <a:pt x="71181" y="9530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77238" y="431395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4645426" y="4314001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hngakSKgagiH-.jpg">    </p:cNvPr>
          <p:cNvPicPr>
            <a:picLocks noChangeAspect="1"/>
          </p:cNvPicPr>
          <p:nvPr/>
        </p:nvPicPr>
        <p:blipFill>
          <a:blip r:embed="rId2"/>
          <a:srcRect l="34255" r="34255" t="0" b="0"/>
          <a:stretch/>
        </p:blipFill>
        <p:spPr>
          <a:xfrm>
            <a:off x="8951259" y="0"/>
            <a:ext cx="3240741" cy="685799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6089942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Conduct research on the vital ecosystem services provided by mangroves.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Highlight their contributions to biodiversity and coastal protection.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089942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Ecosystem Services Report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410731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Launch a public service announcement to promote mangrove conservation.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Utilize social media to engage the community and spread awareness.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410731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Awareness Campaign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31520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virtual reality experience showcasing the UAE mangrove ecosystem.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will immerse users in the beauty and importance of mangroves.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VR Mangrove Experience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089960" y="2379200"/>
            <a:ext cx="365724" cy="365760"/>
          </a:xfrm>
          <a:custGeom>
            <a:avLst/>
            <a:gdLst/>
            <a:ahLst/>
            <a:cxnLst/>
            <a:rect l="l" t="t" r="r" b="b"/>
            <a:pathLst>
              <a:path w="365724" h="365760">
                <a:moveTo>
                  <a:pt x="182862" y="0"/>
                </a:moveTo>
                <a:cubicBezTo>
                  <a:pt x="220722" y="0"/>
                  <a:pt x="251436" y="30717"/>
                  <a:pt x="251436" y="68573"/>
                </a:cubicBezTo>
                <a:lnTo>
                  <a:pt x="251436" y="71144"/>
                </a:lnTo>
                <a:cubicBezTo>
                  <a:pt x="251436" y="82358"/>
                  <a:pt x="242366" y="91429"/>
                  <a:pt x="231149" y="91429"/>
                </a:cubicBezTo>
                <a:lnTo>
                  <a:pt x="134645" y="91429"/>
                </a:lnTo>
                <a:cubicBezTo>
                  <a:pt x="123432" y="91429"/>
                  <a:pt x="114358" y="82358"/>
                  <a:pt x="114358" y="71144"/>
                </a:cubicBezTo>
                <a:lnTo>
                  <a:pt x="114358" y="68573"/>
                </a:lnTo>
                <a:cubicBezTo>
                  <a:pt x="114358" y="30713"/>
                  <a:pt x="145072" y="0"/>
                  <a:pt x="182932" y="0"/>
                </a:cubicBezTo>
                <a:lnTo>
                  <a:pt x="182862" y="0"/>
                </a:lnTo>
                <a:moveTo>
                  <a:pt x="27857" y="73573"/>
                </a:moveTo>
                <a:cubicBezTo>
                  <a:pt x="34572" y="66857"/>
                  <a:pt x="45430" y="66857"/>
                  <a:pt x="52072" y="73573"/>
                </a:cubicBezTo>
                <a:lnTo>
                  <a:pt x="103789" y="125287"/>
                </a:lnTo>
                <a:cubicBezTo>
                  <a:pt x="115218" y="118360"/>
                  <a:pt x="128574" y="114285"/>
                  <a:pt x="142863" y="114285"/>
                </a:cubicBezTo>
                <a:lnTo>
                  <a:pt x="222865" y="114285"/>
                </a:lnTo>
                <a:cubicBezTo>
                  <a:pt x="237150" y="114285"/>
                  <a:pt x="250510" y="118356"/>
                  <a:pt x="261866" y="125357"/>
                </a:cubicBezTo>
                <a:lnTo>
                  <a:pt x="313583" y="73569"/>
                </a:lnTo>
                <a:cubicBezTo>
                  <a:pt x="320298" y="66854"/>
                  <a:pt x="331156" y="66854"/>
                  <a:pt x="337798" y="73569"/>
                </a:cubicBezTo>
                <a:cubicBezTo>
                  <a:pt x="344439" y="80284"/>
                  <a:pt x="344512" y="91140"/>
                  <a:pt x="337798" y="97782"/>
                </a:cubicBezTo>
                <a:lnTo>
                  <a:pt x="286081" y="149497"/>
                </a:lnTo>
                <a:cubicBezTo>
                  <a:pt x="293081" y="160927"/>
                  <a:pt x="297151" y="174285"/>
                  <a:pt x="297151" y="188571"/>
                </a:cubicBezTo>
                <a:lnTo>
                  <a:pt x="348583" y="188571"/>
                </a:lnTo>
                <a:cubicBezTo>
                  <a:pt x="358084" y="188571"/>
                  <a:pt x="365728" y="196216"/>
                  <a:pt x="365728" y="205714"/>
                </a:cubicBezTo>
                <a:cubicBezTo>
                  <a:pt x="365728" y="215213"/>
                  <a:pt x="358084" y="222858"/>
                  <a:pt x="348587" y="222858"/>
                </a:cubicBezTo>
                <a:lnTo>
                  <a:pt x="297158" y="222858"/>
                </a:lnTo>
                <a:lnTo>
                  <a:pt x="297158" y="228571"/>
                </a:lnTo>
                <a:cubicBezTo>
                  <a:pt x="297158" y="248000"/>
                  <a:pt x="292302" y="266284"/>
                  <a:pt x="283729" y="282359"/>
                </a:cubicBezTo>
                <a:lnTo>
                  <a:pt x="337874" y="336433"/>
                </a:lnTo>
                <a:cubicBezTo>
                  <a:pt x="344589" y="343149"/>
                  <a:pt x="344589" y="354005"/>
                  <a:pt x="337874" y="360647"/>
                </a:cubicBezTo>
                <a:cubicBezTo>
                  <a:pt x="331160" y="367289"/>
                  <a:pt x="320301" y="367362"/>
                  <a:pt x="313660" y="360647"/>
                </a:cubicBezTo>
                <a:lnTo>
                  <a:pt x="263014" y="310004"/>
                </a:lnTo>
                <a:cubicBezTo>
                  <a:pt x="242369" y="330362"/>
                  <a:pt x="214084" y="342860"/>
                  <a:pt x="182870" y="342860"/>
                </a:cubicBezTo>
                <a:cubicBezTo>
                  <a:pt x="151655" y="342860"/>
                  <a:pt x="123366" y="330358"/>
                  <a:pt x="102725" y="310073"/>
                </a:cubicBezTo>
                <a:lnTo>
                  <a:pt x="52152" y="360716"/>
                </a:lnTo>
                <a:cubicBezTo>
                  <a:pt x="45438" y="367432"/>
                  <a:pt x="34579" y="367432"/>
                  <a:pt x="27938" y="360716"/>
                </a:cubicBezTo>
                <a:cubicBezTo>
                  <a:pt x="21296" y="354001"/>
                  <a:pt x="21223" y="343145"/>
                  <a:pt x="27938" y="336503"/>
                </a:cubicBezTo>
                <a:lnTo>
                  <a:pt x="82083" y="282359"/>
                </a:lnTo>
                <a:cubicBezTo>
                  <a:pt x="73441" y="266288"/>
                  <a:pt x="68584" y="248000"/>
                  <a:pt x="68584" y="228571"/>
                </a:cubicBezTo>
                <a:lnTo>
                  <a:pt x="68584" y="222858"/>
                </a:lnTo>
                <a:lnTo>
                  <a:pt x="17156" y="222858"/>
                </a:lnTo>
                <a:cubicBezTo>
                  <a:pt x="7655" y="222858"/>
                  <a:pt x="15" y="215213"/>
                  <a:pt x="15" y="205714"/>
                </a:cubicBezTo>
                <a:cubicBezTo>
                  <a:pt x="15" y="196216"/>
                  <a:pt x="7658" y="188571"/>
                  <a:pt x="17160" y="188571"/>
                </a:cubicBezTo>
                <a:lnTo>
                  <a:pt x="68592" y="188571"/>
                </a:lnTo>
                <a:cubicBezTo>
                  <a:pt x="68592" y="174285"/>
                  <a:pt x="72662" y="160927"/>
                  <a:pt x="79662" y="149570"/>
                </a:cubicBezTo>
                <a:lnTo>
                  <a:pt x="27875" y="97855"/>
                </a:lnTo>
                <a:cubicBezTo>
                  <a:pt x="21161" y="91140"/>
                  <a:pt x="21161" y="80284"/>
                  <a:pt x="27875" y="73642"/>
                </a:cubicBezTo>
                <a:lnTo>
                  <a:pt x="27857" y="73573"/>
                </a:lnTo>
                <a:moveTo>
                  <a:pt x="102860" y="188575"/>
                </a:moveTo>
                <a:lnTo>
                  <a:pt x="102860" y="228574"/>
                </a:lnTo>
                <a:cubicBezTo>
                  <a:pt x="102860" y="266862"/>
                  <a:pt x="129788" y="298862"/>
                  <a:pt x="165721" y="306719"/>
                </a:cubicBezTo>
                <a:lnTo>
                  <a:pt x="165721" y="200001"/>
                </a:lnTo>
                <a:cubicBezTo>
                  <a:pt x="165721" y="190502"/>
                  <a:pt x="173364" y="182858"/>
                  <a:pt x="182866" y="182858"/>
                </a:cubicBezTo>
                <a:cubicBezTo>
                  <a:pt x="192367" y="182858"/>
                  <a:pt x="200011" y="190502"/>
                  <a:pt x="200011" y="200001"/>
                </a:cubicBezTo>
                <a:lnTo>
                  <a:pt x="200011" y="306719"/>
                </a:lnTo>
                <a:cubicBezTo>
                  <a:pt x="235940" y="298862"/>
                  <a:pt x="262872" y="266862"/>
                  <a:pt x="262872" y="228574"/>
                </a:cubicBezTo>
                <a:lnTo>
                  <a:pt x="262872" y="188575"/>
                </a:lnTo>
                <a:cubicBezTo>
                  <a:pt x="262872" y="166501"/>
                  <a:pt x="244944" y="148575"/>
                  <a:pt x="222873" y="148575"/>
                </a:cubicBezTo>
                <a:lnTo>
                  <a:pt x="142870" y="148575"/>
                </a:lnTo>
                <a:cubicBezTo>
                  <a:pt x="120799" y="148575"/>
                  <a:pt x="102871" y="166505"/>
                  <a:pt x="102871" y="188575"/>
                </a:cubicBezTo>
                <a:lnTo>
                  <a:pt x="102860" y="18857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410731" y="2419840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26087" y="2379236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34283" y="182844"/>
                </a:moveTo>
                <a:cubicBezTo>
                  <a:pt x="34283" y="100780"/>
                  <a:pt x="100778" y="34283"/>
                  <a:pt x="182843" y="34283"/>
                </a:cubicBezTo>
                <a:cubicBezTo>
                  <a:pt x="264909" y="34283"/>
                  <a:pt x="331404" y="100780"/>
                  <a:pt x="331404" y="182844"/>
                </a:cubicBezTo>
                <a:lnTo>
                  <a:pt x="331404" y="285767"/>
                </a:lnTo>
                <a:cubicBezTo>
                  <a:pt x="331404" y="301550"/>
                  <a:pt x="318621" y="314339"/>
                  <a:pt x="302835" y="314339"/>
                </a:cubicBezTo>
                <a:lnTo>
                  <a:pt x="223984" y="314265"/>
                </a:lnTo>
                <a:cubicBezTo>
                  <a:pt x="218055" y="303982"/>
                  <a:pt x="206984" y="297126"/>
                  <a:pt x="194274" y="297126"/>
                </a:cubicBezTo>
                <a:lnTo>
                  <a:pt x="171417" y="297126"/>
                </a:lnTo>
                <a:cubicBezTo>
                  <a:pt x="152489" y="297126"/>
                  <a:pt x="137134" y="312481"/>
                  <a:pt x="137134" y="331409"/>
                </a:cubicBezTo>
                <a:cubicBezTo>
                  <a:pt x="137134" y="350337"/>
                  <a:pt x="152489" y="365692"/>
                  <a:pt x="171417" y="365692"/>
                </a:cubicBezTo>
                <a:lnTo>
                  <a:pt x="194274" y="365692"/>
                </a:lnTo>
                <a:cubicBezTo>
                  <a:pt x="206987" y="365692"/>
                  <a:pt x="218059" y="358762"/>
                  <a:pt x="223984" y="348552"/>
                </a:cubicBezTo>
                <a:lnTo>
                  <a:pt x="302835" y="348626"/>
                </a:lnTo>
                <a:cubicBezTo>
                  <a:pt x="337545" y="348626"/>
                  <a:pt x="365760" y="320486"/>
                  <a:pt x="365760" y="285775"/>
                </a:cubicBezTo>
                <a:lnTo>
                  <a:pt x="365687" y="182852"/>
                </a:lnTo>
                <a:cubicBezTo>
                  <a:pt x="365687" y="81859"/>
                  <a:pt x="283837" y="7"/>
                  <a:pt x="182844" y="7"/>
                </a:cubicBezTo>
                <a:cubicBezTo>
                  <a:pt x="81850" y="7"/>
                  <a:pt x="0" y="81859"/>
                  <a:pt x="0" y="182852"/>
                </a:cubicBezTo>
                <a:lnTo>
                  <a:pt x="0" y="211423"/>
                </a:lnTo>
                <a:cubicBezTo>
                  <a:pt x="0" y="220924"/>
                  <a:pt x="7641" y="228566"/>
                  <a:pt x="17143" y="228566"/>
                </a:cubicBezTo>
                <a:cubicBezTo>
                  <a:pt x="26642" y="228566"/>
                  <a:pt x="34286" y="220924"/>
                  <a:pt x="34286" y="211427"/>
                </a:cubicBezTo>
                <a:lnTo>
                  <a:pt x="34283" y="182844"/>
                </a:lnTo>
                <a:moveTo>
                  <a:pt x="114278" y="159989"/>
                </a:moveTo>
                <a:lnTo>
                  <a:pt x="114278" y="239983"/>
                </a:lnTo>
                <a:cubicBezTo>
                  <a:pt x="101637" y="239983"/>
                  <a:pt x="91422" y="229769"/>
                  <a:pt x="91422" y="217128"/>
                </a:cubicBezTo>
                <a:lnTo>
                  <a:pt x="91422" y="182844"/>
                </a:lnTo>
                <a:cubicBezTo>
                  <a:pt x="91422" y="170202"/>
                  <a:pt x="101634" y="159989"/>
                  <a:pt x="114278" y="159989"/>
                </a:cubicBezTo>
                <a:lnTo>
                  <a:pt x="114278" y="159989"/>
                </a:lnTo>
                <a:moveTo>
                  <a:pt x="57139" y="182844"/>
                </a:moveTo>
                <a:lnTo>
                  <a:pt x="57139" y="217128"/>
                </a:lnTo>
                <a:cubicBezTo>
                  <a:pt x="57139" y="248697"/>
                  <a:pt x="82709" y="274266"/>
                  <a:pt x="114278" y="274266"/>
                </a:cubicBezTo>
                <a:lnTo>
                  <a:pt x="125704" y="274266"/>
                </a:lnTo>
                <a:cubicBezTo>
                  <a:pt x="138345" y="274266"/>
                  <a:pt x="148561" y="264053"/>
                  <a:pt x="148561" y="251411"/>
                </a:cubicBezTo>
                <a:lnTo>
                  <a:pt x="148561" y="148561"/>
                </a:lnTo>
                <a:cubicBezTo>
                  <a:pt x="148561" y="135919"/>
                  <a:pt x="138349" y="125706"/>
                  <a:pt x="125704" y="125706"/>
                </a:cubicBezTo>
                <a:lnTo>
                  <a:pt x="114278" y="125706"/>
                </a:lnTo>
                <a:cubicBezTo>
                  <a:pt x="82709" y="125706"/>
                  <a:pt x="57139" y="151274"/>
                  <a:pt x="57139" y="182844"/>
                </a:cubicBezTo>
                <a:lnTo>
                  <a:pt x="57139" y="182844"/>
                </a:lnTo>
                <a:moveTo>
                  <a:pt x="251412" y="159989"/>
                </a:moveTo>
                <a:cubicBezTo>
                  <a:pt x="264053" y="159989"/>
                  <a:pt x="274269" y="170202"/>
                  <a:pt x="274269" y="182844"/>
                </a:cubicBezTo>
                <a:lnTo>
                  <a:pt x="274269" y="217128"/>
                </a:lnTo>
                <a:cubicBezTo>
                  <a:pt x="274269" y="229769"/>
                  <a:pt x="264057" y="239983"/>
                  <a:pt x="251412" y="239983"/>
                </a:cubicBezTo>
                <a:lnTo>
                  <a:pt x="251412" y="159989"/>
                </a:lnTo>
                <a:moveTo>
                  <a:pt x="308552" y="182844"/>
                </a:moveTo>
                <a:cubicBezTo>
                  <a:pt x="308552" y="151274"/>
                  <a:pt x="282981" y="125705"/>
                  <a:pt x="251412" y="125705"/>
                </a:cubicBezTo>
                <a:lnTo>
                  <a:pt x="239986" y="125705"/>
                </a:lnTo>
                <a:cubicBezTo>
                  <a:pt x="227345" y="125705"/>
                  <a:pt x="217130" y="135919"/>
                  <a:pt x="217130" y="148561"/>
                </a:cubicBezTo>
                <a:lnTo>
                  <a:pt x="217130" y="251411"/>
                </a:lnTo>
                <a:cubicBezTo>
                  <a:pt x="217130" y="264053"/>
                  <a:pt x="227342" y="274266"/>
                  <a:pt x="239986" y="274266"/>
                </a:cubicBezTo>
                <a:lnTo>
                  <a:pt x="251412" y="274266"/>
                </a:lnTo>
                <a:cubicBezTo>
                  <a:pt x="282981" y="274266"/>
                  <a:pt x="308552" y="248697"/>
                  <a:pt x="308552" y="217128"/>
                </a:cubicBezTo>
                <a:lnTo>
                  <a:pt x="308552" y="18284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MK8Bb09VuvQK-.jpg">    </p:cNvPr>
          <p:cNvPicPr>
            <a:picLocks noChangeAspect="1"/>
          </p:cNvPicPr>
          <p:nvPr/>
        </p:nvPicPr>
        <p:blipFill>
          <a:blip r:embed="rId2"/>
          <a:srcRect l="32309" r="32309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cardboard, clay, or 3D printing software to create models.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tools help visualize mangrove structures effectively.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3D Printing Tools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Gather reference images of UAE mangroves.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Real-world examples enhance understanding of local ecosystems.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UAE Mangrove References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books and articles on mangrove ecosystems and conservation.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resources provide valuable insights into biodiversity and preservation efforts.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Mangrove Literature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Access videos and websites focused on mangroves and their conservation.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platforms offer extensive information for further learning.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Mangrove Resources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31518" y="234231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31447" y="34289"/>
                </a:moveTo>
                <a:lnTo>
                  <a:pt x="234317" y="34289"/>
                </a:lnTo>
                <a:cubicBezTo>
                  <a:pt x="237459" y="34289"/>
                  <a:pt x="240034" y="36862"/>
                  <a:pt x="240034" y="40005"/>
                </a:cubicBezTo>
                <a:lnTo>
                  <a:pt x="240034" y="68581"/>
                </a:lnTo>
                <a:lnTo>
                  <a:pt x="125734" y="68581"/>
                </a:lnTo>
                <a:lnTo>
                  <a:pt x="125734" y="40005"/>
                </a:lnTo>
                <a:cubicBezTo>
                  <a:pt x="125734" y="36862"/>
                  <a:pt x="128305" y="34289"/>
                  <a:pt x="131450" y="34289"/>
                </a:cubicBezTo>
                <a:lnTo>
                  <a:pt x="131447" y="34289"/>
                </a:lnTo>
                <a:moveTo>
                  <a:pt x="91440" y="40005"/>
                </a:moveTo>
                <a:lnTo>
                  <a:pt x="91440" y="68581"/>
                </a:lnTo>
                <a:lnTo>
                  <a:pt x="71367" y="68581"/>
                </a:lnTo>
                <a:cubicBezTo>
                  <a:pt x="62296" y="68581"/>
                  <a:pt x="53580" y="72223"/>
                  <a:pt x="47150" y="78653"/>
                </a:cubicBezTo>
                <a:lnTo>
                  <a:pt x="10073" y="115656"/>
                </a:lnTo>
                <a:cubicBezTo>
                  <a:pt x="3643" y="122086"/>
                  <a:pt x="0" y="130800"/>
                  <a:pt x="0" y="139873"/>
                </a:cubicBezTo>
                <a:lnTo>
                  <a:pt x="0" y="211454"/>
                </a:lnTo>
                <a:lnTo>
                  <a:pt x="0" y="274319"/>
                </a:lnTo>
                <a:cubicBezTo>
                  <a:pt x="0" y="299535"/>
                  <a:pt x="20501" y="320040"/>
                  <a:pt x="45720" y="320040"/>
                </a:cubicBezTo>
                <a:lnTo>
                  <a:pt x="320040" y="320040"/>
                </a:lnTo>
                <a:cubicBezTo>
                  <a:pt x="345259" y="320040"/>
                  <a:pt x="365760" y="299538"/>
                  <a:pt x="365760" y="274319"/>
                </a:cubicBezTo>
                <a:lnTo>
                  <a:pt x="365760" y="211454"/>
                </a:lnTo>
                <a:lnTo>
                  <a:pt x="365760" y="139944"/>
                </a:lnTo>
                <a:cubicBezTo>
                  <a:pt x="365760" y="130871"/>
                  <a:pt x="362117" y="122156"/>
                  <a:pt x="355687" y="115726"/>
                </a:cubicBezTo>
                <a:lnTo>
                  <a:pt x="318610" y="78650"/>
                </a:lnTo>
                <a:cubicBezTo>
                  <a:pt x="312180" y="72220"/>
                  <a:pt x="303464" y="68578"/>
                  <a:pt x="294393" y="68578"/>
                </a:cubicBezTo>
                <a:lnTo>
                  <a:pt x="274320" y="68578"/>
                </a:lnTo>
                <a:lnTo>
                  <a:pt x="274320" y="40002"/>
                </a:lnTo>
                <a:cubicBezTo>
                  <a:pt x="274320" y="17929"/>
                  <a:pt x="256390" y="-3"/>
                  <a:pt x="234317" y="-3"/>
                </a:cubicBezTo>
                <a:lnTo>
                  <a:pt x="131447" y="-3"/>
                </a:lnTo>
                <a:cubicBezTo>
                  <a:pt x="109373" y="-3"/>
                  <a:pt x="91444" y="17929"/>
                  <a:pt x="91444" y="40002"/>
                </a:cubicBezTo>
                <a:lnTo>
                  <a:pt x="91440" y="40005"/>
                </a:lnTo>
                <a:moveTo>
                  <a:pt x="331470" y="194309"/>
                </a:moveTo>
                <a:lnTo>
                  <a:pt x="262890" y="194309"/>
                </a:lnTo>
                <a:lnTo>
                  <a:pt x="262890" y="182880"/>
                </a:lnTo>
                <a:cubicBezTo>
                  <a:pt x="262890" y="173378"/>
                  <a:pt x="255246" y="165736"/>
                  <a:pt x="245747" y="165736"/>
                </a:cubicBezTo>
                <a:cubicBezTo>
                  <a:pt x="236244" y="165736"/>
                  <a:pt x="228604" y="173378"/>
                  <a:pt x="228604" y="182880"/>
                </a:cubicBezTo>
                <a:lnTo>
                  <a:pt x="228604" y="194309"/>
                </a:lnTo>
                <a:lnTo>
                  <a:pt x="137164" y="194309"/>
                </a:lnTo>
                <a:lnTo>
                  <a:pt x="137164" y="182880"/>
                </a:lnTo>
                <a:cubicBezTo>
                  <a:pt x="137164" y="173378"/>
                  <a:pt x="129519" y="165736"/>
                  <a:pt x="120020" y="165736"/>
                </a:cubicBezTo>
                <a:cubicBezTo>
                  <a:pt x="110518" y="165736"/>
                  <a:pt x="102877" y="173378"/>
                  <a:pt x="102877" y="182880"/>
                </a:cubicBezTo>
                <a:lnTo>
                  <a:pt x="102877" y="194309"/>
                </a:lnTo>
                <a:lnTo>
                  <a:pt x="34297" y="194309"/>
                </a:lnTo>
                <a:lnTo>
                  <a:pt x="34297" y="139944"/>
                </a:lnTo>
                <a:lnTo>
                  <a:pt x="71374" y="102867"/>
                </a:lnTo>
                <a:lnTo>
                  <a:pt x="294404" y="102867"/>
                </a:lnTo>
                <a:lnTo>
                  <a:pt x="331481" y="139944"/>
                </a:lnTo>
                <a:lnTo>
                  <a:pt x="331470" y="194309"/>
                </a:lnTo>
                <a:moveTo>
                  <a:pt x="34290" y="228601"/>
                </a:moveTo>
                <a:lnTo>
                  <a:pt x="102870" y="228601"/>
                </a:lnTo>
                <a:lnTo>
                  <a:pt x="102870" y="240030"/>
                </a:lnTo>
                <a:cubicBezTo>
                  <a:pt x="102870" y="249532"/>
                  <a:pt x="110514" y="257175"/>
                  <a:pt x="120017" y="257175"/>
                </a:cubicBezTo>
                <a:cubicBezTo>
                  <a:pt x="129519" y="257175"/>
                  <a:pt x="137164" y="249532"/>
                  <a:pt x="137164" y="240030"/>
                </a:cubicBezTo>
                <a:lnTo>
                  <a:pt x="137164" y="228601"/>
                </a:lnTo>
                <a:lnTo>
                  <a:pt x="228604" y="228601"/>
                </a:lnTo>
                <a:lnTo>
                  <a:pt x="228604" y="240030"/>
                </a:lnTo>
                <a:cubicBezTo>
                  <a:pt x="228604" y="249532"/>
                  <a:pt x="236248" y="257175"/>
                  <a:pt x="245750" y="257175"/>
                </a:cubicBezTo>
                <a:cubicBezTo>
                  <a:pt x="255253" y="257175"/>
                  <a:pt x="262897" y="249532"/>
                  <a:pt x="262897" y="240030"/>
                </a:cubicBezTo>
                <a:lnTo>
                  <a:pt x="262897" y="228601"/>
                </a:lnTo>
                <a:lnTo>
                  <a:pt x="331477" y="228601"/>
                </a:lnTo>
                <a:lnTo>
                  <a:pt x="331477" y="274322"/>
                </a:lnTo>
                <a:cubicBezTo>
                  <a:pt x="331477" y="280608"/>
                  <a:pt x="326335" y="285751"/>
                  <a:pt x="320047" y="285751"/>
                </a:cubicBezTo>
                <a:lnTo>
                  <a:pt x="45727" y="285751"/>
                </a:lnTo>
                <a:cubicBezTo>
                  <a:pt x="39440" y="285751"/>
                  <a:pt x="34297" y="280608"/>
                  <a:pt x="34297" y="274322"/>
                </a:cubicBezTo>
                <a:lnTo>
                  <a:pt x="34290" y="22860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725436" y="2317397"/>
            <a:ext cx="205740" cy="365760"/>
          </a:xfrm>
          <a:custGeom>
            <a:avLst/>
            <a:gdLst/>
            <a:ahLst/>
            <a:cxnLst/>
            <a:rect l="l" t="t" r="r" b="b"/>
            <a:pathLst>
              <a:path w="205740" h="365760">
                <a:moveTo>
                  <a:pt x="34291" y="102870"/>
                </a:moveTo>
                <a:cubicBezTo>
                  <a:pt x="34291" y="64996"/>
                  <a:pt x="64995" y="34290"/>
                  <a:pt x="102870" y="34290"/>
                </a:cubicBezTo>
                <a:cubicBezTo>
                  <a:pt x="140745" y="34290"/>
                  <a:pt x="171449" y="64996"/>
                  <a:pt x="171449" y="102870"/>
                </a:cubicBezTo>
                <a:cubicBezTo>
                  <a:pt x="171449" y="140744"/>
                  <a:pt x="140745" y="171450"/>
                  <a:pt x="102870" y="171450"/>
                </a:cubicBezTo>
                <a:cubicBezTo>
                  <a:pt x="64995" y="171450"/>
                  <a:pt x="34291" y="140744"/>
                  <a:pt x="34291" y="102870"/>
                </a:cubicBezTo>
                <a:lnTo>
                  <a:pt x="34291" y="102870"/>
                </a:lnTo>
                <a:moveTo>
                  <a:pt x="120014" y="204310"/>
                </a:moveTo>
                <a:cubicBezTo>
                  <a:pt x="168664" y="196164"/>
                  <a:pt x="205740" y="153802"/>
                  <a:pt x="205740" y="102870"/>
                </a:cubicBezTo>
                <a:cubicBezTo>
                  <a:pt x="205740" y="46078"/>
                  <a:pt x="159662" y="0"/>
                  <a:pt x="102870" y="0"/>
                </a:cubicBezTo>
                <a:cubicBezTo>
                  <a:pt x="46078" y="0"/>
                  <a:pt x="0" y="46078"/>
                  <a:pt x="0" y="102870"/>
                </a:cubicBezTo>
                <a:cubicBezTo>
                  <a:pt x="0" y="153875"/>
                  <a:pt x="37076" y="196168"/>
                  <a:pt x="85726" y="204310"/>
                </a:cubicBezTo>
                <a:lnTo>
                  <a:pt x="85726" y="348613"/>
                </a:lnTo>
                <a:cubicBezTo>
                  <a:pt x="85726" y="358116"/>
                  <a:pt x="93369" y="365760"/>
                  <a:pt x="102870" y="365760"/>
                </a:cubicBezTo>
                <a:cubicBezTo>
                  <a:pt x="112371" y="365760"/>
                  <a:pt x="120014" y="358116"/>
                  <a:pt x="120014" y="348617"/>
                </a:cubicBezTo>
                <a:lnTo>
                  <a:pt x="120014" y="20431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54378" y="431395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4645426" y="4374912"/>
            <a:ext cx="365760" cy="243840"/>
          </a:xfrm>
          <a:custGeom>
            <a:avLst/>
            <a:gdLst/>
            <a:ahLst/>
            <a:cxnLst/>
            <a:rect l="l" t="t" r="r" b="b"/>
            <a:pathLst>
              <a:path w="365760" h="243840">
                <a:moveTo>
                  <a:pt x="40640" y="30480"/>
                </a:moveTo>
                <a:cubicBezTo>
                  <a:pt x="35051" y="30480"/>
                  <a:pt x="30479" y="35052"/>
                  <a:pt x="30479" y="40641"/>
                </a:cubicBezTo>
                <a:lnTo>
                  <a:pt x="30479" y="203202"/>
                </a:lnTo>
                <a:cubicBezTo>
                  <a:pt x="30479" y="208790"/>
                  <a:pt x="35051" y="213362"/>
                  <a:pt x="40640" y="213362"/>
                </a:cubicBezTo>
                <a:lnTo>
                  <a:pt x="203198" y="213362"/>
                </a:lnTo>
                <a:cubicBezTo>
                  <a:pt x="208787" y="213362"/>
                  <a:pt x="213359" y="208790"/>
                  <a:pt x="213359" y="203202"/>
                </a:cubicBezTo>
                <a:lnTo>
                  <a:pt x="213359" y="40641"/>
                </a:lnTo>
                <a:cubicBezTo>
                  <a:pt x="213359" y="35052"/>
                  <a:pt x="208787" y="30480"/>
                  <a:pt x="203198" y="30480"/>
                </a:cubicBezTo>
                <a:lnTo>
                  <a:pt x="40640" y="30480"/>
                </a:lnTo>
                <a:moveTo>
                  <a:pt x="0" y="40641"/>
                </a:moveTo>
                <a:cubicBezTo>
                  <a:pt x="0" y="18225"/>
                  <a:pt x="18226" y="0"/>
                  <a:pt x="40640" y="0"/>
                </a:cubicBezTo>
                <a:lnTo>
                  <a:pt x="203198" y="0"/>
                </a:lnTo>
                <a:cubicBezTo>
                  <a:pt x="225612" y="0"/>
                  <a:pt x="243838" y="18225"/>
                  <a:pt x="243838" y="40641"/>
                </a:cubicBezTo>
                <a:lnTo>
                  <a:pt x="243838" y="61596"/>
                </a:lnTo>
                <a:lnTo>
                  <a:pt x="243838" y="182246"/>
                </a:lnTo>
                <a:lnTo>
                  <a:pt x="243838" y="203201"/>
                </a:lnTo>
                <a:cubicBezTo>
                  <a:pt x="243838" y="225618"/>
                  <a:pt x="225612" y="243842"/>
                  <a:pt x="203198" y="243842"/>
                </a:cubicBezTo>
                <a:lnTo>
                  <a:pt x="40640" y="243842"/>
                </a:lnTo>
                <a:cubicBezTo>
                  <a:pt x="18226" y="243842"/>
                  <a:pt x="0" y="225618"/>
                  <a:pt x="0" y="203201"/>
                </a:cubicBezTo>
                <a:lnTo>
                  <a:pt x="0" y="40641"/>
                </a:lnTo>
                <a:moveTo>
                  <a:pt x="335281" y="190120"/>
                </a:moveTo>
                <a:lnTo>
                  <a:pt x="335281" y="53786"/>
                </a:lnTo>
                <a:lnTo>
                  <a:pt x="264163" y="85727"/>
                </a:lnTo>
                <a:lnTo>
                  <a:pt x="264163" y="52325"/>
                </a:lnTo>
                <a:lnTo>
                  <a:pt x="330395" y="22543"/>
                </a:lnTo>
                <a:cubicBezTo>
                  <a:pt x="333632" y="21082"/>
                  <a:pt x="337125" y="20321"/>
                  <a:pt x="340683" y="20321"/>
                </a:cubicBezTo>
                <a:cubicBezTo>
                  <a:pt x="354527" y="20321"/>
                  <a:pt x="365767" y="31560"/>
                  <a:pt x="365767" y="45403"/>
                </a:cubicBezTo>
                <a:lnTo>
                  <a:pt x="365767" y="198437"/>
                </a:lnTo>
                <a:cubicBezTo>
                  <a:pt x="365767" y="212280"/>
                  <a:pt x="354527" y="223518"/>
                  <a:pt x="340683" y="223518"/>
                </a:cubicBezTo>
                <a:cubicBezTo>
                  <a:pt x="337128" y="223518"/>
                  <a:pt x="333635" y="222758"/>
                  <a:pt x="330395" y="221297"/>
                </a:cubicBezTo>
                <a:lnTo>
                  <a:pt x="264163" y="191514"/>
                </a:lnTo>
                <a:lnTo>
                  <a:pt x="264163" y="158113"/>
                </a:lnTo>
                <a:lnTo>
                  <a:pt x="335281" y="1901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 and Materials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ZqP29S1eNJ5m-.jpg">    </p:cNvPr>
          <p:cNvPicPr>
            <a:picLocks noChangeAspect="1"/>
          </p:cNvPicPr>
          <p:nvPr/>
        </p:nvPicPr>
        <p:blipFill>
          <a:blip r:embed="rId2"/>
          <a:srcRect l="0" r="0" t="10550" b="10550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Deliver clear and specific feedback to help students identify areas for growth.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Foster an environment where students feel safe to ask questions and seek assistance.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Constructive Feedback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22933" y="323040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Integrate real-world scenarios to highlight the critical role of ecosystems like mangroves.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Explain how mangroves serve as natural barriers against storms and support diverse wildlife.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Relevance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41521" y="3271554"/>
            <a:ext cx="274320" cy="192024"/>
          </a:xfrm>
          <a:custGeom>
            <a:avLst/>
            <a:gdLst/>
            <a:ahLst/>
            <a:cxnLst/>
            <a:rect l="l" t="t" r="r" b="b"/>
            <a:pathLst>
              <a:path w="274320" h="192024">
                <a:moveTo>
                  <a:pt x="10287" y="0"/>
                </a:moveTo>
                <a:cubicBezTo>
                  <a:pt x="15987" y="0"/>
                  <a:pt x="20574" y="4586"/>
                  <a:pt x="20574" y="10287"/>
                </a:cubicBezTo>
                <a:lnTo>
                  <a:pt x="20574" y="20573"/>
                </a:lnTo>
                <a:lnTo>
                  <a:pt x="253746" y="20573"/>
                </a:lnTo>
                <a:lnTo>
                  <a:pt x="253746" y="10287"/>
                </a:lnTo>
                <a:cubicBezTo>
                  <a:pt x="253746" y="4586"/>
                  <a:pt x="258333" y="0"/>
                  <a:pt x="264033" y="0"/>
                </a:cubicBezTo>
                <a:cubicBezTo>
                  <a:pt x="269733" y="0"/>
                  <a:pt x="274320" y="4586"/>
                  <a:pt x="274320" y="10287"/>
                </a:cubicBezTo>
                <a:lnTo>
                  <a:pt x="274320" y="20573"/>
                </a:lnTo>
                <a:lnTo>
                  <a:pt x="274320" y="41147"/>
                </a:lnTo>
                <a:lnTo>
                  <a:pt x="274320" y="96010"/>
                </a:lnTo>
                <a:lnTo>
                  <a:pt x="274320" y="116583"/>
                </a:lnTo>
                <a:lnTo>
                  <a:pt x="274320" y="181735"/>
                </a:lnTo>
                <a:cubicBezTo>
                  <a:pt x="274320" y="187436"/>
                  <a:pt x="269733" y="192022"/>
                  <a:pt x="264033" y="192022"/>
                </a:cubicBezTo>
                <a:cubicBezTo>
                  <a:pt x="258333" y="192022"/>
                  <a:pt x="253746" y="187436"/>
                  <a:pt x="253746" y="181735"/>
                </a:cubicBezTo>
                <a:lnTo>
                  <a:pt x="253746" y="116583"/>
                </a:lnTo>
                <a:lnTo>
                  <a:pt x="20574" y="116583"/>
                </a:lnTo>
                <a:lnTo>
                  <a:pt x="20574" y="181735"/>
                </a:lnTo>
                <a:cubicBezTo>
                  <a:pt x="20574" y="187436"/>
                  <a:pt x="15987" y="192022"/>
                  <a:pt x="10287" y="192022"/>
                </a:cubicBezTo>
                <a:cubicBezTo>
                  <a:pt x="4587" y="192022"/>
                  <a:pt x="0" y="187436"/>
                  <a:pt x="0" y="181735"/>
                </a:cubicBezTo>
                <a:lnTo>
                  <a:pt x="0" y="10285"/>
                </a:lnTo>
                <a:cubicBezTo>
                  <a:pt x="0" y="4584"/>
                  <a:pt x="4587" y="-2"/>
                  <a:pt x="10287" y="-2"/>
                </a:cubicBezTo>
                <a:lnTo>
                  <a:pt x="10287" y="0"/>
                </a:lnTo>
                <a:moveTo>
                  <a:pt x="253746" y="96012"/>
                </a:moveTo>
                <a:lnTo>
                  <a:pt x="253746" y="41149"/>
                </a:lnTo>
                <a:lnTo>
                  <a:pt x="244658" y="41149"/>
                </a:lnTo>
                <a:lnTo>
                  <a:pt x="217226" y="96012"/>
                </a:lnTo>
                <a:lnTo>
                  <a:pt x="253746" y="96012"/>
                </a:lnTo>
                <a:moveTo>
                  <a:pt x="20574" y="96012"/>
                </a:moveTo>
                <a:lnTo>
                  <a:pt x="29662" y="96012"/>
                </a:lnTo>
                <a:lnTo>
                  <a:pt x="57094" y="41149"/>
                </a:lnTo>
                <a:lnTo>
                  <a:pt x="20577" y="41149"/>
                </a:lnTo>
                <a:lnTo>
                  <a:pt x="20574" y="96012"/>
                </a:lnTo>
                <a:moveTo>
                  <a:pt x="166822" y="41149"/>
                </a:moveTo>
                <a:lnTo>
                  <a:pt x="134976" y="41149"/>
                </a:lnTo>
                <a:lnTo>
                  <a:pt x="107544" y="96012"/>
                </a:lnTo>
                <a:lnTo>
                  <a:pt x="139390" y="96012"/>
                </a:lnTo>
                <a:lnTo>
                  <a:pt x="166822" y="41149"/>
                </a:lnTo>
                <a:moveTo>
                  <a:pt x="162364" y="96012"/>
                </a:moveTo>
                <a:lnTo>
                  <a:pt x="194210" y="96012"/>
                </a:lnTo>
                <a:lnTo>
                  <a:pt x="221642" y="41149"/>
                </a:lnTo>
                <a:lnTo>
                  <a:pt x="189796" y="41149"/>
                </a:lnTo>
                <a:lnTo>
                  <a:pt x="162364" y="96012"/>
                </a:lnTo>
                <a:moveTo>
                  <a:pt x="80068" y="41149"/>
                </a:moveTo>
                <a:lnTo>
                  <a:pt x="52636" y="96012"/>
                </a:lnTo>
                <a:lnTo>
                  <a:pt x="84482" y="96012"/>
                </a:lnTo>
                <a:lnTo>
                  <a:pt x="111914" y="41149"/>
                </a:lnTo>
                <a:lnTo>
                  <a:pt x="80068" y="4114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 students to take ownership of their learning process.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them to explore their passions and express their unique perspectives.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Foster Autonomy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 and Strategies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" name="Image 0" descr="/tmp/tmp-1-4B9enlhq6e88-.jpg">    </p:cNvPr>
          <p:cNvPicPr>
            <a:picLocks noChangeAspect="1"/>
          </p:cNvPicPr>
          <p:nvPr/>
        </p:nvPicPr>
        <p:blipFill>
          <a:blip r:embed="rId2"/>
          <a:srcRect l="32250" r="32250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4754879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Evaluating the accuracy of the 3D model ensures it authentically represents the mangrove ecosystem.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assessment enhances our understanding of the ecosystem's intricate relationships.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754879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Model Evaluation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005836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Reflecting on the learning process highlights the skills developed during the project.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insights are vital for applying knowledge in future projects.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05836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Insights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20" y="932927"/>
            <a:ext cx="722375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and Self-Assessment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uYr9ljafM89S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 a comprehensive conservation plan for mangroves in the UAE.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plan must address threats and promote sustainable management practices.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 Planning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31491" y="3230406"/>
            <a:ext cx="240061" cy="274320"/>
          </a:xfrm>
          <a:custGeom>
            <a:avLst/>
            <a:gdLst/>
            <a:ahLst/>
            <a:cxnLst/>
            <a:rect l="l" t="t" r="r" b="b"/>
            <a:pathLst>
              <a:path w="240061" h="274320">
                <a:moveTo>
                  <a:pt x="129556" y="4233"/>
                </a:moveTo>
                <a:cubicBezTo>
                  <a:pt x="127146" y="1553"/>
                  <a:pt x="123662" y="0"/>
                  <a:pt x="120018" y="0"/>
                </a:cubicBezTo>
                <a:cubicBezTo>
                  <a:pt x="116374" y="0"/>
                  <a:pt x="112893" y="1553"/>
                  <a:pt x="110481" y="4233"/>
                </a:cubicBezTo>
                <a:lnTo>
                  <a:pt x="33328" y="89958"/>
                </a:lnTo>
                <a:cubicBezTo>
                  <a:pt x="29952" y="93708"/>
                  <a:pt x="29095" y="99172"/>
                  <a:pt x="31131" y="103781"/>
                </a:cubicBezTo>
                <a:cubicBezTo>
                  <a:pt x="33167" y="108389"/>
                  <a:pt x="37776" y="111442"/>
                  <a:pt x="42865" y="111442"/>
                </a:cubicBezTo>
                <a:lnTo>
                  <a:pt x="49188" y="111442"/>
                </a:lnTo>
                <a:lnTo>
                  <a:pt x="15969" y="150234"/>
                </a:lnTo>
                <a:cubicBezTo>
                  <a:pt x="12702" y="154039"/>
                  <a:pt x="11950" y="159396"/>
                  <a:pt x="14041" y="163950"/>
                </a:cubicBezTo>
                <a:cubicBezTo>
                  <a:pt x="16130" y="168504"/>
                  <a:pt x="20686" y="171450"/>
                  <a:pt x="25720" y="171450"/>
                </a:cubicBezTo>
                <a:lnTo>
                  <a:pt x="38578" y="171450"/>
                </a:lnTo>
                <a:lnTo>
                  <a:pt x="2573" y="219456"/>
                </a:lnTo>
                <a:cubicBezTo>
                  <a:pt x="-375" y="223368"/>
                  <a:pt x="-802" y="228563"/>
                  <a:pt x="1342" y="232903"/>
                </a:cubicBezTo>
                <a:cubicBezTo>
                  <a:pt x="3486" y="237243"/>
                  <a:pt x="7987" y="240030"/>
                  <a:pt x="12860" y="240030"/>
                </a:cubicBezTo>
                <a:lnTo>
                  <a:pt x="85726" y="240030"/>
                </a:lnTo>
                <a:lnTo>
                  <a:pt x="107156" y="240030"/>
                </a:lnTo>
                <a:lnTo>
                  <a:pt x="107156" y="261462"/>
                </a:lnTo>
                <a:cubicBezTo>
                  <a:pt x="107156" y="268589"/>
                  <a:pt x="112888" y="274323"/>
                  <a:pt x="120013" y="274323"/>
                </a:cubicBezTo>
                <a:cubicBezTo>
                  <a:pt x="127138" y="274323"/>
                  <a:pt x="132871" y="268589"/>
                  <a:pt x="132871" y="261465"/>
                </a:cubicBezTo>
                <a:lnTo>
                  <a:pt x="132871" y="240035"/>
                </a:lnTo>
                <a:lnTo>
                  <a:pt x="154301" y="240035"/>
                </a:lnTo>
                <a:lnTo>
                  <a:pt x="227167" y="240035"/>
                </a:lnTo>
                <a:cubicBezTo>
                  <a:pt x="232043" y="240035"/>
                  <a:pt x="236488" y="237303"/>
                  <a:pt x="238685" y="232908"/>
                </a:cubicBezTo>
                <a:cubicBezTo>
                  <a:pt x="240882" y="228514"/>
                  <a:pt x="240399" y="223318"/>
                  <a:pt x="237453" y="219461"/>
                </a:cubicBezTo>
                <a:lnTo>
                  <a:pt x="201449" y="171455"/>
                </a:lnTo>
                <a:lnTo>
                  <a:pt x="214307" y="171455"/>
                </a:lnTo>
                <a:cubicBezTo>
                  <a:pt x="219343" y="171455"/>
                  <a:pt x="223897" y="168509"/>
                  <a:pt x="225986" y="163955"/>
                </a:cubicBezTo>
                <a:cubicBezTo>
                  <a:pt x="228074" y="159402"/>
                  <a:pt x="227325" y="154044"/>
                  <a:pt x="224058" y="150239"/>
                </a:cubicBezTo>
                <a:lnTo>
                  <a:pt x="190839" y="111448"/>
                </a:lnTo>
                <a:lnTo>
                  <a:pt x="197162" y="111448"/>
                </a:lnTo>
                <a:cubicBezTo>
                  <a:pt x="202251" y="111448"/>
                  <a:pt x="206860" y="108447"/>
                  <a:pt x="208896" y="103841"/>
                </a:cubicBezTo>
                <a:cubicBezTo>
                  <a:pt x="210932" y="99232"/>
                  <a:pt x="210127" y="93768"/>
                  <a:pt x="206699" y="90018"/>
                </a:cubicBezTo>
                <a:lnTo>
                  <a:pt x="129546" y="4293"/>
                </a:lnTo>
                <a:lnTo>
                  <a:pt x="129556" y="4233"/>
                </a:lnTo>
                <a:moveTo>
                  <a:pt x="132878" y="214313"/>
                </a:moveTo>
                <a:lnTo>
                  <a:pt x="132878" y="115730"/>
                </a:lnTo>
                <a:cubicBezTo>
                  <a:pt x="132878" y="108603"/>
                  <a:pt x="127146" y="102873"/>
                  <a:pt x="120021" y="102873"/>
                </a:cubicBezTo>
                <a:cubicBezTo>
                  <a:pt x="112896" y="102873"/>
                  <a:pt x="107163" y="108606"/>
                  <a:pt x="107163" y="115733"/>
                </a:cubicBezTo>
                <a:lnTo>
                  <a:pt x="107163" y="214318"/>
                </a:lnTo>
                <a:lnTo>
                  <a:pt x="85733" y="214318"/>
                </a:lnTo>
                <a:lnTo>
                  <a:pt x="38585" y="214318"/>
                </a:lnTo>
                <a:lnTo>
                  <a:pt x="74589" y="166312"/>
                </a:lnTo>
                <a:cubicBezTo>
                  <a:pt x="77537" y="162400"/>
                  <a:pt x="77965" y="157204"/>
                  <a:pt x="75821" y="152865"/>
                </a:cubicBezTo>
                <a:cubicBezTo>
                  <a:pt x="73677" y="148525"/>
                  <a:pt x="69176" y="145738"/>
                  <a:pt x="64303" y="145738"/>
                </a:cubicBezTo>
                <a:lnTo>
                  <a:pt x="53694" y="145738"/>
                </a:lnTo>
                <a:lnTo>
                  <a:pt x="86914" y="106946"/>
                </a:lnTo>
                <a:cubicBezTo>
                  <a:pt x="90181" y="103141"/>
                  <a:pt x="90933" y="97784"/>
                  <a:pt x="88842" y="93230"/>
                </a:cubicBezTo>
                <a:cubicBezTo>
                  <a:pt x="86753" y="88677"/>
                  <a:pt x="82197" y="85730"/>
                  <a:pt x="77163" y="85730"/>
                </a:cubicBezTo>
                <a:lnTo>
                  <a:pt x="71752" y="85730"/>
                </a:lnTo>
                <a:lnTo>
                  <a:pt x="120025" y="32098"/>
                </a:lnTo>
                <a:lnTo>
                  <a:pt x="168299" y="85730"/>
                </a:lnTo>
                <a:lnTo>
                  <a:pt x="162888" y="85730"/>
                </a:lnTo>
                <a:cubicBezTo>
                  <a:pt x="157852" y="85730"/>
                  <a:pt x="153298" y="88677"/>
                  <a:pt x="151209" y="93230"/>
                </a:cubicBezTo>
                <a:cubicBezTo>
                  <a:pt x="149121" y="97784"/>
                  <a:pt x="149870" y="103141"/>
                  <a:pt x="153137" y="106946"/>
                </a:cubicBezTo>
                <a:lnTo>
                  <a:pt x="186357" y="145738"/>
                </a:lnTo>
                <a:lnTo>
                  <a:pt x="175748" y="145738"/>
                </a:lnTo>
                <a:cubicBezTo>
                  <a:pt x="170873" y="145738"/>
                  <a:pt x="166427" y="148470"/>
                  <a:pt x="164230" y="152865"/>
                </a:cubicBezTo>
                <a:cubicBezTo>
                  <a:pt x="162034" y="157259"/>
                  <a:pt x="162516" y="162455"/>
                  <a:pt x="165462" y="166312"/>
                </a:cubicBezTo>
                <a:lnTo>
                  <a:pt x="201466" y="214318"/>
                </a:lnTo>
                <a:lnTo>
                  <a:pt x="154318" y="214318"/>
                </a:lnTo>
                <a:lnTo>
                  <a:pt x="132878" y="21431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Effective restoration methods for degraded mangrove ecosystems include planting native species and enhancing water flow.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strategies aim to revive the ecological balance and improve biodiversity.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Restoration Techniques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4647" y="110908"/>
                </a:moveTo>
                <a:cubicBezTo>
                  <a:pt x="209062" y="106033"/>
                  <a:pt x="244156" y="70401"/>
                  <a:pt x="248229" y="25718"/>
                </a:cubicBezTo>
                <a:lnTo>
                  <a:pt x="244318" y="25718"/>
                </a:lnTo>
                <a:cubicBezTo>
                  <a:pt x="203224" y="25718"/>
                  <a:pt x="168238" y="52025"/>
                  <a:pt x="155325" y="88671"/>
                </a:cubicBezTo>
                <a:cubicBezTo>
                  <a:pt x="150610" y="79671"/>
                  <a:pt x="144931" y="71205"/>
                  <a:pt x="138394" y="63437"/>
                </a:cubicBezTo>
                <a:cubicBezTo>
                  <a:pt x="158647" y="25718"/>
                  <a:pt x="198509" y="0"/>
                  <a:pt x="244317" y="0"/>
                </a:cubicBezTo>
                <a:lnTo>
                  <a:pt x="257178" y="0"/>
                </a:lnTo>
                <a:cubicBezTo>
                  <a:pt x="266661" y="0"/>
                  <a:pt x="274323" y="7662"/>
                  <a:pt x="274323" y="17145"/>
                </a:cubicBezTo>
                <a:cubicBezTo>
                  <a:pt x="274323" y="78011"/>
                  <a:pt x="228997" y="128267"/>
                  <a:pt x="170273" y="136087"/>
                </a:cubicBezTo>
                <a:cubicBezTo>
                  <a:pt x="169148" y="127408"/>
                  <a:pt x="167272" y="118997"/>
                  <a:pt x="164647" y="110853"/>
                </a:cubicBezTo>
                <a:lnTo>
                  <a:pt x="164647" y="110908"/>
                </a:lnTo>
                <a:moveTo>
                  <a:pt x="25718" y="60008"/>
                </a:moveTo>
                <a:lnTo>
                  <a:pt x="25718" y="68580"/>
                </a:lnTo>
                <a:cubicBezTo>
                  <a:pt x="25718" y="120657"/>
                  <a:pt x="67938" y="162878"/>
                  <a:pt x="120015" y="162878"/>
                </a:cubicBezTo>
                <a:lnTo>
                  <a:pt x="124303" y="162878"/>
                </a:lnTo>
                <a:lnTo>
                  <a:pt x="124303" y="154305"/>
                </a:lnTo>
                <a:lnTo>
                  <a:pt x="124303" y="154305"/>
                </a:lnTo>
                <a:cubicBezTo>
                  <a:pt x="124303" y="102228"/>
                  <a:pt x="82082" y="60008"/>
                  <a:pt x="30005" y="60008"/>
                </a:cubicBezTo>
                <a:lnTo>
                  <a:pt x="25718" y="60008"/>
                </a:lnTo>
                <a:moveTo>
                  <a:pt x="150020" y="154305"/>
                </a:moveTo>
                <a:lnTo>
                  <a:pt x="150020" y="162877"/>
                </a:lnTo>
                <a:lnTo>
                  <a:pt x="150020" y="188595"/>
                </a:lnTo>
                <a:lnTo>
                  <a:pt x="150020" y="261463"/>
                </a:lnTo>
                <a:cubicBezTo>
                  <a:pt x="150020" y="268589"/>
                  <a:pt x="144287" y="274323"/>
                  <a:pt x="137163" y="274323"/>
                </a:cubicBezTo>
                <a:cubicBezTo>
                  <a:pt x="130036" y="274323"/>
                  <a:pt x="124305" y="268589"/>
                  <a:pt x="124305" y="261465"/>
                </a:cubicBezTo>
                <a:lnTo>
                  <a:pt x="124305" y="188600"/>
                </a:lnTo>
                <a:lnTo>
                  <a:pt x="120020" y="188600"/>
                </a:lnTo>
                <a:cubicBezTo>
                  <a:pt x="53745" y="188600"/>
                  <a:pt x="5" y="134861"/>
                  <a:pt x="5" y="68585"/>
                </a:cubicBezTo>
                <a:lnTo>
                  <a:pt x="5" y="51440"/>
                </a:lnTo>
                <a:cubicBezTo>
                  <a:pt x="5" y="41957"/>
                  <a:pt x="7667" y="34295"/>
                  <a:pt x="17150" y="34295"/>
                </a:cubicBezTo>
                <a:lnTo>
                  <a:pt x="30010" y="34295"/>
                </a:lnTo>
                <a:cubicBezTo>
                  <a:pt x="96286" y="34295"/>
                  <a:pt x="150025" y="88035"/>
                  <a:pt x="150025" y="154310"/>
                </a:cubicBezTo>
                <a:lnTo>
                  <a:pt x="150020" y="15430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Examine the essential services that mangroves provide to our ecosystems.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services include coastal protection and habitat for diverse wildlife.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Ecosystem Services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68678" y="3277985"/>
            <a:ext cx="274320" cy="179162"/>
          </a:xfrm>
          <a:custGeom>
            <a:avLst/>
            <a:gdLst/>
            <a:ahLst/>
            <a:cxnLst/>
            <a:rect l="l" t="t" r="r" b="b"/>
            <a:pathLst>
              <a:path w="274320" h="179162">
                <a:moveTo>
                  <a:pt x="38191" y="2894"/>
                </a:moveTo>
                <a:cubicBezTo>
                  <a:pt x="42525" y="-964"/>
                  <a:pt x="49051" y="-964"/>
                  <a:pt x="53383" y="2894"/>
                </a:cubicBezTo>
                <a:cubicBezTo>
                  <a:pt x="63623" y="11753"/>
                  <a:pt x="77767" y="19040"/>
                  <a:pt x="91486" y="19040"/>
                </a:cubicBezTo>
                <a:cubicBezTo>
                  <a:pt x="105202" y="19040"/>
                  <a:pt x="119348" y="11753"/>
                  <a:pt x="129589" y="2894"/>
                </a:cubicBezTo>
                <a:cubicBezTo>
                  <a:pt x="133923" y="-964"/>
                  <a:pt x="140449" y="-964"/>
                  <a:pt x="144781" y="2894"/>
                </a:cubicBezTo>
                <a:cubicBezTo>
                  <a:pt x="155068" y="11753"/>
                  <a:pt x="169165" y="19040"/>
                  <a:pt x="182884" y="19040"/>
                </a:cubicBezTo>
                <a:cubicBezTo>
                  <a:pt x="196600" y="19040"/>
                  <a:pt x="210746" y="11753"/>
                  <a:pt x="220987" y="2894"/>
                </a:cubicBezTo>
                <a:cubicBezTo>
                  <a:pt x="225321" y="-964"/>
                  <a:pt x="231847" y="-964"/>
                  <a:pt x="236178" y="2894"/>
                </a:cubicBezTo>
                <a:cubicBezTo>
                  <a:pt x="244227" y="10085"/>
                  <a:pt x="254895" y="15657"/>
                  <a:pt x="265374" y="18040"/>
                </a:cubicBezTo>
                <a:cubicBezTo>
                  <a:pt x="271519" y="19421"/>
                  <a:pt x="275423" y="25518"/>
                  <a:pt x="274043" y="31708"/>
                </a:cubicBezTo>
                <a:cubicBezTo>
                  <a:pt x="272663" y="37900"/>
                  <a:pt x="266565" y="41757"/>
                  <a:pt x="260373" y="40376"/>
                </a:cubicBezTo>
                <a:cubicBezTo>
                  <a:pt x="246704" y="37328"/>
                  <a:pt x="235465" y="30612"/>
                  <a:pt x="228607" y="25898"/>
                </a:cubicBezTo>
                <a:cubicBezTo>
                  <a:pt x="215223" y="35186"/>
                  <a:pt x="199365" y="41996"/>
                  <a:pt x="182886" y="41996"/>
                </a:cubicBezTo>
                <a:cubicBezTo>
                  <a:pt x="166408" y="41996"/>
                  <a:pt x="150547" y="35186"/>
                  <a:pt x="137165" y="25898"/>
                </a:cubicBezTo>
                <a:cubicBezTo>
                  <a:pt x="123781" y="35186"/>
                  <a:pt x="107923" y="41996"/>
                  <a:pt x="91444" y="41996"/>
                </a:cubicBezTo>
                <a:cubicBezTo>
                  <a:pt x="74966" y="41996"/>
                  <a:pt x="59105" y="35186"/>
                  <a:pt x="45723" y="25898"/>
                </a:cubicBezTo>
                <a:cubicBezTo>
                  <a:pt x="38865" y="30660"/>
                  <a:pt x="27624" y="37328"/>
                  <a:pt x="13957" y="40376"/>
                </a:cubicBezTo>
                <a:cubicBezTo>
                  <a:pt x="7812" y="41757"/>
                  <a:pt x="1670" y="37900"/>
                  <a:pt x="288" y="31708"/>
                </a:cubicBezTo>
                <a:cubicBezTo>
                  <a:pt x="-1092" y="25516"/>
                  <a:pt x="2765" y="19419"/>
                  <a:pt x="8956" y="18040"/>
                </a:cubicBezTo>
                <a:cubicBezTo>
                  <a:pt x="19625" y="15610"/>
                  <a:pt x="30008" y="9990"/>
                  <a:pt x="38199" y="2894"/>
                </a:cubicBezTo>
                <a:lnTo>
                  <a:pt x="38191" y="2894"/>
                </a:lnTo>
                <a:moveTo>
                  <a:pt x="38191" y="140060"/>
                </a:moveTo>
                <a:cubicBezTo>
                  <a:pt x="42525" y="136203"/>
                  <a:pt x="49051" y="136203"/>
                  <a:pt x="53383" y="140060"/>
                </a:cubicBezTo>
                <a:cubicBezTo>
                  <a:pt x="63623" y="148920"/>
                  <a:pt x="77767" y="156206"/>
                  <a:pt x="91486" y="156206"/>
                </a:cubicBezTo>
                <a:cubicBezTo>
                  <a:pt x="105202" y="156206"/>
                  <a:pt x="119348" y="148920"/>
                  <a:pt x="129589" y="140060"/>
                </a:cubicBezTo>
                <a:cubicBezTo>
                  <a:pt x="133923" y="136203"/>
                  <a:pt x="140449" y="136203"/>
                  <a:pt x="144781" y="140060"/>
                </a:cubicBezTo>
                <a:cubicBezTo>
                  <a:pt x="155068" y="148920"/>
                  <a:pt x="169165" y="156206"/>
                  <a:pt x="182884" y="156206"/>
                </a:cubicBezTo>
                <a:cubicBezTo>
                  <a:pt x="196600" y="156206"/>
                  <a:pt x="210746" y="148920"/>
                  <a:pt x="220987" y="140060"/>
                </a:cubicBezTo>
                <a:cubicBezTo>
                  <a:pt x="225321" y="136203"/>
                  <a:pt x="231847" y="136203"/>
                  <a:pt x="236178" y="140060"/>
                </a:cubicBezTo>
                <a:cubicBezTo>
                  <a:pt x="244227" y="147252"/>
                  <a:pt x="254895" y="152824"/>
                  <a:pt x="265374" y="155206"/>
                </a:cubicBezTo>
                <a:cubicBezTo>
                  <a:pt x="271519" y="156588"/>
                  <a:pt x="275423" y="162685"/>
                  <a:pt x="274043" y="168875"/>
                </a:cubicBezTo>
                <a:cubicBezTo>
                  <a:pt x="272663" y="175067"/>
                  <a:pt x="266565" y="178924"/>
                  <a:pt x="260373" y="177543"/>
                </a:cubicBezTo>
                <a:cubicBezTo>
                  <a:pt x="246704" y="174495"/>
                  <a:pt x="235465" y="167778"/>
                  <a:pt x="228607" y="163064"/>
                </a:cubicBezTo>
                <a:cubicBezTo>
                  <a:pt x="215223" y="172352"/>
                  <a:pt x="199365" y="179162"/>
                  <a:pt x="182886" y="179162"/>
                </a:cubicBezTo>
                <a:cubicBezTo>
                  <a:pt x="166408" y="179162"/>
                  <a:pt x="150547" y="172352"/>
                  <a:pt x="137165" y="163064"/>
                </a:cubicBezTo>
                <a:cubicBezTo>
                  <a:pt x="123781" y="172352"/>
                  <a:pt x="107923" y="179162"/>
                  <a:pt x="91444" y="179162"/>
                </a:cubicBezTo>
                <a:cubicBezTo>
                  <a:pt x="74966" y="179162"/>
                  <a:pt x="59105" y="172352"/>
                  <a:pt x="45723" y="163064"/>
                </a:cubicBezTo>
                <a:cubicBezTo>
                  <a:pt x="38865" y="167827"/>
                  <a:pt x="27624" y="174495"/>
                  <a:pt x="13957" y="177543"/>
                </a:cubicBezTo>
                <a:cubicBezTo>
                  <a:pt x="7812" y="178924"/>
                  <a:pt x="1670" y="175067"/>
                  <a:pt x="288" y="168875"/>
                </a:cubicBezTo>
                <a:cubicBezTo>
                  <a:pt x="-1092" y="162683"/>
                  <a:pt x="2765" y="156586"/>
                  <a:pt x="8956" y="155206"/>
                </a:cubicBezTo>
                <a:cubicBezTo>
                  <a:pt x="19529" y="152825"/>
                  <a:pt x="29912" y="147205"/>
                  <a:pt x="38106" y="140108"/>
                </a:cubicBezTo>
                <a:lnTo>
                  <a:pt x="38191" y="140060"/>
                </a:lnTo>
                <a:moveTo>
                  <a:pt x="53385" y="71477"/>
                </a:moveTo>
                <a:cubicBezTo>
                  <a:pt x="63626" y="80336"/>
                  <a:pt x="77770" y="87623"/>
                  <a:pt x="91488" y="87623"/>
                </a:cubicBezTo>
                <a:cubicBezTo>
                  <a:pt x="105204" y="87623"/>
                  <a:pt x="119351" y="80336"/>
                  <a:pt x="129592" y="71477"/>
                </a:cubicBezTo>
                <a:cubicBezTo>
                  <a:pt x="133926" y="67619"/>
                  <a:pt x="140452" y="67619"/>
                  <a:pt x="144783" y="71477"/>
                </a:cubicBezTo>
                <a:cubicBezTo>
                  <a:pt x="155070" y="80336"/>
                  <a:pt x="169168" y="87623"/>
                  <a:pt x="182886" y="87623"/>
                </a:cubicBezTo>
                <a:cubicBezTo>
                  <a:pt x="196602" y="87623"/>
                  <a:pt x="210749" y="80336"/>
                  <a:pt x="220989" y="71477"/>
                </a:cubicBezTo>
                <a:cubicBezTo>
                  <a:pt x="225324" y="67619"/>
                  <a:pt x="231850" y="67619"/>
                  <a:pt x="236181" y="71477"/>
                </a:cubicBezTo>
                <a:cubicBezTo>
                  <a:pt x="244230" y="78668"/>
                  <a:pt x="254898" y="84240"/>
                  <a:pt x="265377" y="86623"/>
                </a:cubicBezTo>
                <a:cubicBezTo>
                  <a:pt x="271522" y="88004"/>
                  <a:pt x="275425" y="94101"/>
                  <a:pt x="274046" y="100291"/>
                </a:cubicBezTo>
                <a:cubicBezTo>
                  <a:pt x="272666" y="106483"/>
                  <a:pt x="266568" y="110341"/>
                  <a:pt x="260376" y="108959"/>
                </a:cubicBezTo>
                <a:cubicBezTo>
                  <a:pt x="246707" y="105912"/>
                  <a:pt x="235468" y="99195"/>
                  <a:pt x="228610" y="94481"/>
                </a:cubicBezTo>
                <a:cubicBezTo>
                  <a:pt x="215226" y="103769"/>
                  <a:pt x="199367" y="110579"/>
                  <a:pt x="182889" y="110579"/>
                </a:cubicBezTo>
                <a:cubicBezTo>
                  <a:pt x="166411" y="110579"/>
                  <a:pt x="150549" y="103769"/>
                  <a:pt x="137168" y="94481"/>
                </a:cubicBezTo>
                <a:cubicBezTo>
                  <a:pt x="123784" y="103769"/>
                  <a:pt x="107926" y="110579"/>
                  <a:pt x="91447" y="110579"/>
                </a:cubicBezTo>
                <a:cubicBezTo>
                  <a:pt x="74969" y="110579"/>
                  <a:pt x="59108" y="103769"/>
                  <a:pt x="45726" y="94481"/>
                </a:cubicBezTo>
                <a:cubicBezTo>
                  <a:pt x="38868" y="99243"/>
                  <a:pt x="27627" y="105912"/>
                  <a:pt x="13960" y="108959"/>
                </a:cubicBezTo>
                <a:cubicBezTo>
                  <a:pt x="7815" y="110341"/>
                  <a:pt x="1673" y="106483"/>
                  <a:pt x="291" y="100291"/>
                </a:cubicBezTo>
                <a:cubicBezTo>
                  <a:pt x="-1089" y="94100"/>
                  <a:pt x="2768" y="88003"/>
                  <a:pt x="8959" y="86623"/>
                </a:cubicBezTo>
                <a:cubicBezTo>
                  <a:pt x="19531" y="84242"/>
                  <a:pt x="29914" y="78622"/>
                  <a:pt x="38108" y="71525"/>
                </a:cubicBezTo>
                <a:cubicBezTo>
                  <a:pt x="42443" y="67668"/>
                  <a:pt x="48969" y="67668"/>
                  <a:pt x="53300" y="71525"/>
                </a:cubicBezTo>
                <a:lnTo>
                  <a:pt x="53385" y="714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19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 and Future Lessons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13614" y="3474720"/>
                </a:moveTo>
                <a:cubicBezTo>
                  <a:pt x="50841" y="3474720"/>
                  <a:pt x="0" y="3423850"/>
                  <a:pt x="0" y="3361097"/>
                </a:cubicBezTo>
                <a:lnTo>
                  <a:pt x="0" y="113623"/>
                </a:lnTo>
                <a:cubicBezTo>
                  <a:pt x="0" y="50870"/>
                  <a:pt x="50886" y="0"/>
                  <a:pt x="113614" y="0"/>
                </a:cubicBezTo>
                <a:lnTo>
                  <a:pt x="4458386" y="0"/>
                </a:lnTo>
                <a:cubicBezTo>
                  <a:pt x="4521159" y="0"/>
                  <a:pt x="4572000" y="50870"/>
                  <a:pt x="4572000" y="113623"/>
                </a:cubicBezTo>
                <a:lnTo>
                  <a:pt x="4572000" y="3361097"/>
                </a:lnTo>
                <a:cubicBezTo>
                  <a:pt x="4572000" y="3423850"/>
                  <a:pt x="4521114" y="3474720"/>
                  <a:pt x="4458386" y="3474720"/>
                </a:cubicBezTo>
                <a:lnTo>
                  <a:pt x="113614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13263" y="257971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01498" y="3474720"/>
                </a:moveTo>
                <a:cubicBezTo>
                  <a:pt x="45446" y="3474720"/>
                  <a:pt x="0" y="3429271"/>
                  <a:pt x="0" y="3373223"/>
                </a:cubicBezTo>
                <a:lnTo>
                  <a:pt x="0" y="101497"/>
                </a:lnTo>
                <a:cubicBezTo>
                  <a:pt x="0" y="45449"/>
                  <a:pt x="45446" y="0"/>
                  <a:pt x="101498" y="0"/>
                </a:cubicBezTo>
                <a:lnTo>
                  <a:pt x="4470502" y="0"/>
                </a:lnTo>
                <a:cubicBezTo>
                  <a:pt x="4526554" y="0"/>
                  <a:pt x="4572000" y="45449"/>
                  <a:pt x="4572000" y="101497"/>
                </a:cubicBezTo>
                <a:lnTo>
                  <a:pt x="4572000" y="3373223"/>
                </a:lnTo>
                <a:cubicBezTo>
                  <a:pt x="4572000" y="3429271"/>
                  <a:pt x="4526554" y="3474720"/>
                  <a:pt x="4470502" y="3474720"/>
                </a:cubicBezTo>
                <a:lnTo>
                  <a:pt x="101498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79023" y="28577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51556" y="28577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079023" y="403568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and addressing the threats to mangrove conservation is essential for protecting biodiversity and coastal ecosystems.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Protecting these vital ecosystems is crucial for maintaining ecological balance.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079023" y="355332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 Importance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170463" y="3020334"/>
            <a:ext cx="365760" cy="223506"/>
          </a:xfrm>
          <a:custGeom>
            <a:avLst/>
            <a:gdLst/>
            <a:ahLst/>
            <a:cxnLst/>
            <a:rect l="l" t="t" r="r" b="b"/>
            <a:pathLst>
              <a:path w="365760" h="223506">
                <a:moveTo>
                  <a:pt x="114808" y="142040"/>
                </a:moveTo>
                <a:cubicBezTo>
                  <a:pt x="120650" y="148645"/>
                  <a:pt x="127127" y="155120"/>
                  <a:pt x="134303" y="161152"/>
                </a:cubicBezTo>
                <a:cubicBezTo>
                  <a:pt x="155700" y="179249"/>
                  <a:pt x="182562" y="193026"/>
                  <a:pt x="213355" y="193026"/>
                </a:cubicBezTo>
                <a:cubicBezTo>
                  <a:pt x="244152" y="193026"/>
                  <a:pt x="271010" y="179184"/>
                  <a:pt x="292407" y="161152"/>
                </a:cubicBezTo>
                <a:cubicBezTo>
                  <a:pt x="311646" y="144961"/>
                  <a:pt x="325870" y="125784"/>
                  <a:pt x="333869" y="111753"/>
                </a:cubicBezTo>
                <a:cubicBezTo>
                  <a:pt x="325870" y="97721"/>
                  <a:pt x="311646" y="78607"/>
                  <a:pt x="292407" y="62354"/>
                </a:cubicBezTo>
                <a:cubicBezTo>
                  <a:pt x="271010" y="44256"/>
                  <a:pt x="244148" y="30479"/>
                  <a:pt x="213355" y="30479"/>
                </a:cubicBezTo>
                <a:cubicBezTo>
                  <a:pt x="182558" y="30479"/>
                  <a:pt x="155700" y="44259"/>
                  <a:pt x="134303" y="62354"/>
                </a:cubicBezTo>
                <a:cubicBezTo>
                  <a:pt x="127127" y="68386"/>
                  <a:pt x="120653" y="74863"/>
                  <a:pt x="114808" y="81466"/>
                </a:cubicBezTo>
                <a:cubicBezTo>
                  <a:pt x="105920" y="91499"/>
                  <a:pt x="91506" y="94545"/>
                  <a:pt x="79249" y="88957"/>
                </a:cubicBezTo>
                <a:lnTo>
                  <a:pt x="44835" y="73212"/>
                </a:lnTo>
                <a:lnTo>
                  <a:pt x="58233" y="96642"/>
                </a:lnTo>
                <a:cubicBezTo>
                  <a:pt x="63565" y="106040"/>
                  <a:pt x="63565" y="117533"/>
                  <a:pt x="58233" y="126866"/>
                </a:cubicBezTo>
                <a:lnTo>
                  <a:pt x="44835" y="150296"/>
                </a:lnTo>
                <a:lnTo>
                  <a:pt x="79311" y="134485"/>
                </a:lnTo>
                <a:cubicBezTo>
                  <a:pt x="91502" y="128898"/>
                  <a:pt x="105917" y="131946"/>
                  <a:pt x="114871" y="141977"/>
                </a:cubicBezTo>
                <a:lnTo>
                  <a:pt x="114808" y="142040"/>
                </a:lnTo>
                <a:moveTo>
                  <a:pt x="2674" y="162614"/>
                </a:moveTo>
                <a:lnTo>
                  <a:pt x="31755" y="111753"/>
                </a:lnTo>
                <a:lnTo>
                  <a:pt x="2674" y="60892"/>
                </a:lnTo>
                <a:cubicBezTo>
                  <a:pt x="-1708" y="53210"/>
                  <a:pt x="-629" y="43622"/>
                  <a:pt x="5340" y="37082"/>
                </a:cubicBezTo>
                <a:cubicBezTo>
                  <a:pt x="11309" y="30542"/>
                  <a:pt x="20768" y="28638"/>
                  <a:pt x="28771" y="32319"/>
                </a:cubicBezTo>
                <a:lnTo>
                  <a:pt x="91948" y="61274"/>
                </a:lnTo>
                <a:cubicBezTo>
                  <a:pt x="98616" y="53717"/>
                  <a:pt x="106235" y="46163"/>
                  <a:pt x="114618" y="39051"/>
                </a:cubicBezTo>
                <a:cubicBezTo>
                  <a:pt x="139508" y="18097"/>
                  <a:pt x="173100" y="0"/>
                  <a:pt x="213355" y="0"/>
                </a:cubicBezTo>
                <a:cubicBezTo>
                  <a:pt x="253611" y="0"/>
                  <a:pt x="287202" y="18097"/>
                  <a:pt x="312092" y="39051"/>
                </a:cubicBezTo>
                <a:cubicBezTo>
                  <a:pt x="336920" y="60005"/>
                  <a:pt x="354571" y="85022"/>
                  <a:pt x="363525" y="102419"/>
                </a:cubicBezTo>
                <a:cubicBezTo>
                  <a:pt x="366510" y="108262"/>
                  <a:pt x="366510" y="115181"/>
                  <a:pt x="363525" y="121024"/>
                </a:cubicBezTo>
                <a:cubicBezTo>
                  <a:pt x="354571" y="138422"/>
                  <a:pt x="336920" y="163439"/>
                  <a:pt x="312092" y="184392"/>
                </a:cubicBezTo>
                <a:cubicBezTo>
                  <a:pt x="287202" y="205408"/>
                  <a:pt x="253611" y="223506"/>
                  <a:pt x="213355" y="223506"/>
                </a:cubicBezTo>
                <a:cubicBezTo>
                  <a:pt x="173100" y="223506"/>
                  <a:pt x="139508" y="205408"/>
                  <a:pt x="114618" y="184455"/>
                </a:cubicBezTo>
                <a:cubicBezTo>
                  <a:pt x="106235" y="177343"/>
                  <a:pt x="98682" y="169786"/>
                  <a:pt x="91948" y="162232"/>
                </a:cubicBezTo>
                <a:lnTo>
                  <a:pt x="28771" y="191187"/>
                </a:lnTo>
                <a:cubicBezTo>
                  <a:pt x="20771" y="194870"/>
                  <a:pt x="11247" y="192964"/>
                  <a:pt x="5340" y="186424"/>
                </a:cubicBezTo>
                <a:cubicBezTo>
                  <a:pt x="-563" y="179884"/>
                  <a:pt x="-1708" y="170296"/>
                  <a:pt x="2674" y="162614"/>
                </a:cubicBezTo>
                <a:lnTo>
                  <a:pt x="2674" y="162614"/>
                </a:lnTo>
                <a:moveTo>
                  <a:pt x="264152" y="91434"/>
                </a:moveTo>
                <a:cubicBezTo>
                  <a:pt x="275373" y="91434"/>
                  <a:pt x="284470" y="100531"/>
                  <a:pt x="284470" y="111753"/>
                </a:cubicBezTo>
                <a:cubicBezTo>
                  <a:pt x="284470" y="122975"/>
                  <a:pt x="275373" y="132072"/>
                  <a:pt x="264152" y="132072"/>
                </a:cubicBezTo>
                <a:cubicBezTo>
                  <a:pt x="252930" y="132072"/>
                  <a:pt x="243834" y="122975"/>
                  <a:pt x="243834" y="111753"/>
                </a:cubicBezTo>
                <a:cubicBezTo>
                  <a:pt x="243834" y="100531"/>
                  <a:pt x="252930" y="91434"/>
                  <a:pt x="264152" y="91434"/>
                </a:cubicBezTo>
                <a:lnTo>
                  <a:pt x="264152" y="9143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051556" y="403568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Creating a 3D model of UAE mangroves provides an interactive learning experience about these unique ecosystems.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approach enhances understanding and appreciation of mangrove environments.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51556" y="355332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3D Mangrove Model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42996" y="294508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529" y="147877"/>
                </a:moveTo>
                <a:cubicBezTo>
                  <a:pt x="278749" y="141377"/>
                  <a:pt x="325541" y="93869"/>
                  <a:pt x="330973" y="34290"/>
                </a:cubicBezTo>
                <a:lnTo>
                  <a:pt x="325757" y="34290"/>
                </a:lnTo>
                <a:cubicBezTo>
                  <a:pt x="270966" y="34290"/>
                  <a:pt x="224317" y="69366"/>
                  <a:pt x="207101" y="118228"/>
                </a:cubicBezTo>
                <a:cubicBezTo>
                  <a:pt x="200813" y="106228"/>
                  <a:pt x="193242" y="94940"/>
                  <a:pt x="184526" y="84582"/>
                </a:cubicBezTo>
                <a:cubicBezTo>
                  <a:pt x="211530" y="34290"/>
                  <a:pt x="264679" y="0"/>
                  <a:pt x="325757" y="0"/>
                </a:cubicBezTo>
                <a:lnTo>
                  <a:pt x="342904" y="0"/>
                </a:lnTo>
                <a:cubicBezTo>
                  <a:pt x="355548" y="0"/>
                  <a:pt x="365764" y="10216"/>
                  <a:pt x="365764" y="22860"/>
                </a:cubicBezTo>
                <a:cubicBezTo>
                  <a:pt x="365764" y="104015"/>
                  <a:pt x="305329" y="171022"/>
                  <a:pt x="227031" y="181450"/>
                </a:cubicBezTo>
                <a:cubicBezTo>
                  <a:pt x="225531" y="169877"/>
                  <a:pt x="223029" y="158663"/>
                  <a:pt x="219529" y="147804"/>
                </a:cubicBezTo>
                <a:lnTo>
                  <a:pt x="219529" y="147877"/>
                </a:lnTo>
                <a:moveTo>
                  <a:pt x="34290" y="80010"/>
                </a:moveTo>
                <a:lnTo>
                  <a:pt x="34290" y="91440"/>
                </a:lnTo>
                <a:cubicBezTo>
                  <a:pt x="34290" y="160876"/>
                  <a:pt x="90584" y="217170"/>
                  <a:pt x="160020" y="217170"/>
                </a:cubicBezTo>
                <a:lnTo>
                  <a:pt x="165737" y="217170"/>
                </a:lnTo>
                <a:lnTo>
                  <a:pt x="165737" y="205740"/>
                </a:lnTo>
                <a:lnTo>
                  <a:pt x="165737" y="205740"/>
                </a:lnTo>
                <a:cubicBezTo>
                  <a:pt x="165737" y="136304"/>
                  <a:pt x="109443" y="80010"/>
                  <a:pt x="40007" y="80010"/>
                </a:cubicBezTo>
                <a:lnTo>
                  <a:pt x="34290" y="80010"/>
                </a:lnTo>
                <a:moveTo>
                  <a:pt x="200027" y="205740"/>
                </a:moveTo>
                <a:lnTo>
                  <a:pt x="200027" y="217170"/>
                </a:lnTo>
                <a:lnTo>
                  <a:pt x="200027" y="251460"/>
                </a:lnTo>
                <a:lnTo>
                  <a:pt x="200027" y="348617"/>
                </a:lnTo>
                <a:cubicBezTo>
                  <a:pt x="200027" y="358119"/>
                  <a:pt x="192382" y="365764"/>
                  <a:pt x="182884" y="365764"/>
                </a:cubicBezTo>
                <a:cubicBezTo>
                  <a:pt x="173381" y="365764"/>
                  <a:pt x="165740" y="358119"/>
                  <a:pt x="165740" y="348620"/>
                </a:cubicBezTo>
                <a:lnTo>
                  <a:pt x="165740" y="251467"/>
                </a:lnTo>
                <a:lnTo>
                  <a:pt x="160027" y="251467"/>
                </a:lnTo>
                <a:cubicBezTo>
                  <a:pt x="71660" y="251467"/>
                  <a:pt x="7" y="179815"/>
                  <a:pt x="7" y="91447"/>
                </a:cubicBezTo>
                <a:lnTo>
                  <a:pt x="7" y="68587"/>
                </a:lnTo>
                <a:cubicBezTo>
                  <a:pt x="7" y="55943"/>
                  <a:pt x="10223" y="45727"/>
                  <a:pt x="22867" y="45727"/>
                </a:cubicBezTo>
                <a:lnTo>
                  <a:pt x="40014" y="45727"/>
                </a:lnTo>
                <a:cubicBezTo>
                  <a:pt x="128382" y="45727"/>
                  <a:pt x="200034" y="117380"/>
                  <a:pt x="200034" y="205747"/>
                </a:cubicBezTo>
                <a:lnTo>
                  <a:pt x="200027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Vital Role of UAE Mangroves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20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2025-05-13T18:38:05Z</dcterms:created>
  <dcterms:modified xsi:type="dcterms:W3CDTF">2025-05-13T18:38:05Z</dcterms:modified>
</cp:coreProperties>
</file>