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4811a2e636f019b242899b9e8d8091ff974099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12057d2f796960efb1218604460d041c0660c9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810c351a7402bfbd33e5e363db3c0731657bd7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1448cc30eb29c8df6bed68d19bef91c317d10d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b08446dff9cfb5b6c412c7cbe0dc5de2a1080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9e10a8e0433a37f4af625b57f2dc078f0f8503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108411a42b04996cc7a9cc6eb714f14cde70e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a98a4faf55e605ae646d791dba5f8a66619a7e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7d02e4f493d58a134bbb0cd614ed479cb340ad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dab4035793fd94c073869b1aa245b269f8af74c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33b8dfb2ad858e97148ec2c5fc935af44fcc6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5551253107098375001071ebb92e2ebb141a04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0143d4459e6031d2e12894651b16a5cb12a64e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037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Effective Communication: Building Strong Connections</a:t>
            </a:r>
            <a:endParaRPr lang="en-US" sz="5037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Para-verbal, Non-verbal Skills, Active Listening, and Overcoming Barriers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Effective Communication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Para-verbal Communication?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Non-verbal Communication?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Active Listening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Overcoming Communication Obstacles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Role of Technology in Communication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Communication in Different Contexts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 for Improvement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in Communication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Reflection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3371" b="-133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explore the importance of para-verbal and non-verbal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also develop strategies to enhance these essential skills.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and Improving Communication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Para-verbal and non-verbal communication play a crucial role in conveying messages and building trust.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often communicate more than words themselves.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Para-verbal and Non-verbal Communication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communication is the foundation of strong relationships and academic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individuals to connect, understand, and collaborate effectively.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Foundation of Strong Relationships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Effective Communication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200033"/>
            <a:ext cx="548640" cy="426683"/>
          </a:xfrm>
          <a:custGeom>
            <a:avLst/>
            <a:gdLst/>
            <a:ahLst/>
            <a:cxnLst/>
            <a:rect l="l" t="t" r="r" b="b"/>
            <a:pathLst>
              <a:path w="548640" h="426683">
                <a:moveTo>
                  <a:pt x="274271" y="45715"/>
                </a:moveTo>
                <a:cubicBezTo>
                  <a:pt x="212176" y="45715"/>
                  <a:pt x="161125" y="73906"/>
                  <a:pt x="121979" y="110195"/>
                </a:cubicBezTo>
                <a:cubicBezTo>
                  <a:pt x="85314" y="144291"/>
                  <a:pt x="59977" y="184771"/>
                  <a:pt x="47024" y="213342"/>
                </a:cubicBezTo>
                <a:cubicBezTo>
                  <a:pt x="59977" y="241912"/>
                  <a:pt x="85314" y="282392"/>
                  <a:pt x="121886" y="316488"/>
                </a:cubicBezTo>
                <a:cubicBezTo>
                  <a:pt x="161125" y="352773"/>
                  <a:pt x="212176" y="380968"/>
                  <a:pt x="274271" y="380968"/>
                </a:cubicBezTo>
                <a:cubicBezTo>
                  <a:pt x="336366" y="380968"/>
                  <a:pt x="387417" y="352777"/>
                  <a:pt x="426562" y="316488"/>
                </a:cubicBezTo>
                <a:cubicBezTo>
                  <a:pt x="463228" y="282392"/>
                  <a:pt x="488564" y="241912"/>
                  <a:pt x="501517" y="213342"/>
                </a:cubicBezTo>
                <a:cubicBezTo>
                  <a:pt x="488564" y="184771"/>
                  <a:pt x="463228" y="144291"/>
                  <a:pt x="426655" y="110195"/>
                </a:cubicBezTo>
                <a:cubicBezTo>
                  <a:pt x="387417" y="73910"/>
                  <a:pt x="336366" y="45715"/>
                  <a:pt x="274271" y="45715"/>
                </a:cubicBezTo>
                <a:lnTo>
                  <a:pt x="274271" y="45715"/>
                </a:lnTo>
                <a:moveTo>
                  <a:pt x="90838" y="76765"/>
                </a:moveTo>
                <a:cubicBezTo>
                  <a:pt x="135695" y="35048"/>
                  <a:pt x="197318" y="0"/>
                  <a:pt x="274276" y="0"/>
                </a:cubicBezTo>
                <a:cubicBezTo>
                  <a:pt x="351234" y="0"/>
                  <a:pt x="412852" y="35048"/>
                  <a:pt x="457714" y="76765"/>
                </a:cubicBezTo>
                <a:cubicBezTo>
                  <a:pt x="502285" y="118195"/>
                  <a:pt x="532099" y="167627"/>
                  <a:pt x="546286" y="201625"/>
                </a:cubicBezTo>
                <a:cubicBezTo>
                  <a:pt x="549430" y="209147"/>
                  <a:pt x="549430" y="217532"/>
                  <a:pt x="546286" y="225054"/>
                </a:cubicBezTo>
                <a:cubicBezTo>
                  <a:pt x="532093" y="259056"/>
                  <a:pt x="502285" y="308581"/>
                  <a:pt x="457714" y="349914"/>
                </a:cubicBezTo>
                <a:cubicBezTo>
                  <a:pt x="412857" y="391631"/>
                  <a:pt x="351234" y="426679"/>
                  <a:pt x="274276" y="426679"/>
                </a:cubicBezTo>
                <a:cubicBezTo>
                  <a:pt x="197318" y="426679"/>
                  <a:pt x="135701" y="391631"/>
                  <a:pt x="90838" y="349914"/>
                </a:cubicBezTo>
                <a:cubicBezTo>
                  <a:pt x="46267" y="308581"/>
                  <a:pt x="16454" y="259052"/>
                  <a:pt x="2359" y="225054"/>
                </a:cubicBezTo>
                <a:cubicBezTo>
                  <a:pt x="-785" y="217531"/>
                  <a:pt x="-785" y="209147"/>
                  <a:pt x="2359" y="201625"/>
                </a:cubicBezTo>
                <a:cubicBezTo>
                  <a:pt x="16454" y="167622"/>
                  <a:pt x="46267" y="118097"/>
                  <a:pt x="90838" y="76765"/>
                </a:cubicBezTo>
                <a:lnTo>
                  <a:pt x="90838" y="76765"/>
                </a:lnTo>
                <a:moveTo>
                  <a:pt x="274271" y="289534"/>
                </a:moveTo>
                <a:cubicBezTo>
                  <a:pt x="316368" y="289534"/>
                  <a:pt x="350466" y="255438"/>
                  <a:pt x="350466" y="213342"/>
                </a:cubicBezTo>
                <a:cubicBezTo>
                  <a:pt x="350466" y="171245"/>
                  <a:pt x="316368" y="137149"/>
                  <a:pt x="274271" y="137149"/>
                </a:cubicBezTo>
                <a:cubicBezTo>
                  <a:pt x="273601" y="137149"/>
                  <a:pt x="273031" y="137149"/>
                  <a:pt x="272367" y="137149"/>
                </a:cubicBezTo>
                <a:cubicBezTo>
                  <a:pt x="273607" y="142004"/>
                  <a:pt x="274271" y="147150"/>
                  <a:pt x="274271" y="152386"/>
                </a:cubicBezTo>
                <a:cubicBezTo>
                  <a:pt x="274271" y="186004"/>
                  <a:pt x="246937" y="213342"/>
                  <a:pt x="213317" y="213342"/>
                </a:cubicBezTo>
                <a:cubicBezTo>
                  <a:pt x="208077" y="213342"/>
                  <a:pt x="202937" y="212676"/>
                  <a:pt x="198076" y="211439"/>
                </a:cubicBezTo>
                <a:cubicBezTo>
                  <a:pt x="198076" y="212104"/>
                  <a:pt x="198076" y="212676"/>
                  <a:pt x="198076" y="213342"/>
                </a:cubicBezTo>
                <a:cubicBezTo>
                  <a:pt x="198076" y="255438"/>
                  <a:pt x="232173" y="289534"/>
                  <a:pt x="274271" y="289534"/>
                </a:cubicBezTo>
                <a:moveTo>
                  <a:pt x="274271" y="91434"/>
                </a:moveTo>
                <a:cubicBezTo>
                  <a:pt x="341600" y="91434"/>
                  <a:pt x="396178" y="146015"/>
                  <a:pt x="396178" y="213342"/>
                </a:cubicBezTo>
                <a:cubicBezTo>
                  <a:pt x="396178" y="280672"/>
                  <a:pt x="341600" y="335249"/>
                  <a:pt x="274271" y="335249"/>
                </a:cubicBezTo>
                <a:cubicBezTo>
                  <a:pt x="206942" y="335249"/>
                  <a:pt x="152363" y="280668"/>
                  <a:pt x="152363" y="213342"/>
                </a:cubicBezTo>
                <a:cubicBezTo>
                  <a:pt x="152363" y="146011"/>
                  <a:pt x="206942" y="91434"/>
                  <a:pt x="274271" y="91434"/>
                </a:cubicBezTo>
                <a:lnTo>
                  <a:pt x="274271" y="914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205740"/>
                </a:moveTo>
                <a:cubicBezTo>
                  <a:pt x="360045" y="120553"/>
                  <a:pt x="290929" y="51435"/>
                  <a:pt x="205740" y="51435"/>
                </a:cubicBezTo>
                <a:cubicBezTo>
                  <a:pt x="120551" y="51435"/>
                  <a:pt x="51435" y="120553"/>
                  <a:pt x="51435" y="205740"/>
                </a:cubicBezTo>
                <a:lnTo>
                  <a:pt x="51435" y="394335"/>
                </a:lnTo>
                <a:cubicBezTo>
                  <a:pt x="51435" y="451130"/>
                  <a:pt x="97513" y="497205"/>
                  <a:pt x="154305" y="497205"/>
                </a:cubicBezTo>
                <a:cubicBezTo>
                  <a:pt x="211097" y="497205"/>
                  <a:pt x="257175" y="451130"/>
                  <a:pt x="257175" y="394335"/>
                </a:cubicBezTo>
                <a:cubicBezTo>
                  <a:pt x="257175" y="371084"/>
                  <a:pt x="268857" y="348688"/>
                  <a:pt x="289106" y="335614"/>
                </a:cubicBezTo>
                <a:cubicBezTo>
                  <a:pt x="331863" y="308072"/>
                  <a:pt x="360045" y="260176"/>
                  <a:pt x="360045" y="205740"/>
                </a:cubicBezTo>
                <a:lnTo>
                  <a:pt x="360045" y="205740"/>
                </a:lnTo>
                <a:moveTo>
                  <a:pt x="411480" y="205740"/>
                </a:moveTo>
                <a:cubicBezTo>
                  <a:pt x="411480" y="278391"/>
                  <a:pt x="373867" y="342258"/>
                  <a:pt x="316967" y="378798"/>
                </a:cubicBezTo>
                <a:cubicBezTo>
                  <a:pt x="311717" y="382227"/>
                  <a:pt x="308610" y="388015"/>
                  <a:pt x="308610" y="394335"/>
                </a:cubicBezTo>
                <a:cubicBezTo>
                  <a:pt x="308610" y="479522"/>
                  <a:pt x="239494" y="548640"/>
                  <a:pt x="154305" y="548640"/>
                </a:cubicBezTo>
                <a:cubicBezTo>
                  <a:pt x="69116" y="548640"/>
                  <a:pt x="0" y="479522"/>
                  <a:pt x="0" y="394335"/>
                </a:cubicBezTo>
                <a:lnTo>
                  <a:pt x="0" y="205740"/>
                </a:lnTo>
                <a:cubicBezTo>
                  <a:pt x="0" y="92155"/>
                  <a:pt x="92155" y="0"/>
                  <a:pt x="205740" y="0"/>
                </a:cubicBezTo>
                <a:cubicBezTo>
                  <a:pt x="319325" y="0"/>
                  <a:pt x="411480" y="92155"/>
                  <a:pt x="411480" y="205740"/>
                </a:cubicBezTo>
                <a:lnTo>
                  <a:pt x="411480" y="205740"/>
                </a:lnTo>
                <a:moveTo>
                  <a:pt x="137159" y="205740"/>
                </a:moveTo>
                <a:lnTo>
                  <a:pt x="137159" y="227384"/>
                </a:lnTo>
                <a:cubicBezTo>
                  <a:pt x="137159" y="230599"/>
                  <a:pt x="138982" y="233600"/>
                  <a:pt x="141874" y="235098"/>
                </a:cubicBezTo>
                <a:lnTo>
                  <a:pt x="156877" y="242598"/>
                </a:lnTo>
                <a:cubicBezTo>
                  <a:pt x="176274" y="252347"/>
                  <a:pt x="188487" y="272175"/>
                  <a:pt x="188487" y="293819"/>
                </a:cubicBezTo>
                <a:cubicBezTo>
                  <a:pt x="188487" y="310854"/>
                  <a:pt x="180985" y="326929"/>
                  <a:pt x="167913" y="337858"/>
                </a:cubicBezTo>
                <a:lnTo>
                  <a:pt x="127834" y="371292"/>
                </a:lnTo>
                <a:cubicBezTo>
                  <a:pt x="116906" y="380400"/>
                  <a:pt x="100722" y="378902"/>
                  <a:pt x="91616" y="367973"/>
                </a:cubicBezTo>
                <a:cubicBezTo>
                  <a:pt x="82506" y="357044"/>
                  <a:pt x="84008" y="340865"/>
                  <a:pt x="94937" y="331752"/>
                </a:cubicBezTo>
                <a:lnTo>
                  <a:pt x="135015" y="298318"/>
                </a:lnTo>
                <a:cubicBezTo>
                  <a:pt x="136299" y="297248"/>
                  <a:pt x="137159" y="295530"/>
                  <a:pt x="137159" y="293819"/>
                </a:cubicBezTo>
                <a:cubicBezTo>
                  <a:pt x="137159" y="291569"/>
                  <a:pt x="135875" y="289534"/>
                  <a:pt x="133945" y="288568"/>
                </a:cubicBezTo>
                <a:lnTo>
                  <a:pt x="118942" y="281068"/>
                </a:lnTo>
                <a:cubicBezTo>
                  <a:pt x="98582" y="270891"/>
                  <a:pt x="85724" y="250098"/>
                  <a:pt x="85724" y="227384"/>
                </a:cubicBezTo>
                <a:lnTo>
                  <a:pt x="85724" y="205740"/>
                </a:lnTo>
                <a:cubicBezTo>
                  <a:pt x="85724" y="139410"/>
                  <a:pt x="139409" y="85725"/>
                  <a:pt x="205740" y="85725"/>
                </a:cubicBezTo>
                <a:cubicBezTo>
                  <a:pt x="272070" y="85725"/>
                  <a:pt x="325756" y="139410"/>
                  <a:pt x="325756" y="205740"/>
                </a:cubicBezTo>
                <a:lnTo>
                  <a:pt x="325756" y="214315"/>
                </a:lnTo>
                <a:cubicBezTo>
                  <a:pt x="325756" y="228569"/>
                  <a:pt x="314292" y="240036"/>
                  <a:pt x="300039" y="240036"/>
                </a:cubicBezTo>
                <a:cubicBezTo>
                  <a:pt x="285785" y="240036"/>
                  <a:pt x="274321" y="228569"/>
                  <a:pt x="274321" y="214321"/>
                </a:cubicBezTo>
                <a:lnTo>
                  <a:pt x="274321" y="205751"/>
                </a:lnTo>
                <a:cubicBezTo>
                  <a:pt x="274321" y="167922"/>
                  <a:pt x="243567" y="137171"/>
                  <a:pt x="205740" y="137171"/>
                </a:cubicBezTo>
                <a:cubicBezTo>
                  <a:pt x="167913" y="137171"/>
                  <a:pt x="137159" y="167922"/>
                  <a:pt x="137159" y="205751"/>
                </a:cubicBezTo>
                <a:lnTo>
                  <a:pt x="137159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248027"/>
            <a:ext cx="548640" cy="330694"/>
          </a:xfrm>
          <a:custGeom>
            <a:avLst/>
            <a:gdLst/>
            <a:ahLst/>
            <a:cxnLst/>
            <a:rect l="l" t="t" r="r" b="b"/>
            <a:pathLst>
              <a:path w="548640" h="330694">
                <a:moveTo>
                  <a:pt x="233342" y="516"/>
                </a:moveTo>
                <a:lnTo>
                  <a:pt x="189539" y="44323"/>
                </a:lnTo>
                <a:cubicBezTo>
                  <a:pt x="176421" y="47924"/>
                  <a:pt x="164252" y="54525"/>
                  <a:pt x="153965" y="63612"/>
                </a:cubicBezTo>
                <a:lnTo>
                  <a:pt x="131163" y="83930"/>
                </a:lnTo>
                <a:cubicBezTo>
                  <a:pt x="122418" y="91731"/>
                  <a:pt x="111017" y="96017"/>
                  <a:pt x="99271" y="96017"/>
                </a:cubicBezTo>
                <a:lnTo>
                  <a:pt x="82296" y="96017"/>
                </a:lnTo>
                <a:lnTo>
                  <a:pt x="82296" y="205745"/>
                </a:lnTo>
                <a:cubicBezTo>
                  <a:pt x="99781" y="206261"/>
                  <a:pt x="116416" y="213374"/>
                  <a:pt x="128843" y="225805"/>
                </a:cubicBezTo>
                <a:lnTo>
                  <a:pt x="159358" y="256321"/>
                </a:lnTo>
                <a:lnTo>
                  <a:pt x="165360" y="262323"/>
                </a:lnTo>
                <a:lnTo>
                  <a:pt x="165360" y="262323"/>
                </a:lnTo>
                <a:lnTo>
                  <a:pt x="188507" y="285468"/>
                </a:lnTo>
                <a:cubicBezTo>
                  <a:pt x="193823" y="290783"/>
                  <a:pt x="202569" y="290783"/>
                  <a:pt x="207880" y="285468"/>
                </a:cubicBezTo>
                <a:cubicBezTo>
                  <a:pt x="209339" y="284010"/>
                  <a:pt x="210453" y="282297"/>
                  <a:pt x="211051" y="280495"/>
                </a:cubicBezTo>
                <a:cubicBezTo>
                  <a:pt x="213454" y="273894"/>
                  <a:pt x="219023" y="268920"/>
                  <a:pt x="225881" y="267379"/>
                </a:cubicBezTo>
                <a:cubicBezTo>
                  <a:pt x="232739" y="265835"/>
                  <a:pt x="239937" y="267895"/>
                  <a:pt x="244913" y="272952"/>
                </a:cubicBezTo>
                <a:lnTo>
                  <a:pt x="254174" y="282039"/>
                </a:lnTo>
                <a:cubicBezTo>
                  <a:pt x="264121" y="291983"/>
                  <a:pt x="280234" y="291983"/>
                  <a:pt x="290093" y="282039"/>
                </a:cubicBezTo>
                <a:cubicBezTo>
                  <a:pt x="294724" y="277409"/>
                  <a:pt x="297209" y="271497"/>
                  <a:pt x="297467" y="265409"/>
                </a:cubicBezTo>
                <a:cubicBezTo>
                  <a:pt x="297807" y="257865"/>
                  <a:pt x="302268" y="251179"/>
                  <a:pt x="309126" y="247921"/>
                </a:cubicBezTo>
                <a:cubicBezTo>
                  <a:pt x="315984" y="244664"/>
                  <a:pt x="323955" y="245349"/>
                  <a:pt x="330040" y="249720"/>
                </a:cubicBezTo>
                <a:cubicBezTo>
                  <a:pt x="338099" y="255465"/>
                  <a:pt x="349330" y="254694"/>
                  <a:pt x="356528" y="247492"/>
                </a:cubicBezTo>
                <a:cubicBezTo>
                  <a:pt x="364588" y="239432"/>
                  <a:pt x="364588" y="226403"/>
                  <a:pt x="356528" y="218430"/>
                </a:cubicBezTo>
                <a:lnTo>
                  <a:pt x="291547" y="153452"/>
                </a:lnTo>
                <a:lnTo>
                  <a:pt x="260856" y="181743"/>
                </a:lnTo>
                <a:cubicBezTo>
                  <a:pt x="237451" y="203347"/>
                  <a:pt x="201537" y="203688"/>
                  <a:pt x="177704" y="182513"/>
                </a:cubicBezTo>
                <a:cubicBezTo>
                  <a:pt x="150530" y="158340"/>
                  <a:pt x="149927" y="116163"/>
                  <a:pt x="176333" y="91215"/>
                </a:cubicBezTo>
                <a:lnTo>
                  <a:pt x="236425" y="34465"/>
                </a:lnTo>
                <a:cubicBezTo>
                  <a:pt x="259913" y="12348"/>
                  <a:pt x="290944" y="3"/>
                  <a:pt x="323264" y="3"/>
                </a:cubicBezTo>
                <a:cubicBezTo>
                  <a:pt x="354213" y="3"/>
                  <a:pt x="384130" y="11406"/>
                  <a:pt x="407190" y="31892"/>
                </a:cubicBezTo>
                <a:lnTo>
                  <a:pt x="432992" y="54865"/>
                </a:lnTo>
                <a:lnTo>
                  <a:pt x="466339" y="54865"/>
                </a:lnTo>
                <a:lnTo>
                  <a:pt x="500629" y="54865"/>
                </a:lnTo>
                <a:lnTo>
                  <a:pt x="534919" y="54865"/>
                </a:lnTo>
                <a:cubicBezTo>
                  <a:pt x="542462" y="54865"/>
                  <a:pt x="548635" y="61036"/>
                  <a:pt x="548635" y="68583"/>
                </a:cubicBezTo>
                <a:lnTo>
                  <a:pt x="548635" y="246890"/>
                </a:lnTo>
                <a:cubicBezTo>
                  <a:pt x="548635" y="262062"/>
                  <a:pt x="536378" y="274321"/>
                  <a:pt x="521203" y="274321"/>
                </a:cubicBezTo>
                <a:lnTo>
                  <a:pt x="493771" y="274321"/>
                </a:lnTo>
                <a:cubicBezTo>
                  <a:pt x="483654" y="274321"/>
                  <a:pt x="474738" y="268834"/>
                  <a:pt x="470025" y="260603"/>
                </a:cubicBezTo>
                <a:lnTo>
                  <a:pt x="397243" y="260603"/>
                </a:lnTo>
                <a:cubicBezTo>
                  <a:pt x="394329" y="266347"/>
                  <a:pt x="390473" y="271834"/>
                  <a:pt x="385672" y="276635"/>
                </a:cubicBezTo>
                <a:cubicBezTo>
                  <a:pt x="371012" y="291295"/>
                  <a:pt x="350696" y="297039"/>
                  <a:pt x="331664" y="293865"/>
                </a:cubicBezTo>
                <a:cubicBezTo>
                  <a:pt x="328581" y="300121"/>
                  <a:pt x="324378" y="305951"/>
                  <a:pt x="319149" y="311180"/>
                </a:cubicBezTo>
                <a:cubicBezTo>
                  <a:pt x="295744" y="334583"/>
                  <a:pt x="259145" y="336898"/>
                  <a:pt x="233084" y="318124"/>
                </a:cubicBezTo>
                <a:cubicBezTo>
                  <a:pt x="211567" y="335955"/>
                  <a:pt x="179504" y="334841"/>
                  <a:pt x="159364" y="314609"/>
                </a:cubicBezTo>
                <a:lnTo>
                  <a:pt x="136304" y="291464"/>
                </a:lnTo>
                <a:lnTo>
                  <a:pt x="130302" y="285462"/>
                </a:lnTo>
                <a:lnTo>
                  <a:pt x="99781" y="254945"/>
                </a:lnTo>
                <a:cubicBezTo>
                  <a:pt x="95068" y="250229"/>
                  <a:pt x="88896" y="247488"/>
                  <a:pt x="82296" y="246972"/>
                </a:cubicBezTo>
                <a:cubicBezTo>
                  <a:pt x="82296" y="262058"/>
                  <a:pt x="69952" y="274317"/>
                  <a:pt x="54864" y="274317"/>
                </a:cubicBezTo>
                <a:lnTo>
                  <a:pt x="27432" y="274317"/>
                </a:lnTo>
                <a:cubicBezTo>
                  <a:pt x="12257" y="274317"/>
                  <a:pt x="0" y="262058"/>
                  <a:pt x="0" y="246886"/>
                </a:cubicBezTo>
                <a:lnTo>
                  <a:pt x="0" y="68579"/>
                </a:lnTo>
                <a:cubicBezTo>
                  <a:pt x="0" y="61036"/>
                  <a:pt x="6172" y="54862"/>
                  <a:pt x="13716" y="54862"/>
                </a:cubicBezTo>
                <a:lnTo>
                  <a:pt x="48006" y="54862"/>
                </a:lnTo>
                <a:lnTo>
                  <a:pt x="82296" y="54862"/>
                </a:lnTo>
                <a:lnTo>
                  <a:pt x="99271" y="54862"/>
                </a:lnTo>
                <a:cubicBezTo>
                  <a:pt x="100988" y="54862"/>
                  <a:pt x="102612" y="54263"/>
                  <a:pt x="103814" y="53149"/>
                </a:cubicBezTo>
                <a:lnTo>
                  <a:pt x="126533" y="32917"/>
                </a:lnTo>
                <a:cubicBezTo>
                  <a:pt x="150448" y="11743"/>
                  <a:pt x="181227" y="0"/>
                  <a:pt x="213202" y="0"/>
                </a:cubicBezTo>
                <a:lnTo>
                  <a:pt x="222029" y="0"/>
                </a:lnTo>
                <a:cubicBezTo>
                  <a:pt x="225798" y="0"/>
                  <a:pt x="229661" y="172"/>
                  <a:pt x="233342" y="516"/>
                </a:cubicBezTo>
                <a:lnTo>
                  <a:pt x="233342" y="516"/>
                </a:lnTo>
                <a:moveTo>
                  <a:pt x="466344" y="219455"/>
                </a:moveTo>
                <a:lnTo>
                  <a:pt x="466344" y="96010"/>
                </a:lnTo>
                <a:lnTo>
                  <a:pt x="425196" y="96010"/>
                </a:lnTo>
                <a:cubicBezTo>
                  <a:pt x="420138" y="96010"/>
                  <a:pt x="415249" y="94125"/>
                  <a:pt x="411568" y="90782"/>
                </a:cubicBezTo>
                <a:lnTo>
                  <a:pt x="379933" y="62663"/>
                </a:lnTo>
                <a:cubicBezTo>
                  <a:pt x="364330" y="48777"/>
                  <a:pt x="344184" y="41145"/>
                  <a:pt x="323270" y="41145"/>
                </a:cubicBezTo>
                <a:cubicBezTo>
                  <a:pt x="301494" y="41145"/>
                  <a:pt x="280580" y="49462"/>
                  <a:pt x="264719" y="64376"/>
                </a:cubicBezTo>
                <a:lnTo>
                  <a:pt x="204626" y="121127"/>
                </a:lnTo>
                <a:cubicBezTo>
                  <a:pt x="195799" y="129526"/>
                  <a:pt x="195969" y="143673"/>
                  <a:pt x="205054" y="151729"/>
                </a:cubicBezTo>
                <a:cubicBezTo>
                  <a:pt x="213026" y="158846"/>
                  <a:pt x="225113" y="158674"/>
                  <a:pt x="232914" y="151471"/>
                </a:cubicBezTo>
                <a:lnTo>
                  <a:pt x="294548" y="94549"/>
                </a:lnTo>
                <a:cubicBezTo>
                  <a:pt x="302866" y="86834"/>
                  <a:pt x="315896" y="87346"/>
                  <a:pt x="323610" y="95749"/>
                </a:cubicBezTo>
                <a:cubicBezTo>
                  <a:pt x="331324" y="104149"/>
                  <a:pt x="330813" y="117095"/>
                  <a:pt x="322408" y="124811"/>
                </a:cubicBezTo>
                <a:lnTo>
                  <a:pt x="321722" y="125495"/>
                </a:lnTo>
                <a:lnTo>
                  <a:pt x="385502" y="189276"/>
                </a:lnTo>
                <a:cubicBezTo>
                  <a:pt x="394077" y="197848"/>
                  <a:pt x="399646" y="208394"/>
                  <a:pt x="402131" y="219366"/>
                </a:cubicBezTo>
                <a:lnTo>
                  <a:pt x="466251" y="219366"/>
                </a:lnTo>
                <a:lnTo>
                  <a:pt x="466344" y="219455"/>
                </a:lnTo>
                <a:moveTo>
                  <a:pt x="54864" y="233172"/>
                </a:moveTo>
                <a:cubicBezTo>
                  <a:pt x="54864" y="225596"/>
                  <a:pt x="48725" y="219455"/>
                  <a:pt x="41148" y="219455"/>
                </a:cubicBezTo>
                <a:cubicBezTo>
                  <a:pt x="33571" y="219455"/>
                  <a:pt x="27432" y="225596"/>
                  <a:pt x="27432" y="233172"/>
                </a:cubicBezTo>
                <a:cubicBezTo>
                  <a:pt x="27432" y="240749"/>
                  <a:pt x="33571" y="246890"/>
                  <a:pt x="41148" y="246890"/>
                </a:cubicBezTo>
                <a:cubicBezTo>
                  <a:pt x="48725" y="246890"/>
                  <a:pt x="54864" y="240749"/>
                  <a:pt x="54864" y="233172"/>
                </a:cubicBezTo>
                <a:moveTo>
                  <a:pt x="507492" y="246890"/>
                </a:moveTo>
                <a:cubicBezTo>
                  <a:pt x="515069" y="246890"/>
                  <a:pt x="521208" y="240749"/>
                  <a:pt x="521208" y="233172"/>
                </a:cubicBezTo>
                <a:cubicBezTo>
                  <a:pt x="521208" y="225596"/>
                  <a:pt x="515069" y="219455"/>
                  <a:pt x="507492" y="219455"/>
                </a:cubicBezTo>
                <a:cubicBezTo>
                  <a:pt x="499915" y="219455"/>
                  <a:pt x="493776" y="225596"/>
                  <a:pt x="493776" y="233172"/>
                </a:cubicBezTo>
                <a:cubicBezTo>
                  <a:pt x="493776" y="240749"/>
                  <a:pt x="499915" y="246890"/>
                  <a:pt x="507492" y="24689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8798" r="-9879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Para-verbal communication refers to the way something is said, including tone, pitch, volume, and rate of speech.</a:t>
            </a:r>
            <a:endParaRPr lang="en-US" sz="1117" dirty="0"/>
          </a:p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focuses on how the message is delivered rather than the words themselves.</a:t>
            </a:r>
            <a:endParaRPr lang="en-US" sz="1117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Para-verbal Communication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Tone can convey emotions and attitudes, such as happiness, sadness, or anger.</a:t>
            </a:r>
            <a:endParaRPr lang="en-US" sz="1117" dirty="0"/>
          </a:p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expressing the speaker's feelings.</a:t>
            </a:r>
            <a:endParaRPr lang="en-US" sz="1117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Tone in Communication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Pitch can convey excitement, boredom, or interest.</a:t>
            </a:r>
            <a:endParaRPr lang="en-US" sz="1117" dirty="0"/>
          </a:p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in maintaining the listener's attention and engagement.</a:t>
            </a:r>
            <a:endParaRPr lang="en-US" sz="1117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Pitch on Engagement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Volume can convey confidence, nervousness, or urgency.</a:t>
            </a:r>
            <a:endParaRPr lang="en-US" sz="1117" dirty="0"/>
          </a:p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influences how the message is perceived by the audience.</a:t>
            </a:r>
            <a:endParaRPr lang="en-US" sz="1117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Significance of Volume in Expression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51855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89738" y="0"/>
                  <a:pt x="195510" y="5030"/>
                  <a:pt x="196483" y="11830"/>
                </a:cubicBezTo>
                <a:lnTo>
                  <a:pt x="220487" y="185795"/>
                </a:lnTo>
                <a:lnTo>
                  <a:pt x="242492" y="48119"/>
                </a:lnTo>
                <a:cubicBezTo>
                  <a:pt x="243578" y="41433"/>
                  <a:pt x="249350" y="36518"/>
                  <a:pt x="256149" y="36576"/>
                </a:cubicBezTo>
                <a:cubicBezTo>
                  <a:pt x="262949" y="36634"/>
                  <a:pt x="268665" y="41661"/>
                  <a:pt x="269638" y="48348"/>
                </a:cubicBezTo>
                <a:lnTo>
                  <a:pt x="285754" y="161104"/>
                </a:lnTo>
                <a:lnTo>
                  <a:pt x="297469" y="102469"/>
                </a:lnTo>
                <a:cubicBezTo>
                  <a:pt x="298727" y="96297"/>
                  <a:pt x="303928" y="91782"/>
                  <a:pt x="310212" y="91437"/>
                </a:cubicBezTo>
                <a:cubicBezTo>
                  <a:pt x="316499" y="91095"/>
                  <a:pt x="322158" y="95095"/>
                  <a:pt x="324041" y="101096"/>
                </a:cubicBezTo>
                <a:lnTo>
                  <a:pt x="339301" y="150875"/>
                </a:lnTo>
                <a:lnTo>
                  <a:pt x="352044" y="150875"/>
                </a:lnTo>
                <a:cubicBezTo>
                  <a:pt x="359644" y="150875"/>
                  <a:pt x="365760" y="156990"/>
                  <a:pt x="365760" y="164589"/>
                </a:cubicBezTo>
                <a:cubicBezTo>
                  <a:pt x="365760" y="172191"/>
                  <a:pt x="359644" y="178304"/>
                  <a:pt x="352044" y="178304"/>
                </a:cubicBezTo>
                <a:lnTo>
                  <a:pt x="329184" y="178304"/>
                </a:lnTo>
                <a:cubicBezTo>
                  <a:pt x="323182" y="178304"/>
                  <a:pt x="317867" y="174360"/>
                  <a:pt x="316097" y="168645"/>
                </a:cubicBezTo>
                <a:lnTo>
                  <a:pt x="313753" y="160987"/>
                </a:lnTo>
                <a:lnTo>
                  <a:pt x="296950" y="244998"/>
                </a:lnTo>
                <a:cubicBezTo>
                  <a:pt x="295636" y="251570"/>
                  <a:pt x="289806" y="256199"/>
                  <a:pt x="283120" y="256030"/>
                </a:cubicBezTo>
                <a:cubicBezTo>
                  <a:pt x="276434" y="255857"/>
                  <a:pt x="270889" y="250885"/>
                  <a:pt x="269920" y="244258"/>
                </a:cubicBezTo>
                <a:lnTo>
                  <a:pt x="255290" y="141903"/>
                </a:lnTo>
                <a:lnTo>
                  <a:pt x="233000" y="281065"/>
                </a:lnTo>
                <a:cubicBezTo>
                  <a:pt x="231914" y="287751"/>
                  <a:pt x="226084" y="292667"/>
                  <a:pt x="219284" y="292609"/>
                </a:cubicBezTo>
                <a:cubicBezTo>
                  <a:pt x="212485" y="292550"/>
                  <a:pt x="206768" y="287523"/>
                  <a:pt x="205853" y="280778"/>
                </a:cubicBezTo>
                <a:lnTo>
                  <a:pt x="182880" y="114071"/>
                </a:lnTo>
                <a:lnTo>
                  <a:pt x="159907" y="280778"/>
                </a:lnTo>
                <a:cubicBezTo>
                  <a:pt x="158992" y="287523"/>
                  <a:pt x="153275" y="292550"/>
                  <a:pt x="146476" y="292609"/>
                </a:cubicBezTo>
                <a:cubicBezTo>
                  <a:pt x="139676" y="292667"/>
                  <a:pt x="133846" y="287751"/>
                  <a:pt x="132760" y="281065"/>
                </a:cubicBezTo>
                <a:lnTo>
                  <a:pt x="110470" y="141903"/>
                </a:lnTo>
                <a:lnTo>
                  <a:pt x="95899" y="244258"/>
                </a:lnTo>
                <a:cubicBezTo>
                  <a:pt x="94926" y="250888"/>
                  <a:pt x="89384" y="255860"/>
                  <a:pt x="82698" y="256030"/>
                </a:cubicBezTo>
                <a:cubicBezTo>
                  <a:pt x="76012" y="256202"/>
                  <a:pt x="70182" y="251573"/>
                  <a:pt x="68869" y="244998"/>
                </a:cubicBezTo>
                <a:lnTo>
                  <a:pt x="52066" y="160987"/>
                </a:lnTo>
                <a:lnTo>
                  <a:pt x="49721" y="168645"/>
                </a:lnTo>
                <a:cubicBezTo>
                  <a:pt x="47893" y="174360"/>
                  <a:pt x="42578" y="178304"/>
                  <a:pt x="36576" y="178304"/>
                </a:cubicBezTo>
                <a:lnTo>
                  <a:pt x="13716" y="178304"/>
                </a:lnTo>
                <a:cubicBezTo>
                  <a:pt x="6115" y="178304"/>
                  <a:pt x="0" y="172188"/>
                  <a:pt x="0" y="164589"/>
                </a:cubicBezTo>
                <a:cubicBezTo>
                  <a:pt x="0" y="156987"/>
                  <a:pt x="6115" y="150875"/>
                  <a:pt x="13716" y="150875"/>
                </a:cubicBezTo>
                <a:lnTo>
                  <a:pt x="26459" y="150875"/>
                </a:lnTo>
                <a:lnTo>
                  <a:pt x="41777" y="101096"/>
                </a:lnTo>
                <a:cubicBezTo>
                  <a:pt x="43606" y="95095"/>
                  <a:pt x="49323" y="91095"/>
                  <a:pt x="55606" y="91437"/>
                </a:cubicBezTo>
                <a:cubicBezTo>
                  <a:pt x="61894" y="91779"/>
                  <a:pt x="67150" y="96294"/>
                  <a:pt x="68349" y="102469"/>
                </a:cubicBezTo>
                <a:lnTo>
                  <a:pt x="80065" y="161104"/>
                </a:lnTo>
                <a:lnTo>
                  <a:pt x="96125" y="48348"/>
                </a:lnTo>
                <a:cubicBezTo>
                  <a:pt x="97098" y="41662"/>
                  <a:pt x="102811" y="36632"/>
                  <a:pt x="109611" y="36576"/>
                </a:cubicBezTo>
                <a:cubicBezTo>
                  <a:pt x="116410" y="36518"/>
                  <a:pt x="122182" y="41433"/>
                  <a:pt x="123268" y="48119"/>
                </a:cubicBezTo>
                <a:lnTo>
                  <a:pt x="145272" y="185795"/>
                </a:lnTo>
                <a:lnTo>
                  <a:pt x="169274" y="11830"/>
                </a:lnTo>
                <a:cubicBezTo>
                  <a:pt x="170247" y="5030"/>
                  <a:pt x="176018" y="0"/>
                  <a:pt x="182876" y="0"/>
                </a:cubicBezTo>
                <a:lnTo>
                  <a:pt x="182880" y="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1322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26875" y="227243"/>
                </a:moveTo>
                <a:cubicBezTo>
                  <a:pt x="137734" y="238958"/>
                  <a:pt x="156308" y="251460"/>
                  <a:pt x="182884" y="251460"/>
                </a:cubicBezTo>
                <a:cubicBezTo>
                  <a:pt x="209460" y="251460"/>
                  <a:pt x="228033" y="238958"/>
                  <a:pt x="238889" y="227243"/>
                </a:cubicBezTo>
                <a:cubicBezTo>
                  <a:pt x="245319" y="220312"/>
                  <a:pt x="256178" y="219815"/>
                  <a:pt x="263106" y="226245"/>
                </a:cubicBezTo>
                <a:cubicBezTo>
                  <a:pt x="270037" y="232675"/>
                  <a:pt x="270534" y="243534"/>
                  <a:pt x="264104" y="250461"/>
                </a:cubicBezTo>
                <a:cubicBezTo>
                  <a:pt x="248388" y="267462"/>
                  <a:pt x="221241" y="285750"/>
                  <a:pt x="182949" y="285750"/>
                </a:cubicBezTo>
                <a:cubicBezTo>
                  <a:pt x="144658" y="285750"/>
                  <a:pt x="117442" y="267535"/>
                  <a:pt x="101798" y="250461"/>
                </a:cubicBezTo>
                <a:cubicBezTo>
                  <a:pt x="95368" y="243530"/>
                  <a:pt x="95796" y="232675"/>
                  <a:pt x="102797" y="226245"/>
                </a:cubicBezTo>
                <a:cubicBezTo>
                  <a:pt x="109797" y="219815"/>
                  <a:pt x="120584" y="220242"/>
                  <a:pt x="127014" y="227243"/>
                </a:cubicBezTo>
                <a:lnTo>
                  <a:pt x="126875" y="227243"/>
                </a:lnTo>
                <a:moveTo>
                  <a:pt x="103155" y="148590"/>
                </a:moveTo>
                <a:cubicBezTo>
                  <a:pt x="103155" y="135964"/>
                  <a:pt x="113389" y="125730"/>
                  <a:pt x="126015" y="125730"/>
                </a:cubicBezTo>
                <a:cubicBezTo>
                  <a:pt x="138641" y="125730"/>
                  <a:pt x="148875" y="135964"/>
                  <a:pt x="148875" y="148590"/>
                </a:cubicBezTo>
                <a:cubicBezTo>
                  <a:pt x="148875" y="161216"/>
                  <a:pt x="138641" y="171450"/>
                  <a:pt x="126015" y="171450"/>
                </a:cubicBezTo>
                <a:cubicBezTo>
                  <a:pt x="113389" y="171450"/>
                  <a:pt x="103155" y="161216"/>
                  <a:pt x="103155" y="148590"/>
                </a:cubicBezTo>
                <a:moveTo>
                  <a:pt x="240315" y="125730"/>
                </a:moveTo>
                <a:cubicBezTo>
                  <a:pt x="252941" y="125730"/>
                  <a:pt x="263175" y="135964"/>
                  <a:pt x="263175" y="148590"/>
                </a:cubicBezTo>
                <a:cubicBezTo>
                  <a:pt x="263175" y="161216"/>
                  <a:pt x="252941" y="171450"/>
                  <a:pt x="240315" y="171450"/>
                </a:cubicBezTo>
                <a:cubicBezTo>
                  <a:pt x="227689" y="171450"/>
                  <a:pt x="217455" y="161216"/>
                  <a:pt x="217455" y="148590"/>
                </a:cubicBezTo>
                <a:cubicBezTo>
                  <a:pt x="217455" y="135964"/>
                  <a:pt x="227689" y="125730"/>
                  <a:pt x="240315" y="12573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8668" y="431395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54592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8"/>
              </a:spcBef>
              <a:buNone/>
            </a:pPr>
            <a:r>
              <a:rPr lang="en-US" sz="355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Para-verbal Communication?</a:t>
            </a:r>
            <a:endParaRPr lang="en-US" sz="35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Non-verbal communication refers to the way messages are conveyed without using words.</a:t>
            </a:r>
            <a:endParaRPr lang="en-US" sz="1236" dirty="0"/>
          </a:p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encompasses various forms such as gestures, posture, and tone of voice.</a:t>
            </a:r>
            <a:endParaRPr lang="en-US" sz="1236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4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Non-verbal Communication</a:t>
            </a:r>
            <a:endParaRPr lang="en-US" sz="1542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Body language, facial expressions, and eye contact are all forms of non-verbal communication.</a:t>
            </a:r>
            <a:endParaRPr lang="en-US" sz="1236" dirty="0"/>
          </a:p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cues often convey emotions and attitudes effectively.</a:t>
            </a:r>
            <a:endParaRPr lang="en-US" sz="1236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4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Forms of Non-verbal Communication</a:t>
            </a:r>
            <a:endParaRPr lang="en-US" sz="1542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Non-verbal cues can reinforce or contradict verbal messages.</a:t>
            </a:r>
            <a:endParaRPr lang="en-US" sz="1236" dirty="0"/>
          </a:p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crucial role in ensuring the clarity and intent of communication.</a:t>
            </a:r>
            <a:endParaRPr lang="en-US" sz="1236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4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Non-verbal Cues</a:t>
            </a:r>
            <a:endParaRPr lang="en-US" sz="1542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differences can impact the interpretation of non-verbal cues.</a:t>
            </a:r>
            <a:endParaRPr lang="en-US" sz="1236" dirty="0"/>
          </a:p>
          <a:p>
            <a:pPr algn="l" marL="0" indent="0">
              <a:lnSpc>
                <a:spcPct val="100000"/>
              </a:lnSpc>
              <a:spcBef>
                <a:spcPts val="1059"/>
              </a:spcBef>
              <a:buNone/>
            </a:pPr>
            <a:r>
              <a:rPr lang="en-US" sz="12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acceptable in one culture may be misunderstood in another.</a:t>
            </a:r>
            <a:endParaRPr lang="en-US" sz="1236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4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Impact on Interpretation</a:t>
            </a:r>
            <a:endParaRPr lang="en-US" sz="1542" dirty="0"/>
          </a:p>
        </p:txBody>
      </p:sp>
      <p:sp>
        <p:nvSpPr>
          <p:cNvPr id="13" name="Text 11"/>
          <p:cNvSpPr/>
          <p:nvPr/>
        </p:nvSpPr>
        <p:spPr>
          <a:xfrm>
            <a:off x="4057666" y="2145388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433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26875" y="227243"/>
                </a:moveTo>
                <a:cubicBezTo>
                  <a:pt x="137734" y="238958"/>
                  <a:pt x="156308" y="251460"/>
                  <a:pt x="182884" y="251460"/>
                </a:cubicBezTo>
                <a:cubicBezTo>
                  <a:pt x="209460" y="251460"/>
                  <a:pt x="228033" y="238958"/>
                  <a:pt x="238889" y="227243"/>
                </a:cubicBezTo>
                <a:cubicBezTo>
                  <a:pt x="245319" y="220312"/>
                  <a:pt x="256178" y="219815"/>
                  <a:pt x="263106" y="226245"/>
                </a:cubicBezTo>
                <a:cubicBezTo>
                  <a:pt x="270037" y="232675"/>
                  <a:pt x="270534" y="243534"/>
                  <a:pt x="264104" y="250461"/>
                </a:cubicBezTo>
                <a:cubicBezTo>
                  <a:pt x="248388" y="267462"/>
                  <a:pt x="221241" y="285750"/>
                  <a:pt x="182949" y="285750"/>
                </a:cubicBezTo>
                <a:cubicBezTo>
                  <a:pt x="144658" y="285750"/>
                  <a:pt x="117442" y="267535"/>
                  <a:pt x="101798" y="250461"/>
                </a:cubicBezTo>
                <a:cubicBezTo>
                  <a:pt x="95368" y="243530"/>
                  <a:pt x="95796" y="232675"/>
                  <a:pt x="102797" y="226245"/>
                </a:cubicBezTo>
                <a:cubicBezTo>
                  <a:pt x="109797" y="219815"/>
                  <a:pt x="120584" y="220242"/>
                  <a:pt x="127014" y="227243"/>
                </a:cubicBezTo>
                <a:lnTo>
                  <a:pt x="126875" y="227243"/>
                </a:lnTo>
                <a:moveTo>
                  <a:pt x="103155" y="148590"/>
                </a:moveTo>
                <a:cubicBezTo>
                  <a:pt x="103155" y="135964"/>
                  <a:pt x="113389" y="125730"/>
                  <a:pt x="126015" y="125730"/>
                </a:cubicBezTo>
                <a:cubicBezTo>
                  <a:pt x="138641" y="125730"/>
                  <a:pt x="148875" y="135964"/>
                  <a:pt x="148875" y="148590"/>
                </a:cubicBezTo>
                <a:cubicBezTo>
                  <a:pt x="148875" y="161216"/>
                  <a:pt x="138641" y="171450"/>
                  <a:pt x="126015" y="171450"/>
                </a:cubicBezTo>
                <a:cubicBezTo>
                  <a:pt x="113389" y="171450"/>
                  <a:pt x="103155" y="161216"/>
                  <a:pt x="103155" y="148590"/>
                </a:cubicBezTo>
                <a:moveTo>
                  <a:pt x="240315" y="125730"/>
                </a:moveTo>
                <a:cubicBezTo>
                  <a:pt x="252941" y="125730"/>
                  <a:pt x="263175" y="135964"/>
                  <a:pt x="263175" y="148590"/>
                </a:cubicBezTo>
                <a:cubicBezTo>
                  <a:pt x="263175" y="161216"/>
                  <a:pt x="252941" y="171450"/>
                  <a:pt x="240315" y="171450"/>
                </a:cubicBezTo>
                <a:cubicBezTo>
                  <a:pt x="227689" y="171450"/>
                  <a:pt x="217455" y="161216"/>
                  <a:pt x="217455" y="148590"/>
                </a:cubicBezTo>
                <a:cubicBezTo>
                  <a:pt x="217455" y="135964"/>
                  <a:pt x="227689" y="125730"/>
                  <a:pt x="240315" y="12573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238413"/>
            <a:ext cx="365760" cy="284455"/>
          </a:xfrm>
          <a:custGeom>
            <a:avLst/>
            <a:gdLst/>
            <a:ahLst/>
            <a:cxnLst/>
            <a:rect l="l" t="t" r="r" b="b"/>
            <a:pathLst>
              <a:path w="365760" h="284455">
                <a:moveTo>
                  <a:pt x="182847" y="30477"/>
                </a:moveTo>
                <a:cubicBezTo>
                  <a:pt x="141450" y="30477"/>
                  <a:pt x="107416" y="49271"/>
                  <a:pt x="81319" y="73463"/>
                </a:cubicBezTo>
                <a:cubicBezTo>
                  <a:pt x="56876" y="96194"/>
                  <a:pt x="39985" y="123181"/>
                  <a:pt x="31349" y="142228"/>
                </a:cubicBezTo>
                <a:cubicBezTo>
                  <a:pt x="39985" y="161275"/>
                  <a:pt x="56876" y="188261"/>
                  <a:pt x="81257" y="210992"/>
                </a:cubicBezTo>
                <a:cubicBezTo>
                  <a:pt x="107416" y="235182"/>
                  <a:pt x="141450" y="253979"/>
                  <a:pt x="182847" y="253979"/>
                </a:cubicBezTo>
                <a:cubicBezTo>
                  <a:pt x="224244" y="253979"/>
                  <a:pt x="258278" y="235185"/>
                  <a:pt x="284375" y="210992"/>
                </a:cubicBezTo>
                <a:cubicBezTo>
                  <a:pt x="308818" y="188261"/>
                  <a:pt x="325709" y="161275"/>
                  <a:pt x="334345" y="142228"/>
                </a:cubicBezTo>
                <a:cubicBezTo>
                  <a:pt x="325709" y="123181"/>
                  <a:pt x="308818" y="96194"/>
                  <a:pt x="284437" y="73463"/>
                </a:cubicBezTo>
                <a:cubicBezTo>
                  <a:pt x="258278" y="49273"/>
                  <a:pt x="224244" y="30477"/>
                  <a:pt x="182847" y="30477"/>
                </a:cubicBezTo>
                <a:lnTo>
                  <a:pt x="182847" y="30477"/>
                </a:lnTo>
                <a:moveTo>
                  <a:pt x="60559" y="51176"/>
                </a:moveTo>
                <a:cubicBezTo>
                  <a:pt x="90463" y="23365"/>
                  <a:pt x="131546" y="0"/>
                  <a:pt x="182851" y="0"/>
                </a:cubicBezTo>
                <a:cubicBezTo>
                  <a:pt x="234156" y="0"/>
                  <a:pt x="275234" y="23365"/>
                  <a:pt x="305143" y="51176"/>
                </a:cubicBezTo>
                <a:cubicBezTo>
                  <a:pt x="334857" y="78797"/>
                  <a:pt x="354732" y="111751"/>
                  <a:pt x="364191" y="134417"/>
                </a:cubicBezTo>
                <a:cubicBezTo>
                  <a:pt x="366287" y="139431"/>
                  <a:pt x="366287" y="145021"/>
                  <a:pt x="364191" y="150036"/>
                </a:cubicBezTo>
                <a:cubicBezTo>
                  <a:pt x="354729" y="172704"/>
                  <a:pt x="334857" y="205721"/>
                  <a:pt x="305143" y="233276"/>
                </a:cubicBezTo>
                <a:cubicBezTo>
                  <a:pt x="275238" y="261087"/>
                  <a:pt x="234156" y="284453"/>
                  <a:pt x="182851" y="284453"/>
                </a:cubicBezTo>
                <a:cubicBezTo>
                  <a:pt x="131546" y="284453"/>
                  <a:pt x="90467" y="261087"/>
                  <a:pt x="60559" y="233276"/>
                </a:cubicBezTo>
                <a:cubicBezTo>
                  <a:pt x="30845" y="205721"/>
                  <a:pt x="10969" y="172701"/>
                  <a:pt x="1573" y="150036"/>
                </a:cubicBezTo>
                <a:cubicBezTo>
                  <a:pt x="-523" y="145021"/>
                  <a:pt x="-523" y="139432"/>
                  <a:pt x="1573" y="134417"/>
                </a:cubicBezTo>
                <a:cubicBezTo>
                  <a:pt x="10969" y="111748"/>
                  <a:pt x="30845" y="78732"/>
                  <a:pt x="60559" y="51176"/>
                </a:cubicBezTo>
                <a:lnTo>
                  <a:pt x="60559" y="51176"/>
                </a:lnTo>
                <a:moveTo>
                  <a:pt x="182847" y="193023"/>
                </a:moveTo>
                <a:cubicBezTo>
                  <a:pt x="210912" y="193023"/>
                  <a:pt x="233644" y="170292"/>
                  <a:pt x="233644" y="142228"/>
                </a:cubicBezTo>
                <a:cubicBezTo>
                  <a:pt x="233644" y="114163"/>
                  <a:pt x="210912" y="91432"/>
                  <a:pt x="182847" y="91432"/>
                </a:cubicBezTo>
                <a:cubicBezTo>
                  <a:pt x="182401" y="91432"/>
                  <a:pt x="182020" y="91432"/>
                  <a:pt x="181578" y="91432"/>
                </a:cubicBezTo>
                <a:cubicBezTo>
                  <a:pt x="182404" y="94669"/>
                  <a:pt x="182847" y="98100"/>
                  <a:pt x="182847" y="101590"/>
                </a:cubicBezTo>
                <a:cubicBezTo>
                  <a:pt x="182847" y="124003"/>
                  <a:pt x="164625" y="142228"/>
                  <a:pt x="142211" y="142228"/>
                </a:cubicBezTo>
                <a:cubicBezTo>
                  <a:pt x="138718" y="142228"/>
                  <a:pt x="135291" y="141784"/>
                  <a:pt x="132050" y="140959"/>
                </a:cubicBezTo>
                <a:cubicBezTo>
                  <a:pt x="132050" y="141403"/>
                  <a:pt x="132050" y="141784"/>
                  <a:pt x="132050" y="142228"/>
                </a:cubicBezTo>
                <a:cubicBezTo>
                  <a:pt x="132050" y="170292"/>
                  <a:pt x="154782" y="193023"/>
                  <a:pt x="182847" y="193023"/>
                </a:cubicBezTo>
                <a:lnTo>
                  <a:pt x="182847" y="193023"/>
                </a:lnTo>
                <a:moveTo>
                  <a:pt x="182847" y="60956"/>
                </a:moveTo>
                <a:cubicBezTo>
                  <a:pt x="227733" y="60956"/>
                  <a:pt x="264119" y="97343"/>
                  <a:pt x="264119" y="142228"/>
                </a:cubicBezTo>
                <a:cubicBezTo>
                  <a:pt x="264119" y="187115"/>
                  <a:pt x="227733" y="223499"/>
                  <a:pt x="182847" y="223499"/>
                </a:cubicBezTo>
                <a:cubicBezTo>
                  <a:pt x="137961" y="223499"/>
                  <a:pt x="101575" y="187112"/>
                  <a:pt x="101575" y="142228"/>
                </a:cubicBezTo>
                <a:cubicBezTo>
                  <a:pt x="101575" y="97341"/>
                  <a:pt x="137961" y="60956"/>
                  <a:pt x="182847" y="60956"/>
                </a:cubicBezTo>
                <a:lnTo>
                  <a:pt x="182847" y="6095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4"/>
              </a:spcBef>
              <a:buNone/>
            </a:pPr>
            <a:r>
              <a:rPr lang="en-US" sz="357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Non-verbal Communication?</a:t>
            </a:r>
            <a:endParaRPr lang="en-US" sz="35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590" r="-1085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Active listening can help resolve conflicts and improve relationships.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fosters a deeper connection and mutual respect between individuals.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Active Listening in Relationships</a:t>
            </a:r>
            <a:endParaRPr lang="en-US" sz="1495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Maintaining eye contact, nodding, and using verbal cues can show interest and engagement.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encourage the speaker to share more openly.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Techniques to Demonstrate Active Listening</a:t>
            </a:r>
            <a:endParaRPr lang="en-US" sz="1495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Active listening is essential for effective communication and building trust.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that the speaker feels heard and understood.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Active Listening in Communication</a:t>
            </a:r>
            <a:endParaRPr lang="en-US" sz="1495" dirty="0"/>
          </a:p>
        </p:txBody>
      </p:sp>
      <p:sp>
        <p:nvSpPr>
          <p:cNvPr id="11" name="Text 9"/>
          <p:cNvSpPr/>
          <p:nvPr/>
        </p:nvSpPr>
        <p:spPr>
          <a:xfrm>
            <a:off x="6089942" y="2412562"/>
            <a:ext cx="457200" cy="390476"/>
          </a:xfrm>
          <a:custGeom>
            <a:avLst/>
            <a:gdLst/>
            <a:ahLst/>
            <a:cxnLst/>
            <a:rect l="l" t="t" r="r" b="b"/>
            <a:pathLst>
              <a:path w="457200" h="390476">
                <a:moveTo>
                  <a:pt x="201634" y="379851"/>
                </a:moveTo>
                <a:lnTo>
                  <a:pt x="199403" y="377797"/>
                </a:lnTo>
                <a:lnTo>
                  <a:pt x="42954" y="232513"/>
                </a:lnTo>
                <a:cubicBezTo>
                  <a:pt x="15540" y="207062"/>
                  <a:pt x="0" y="171345"/>
                  <a:pt x="0" y="133929"/>
                </a:cubicBezTo>
                <a:lnTo>
                  <a:pt x="0" y="130981"/>
                </a:lnTo>
                <a:cubicBezTo>
                  <a:pt x="0" y="68115"/>
                  <a:pt x="44650" y="14182"/>
                  <a:pt x="106441" y="2394"/>
                </a:cubicBezTo>
                <a:cubicBezTo>
                  <a:pt x="141622" y="-4393"/>
                  <a:pt x="177608" y="3733"/>
                  <a:pt x="206275" y="23913"/>
                </a:cubicBezTo>
                <a:cubicBezTo>
                  <a:pt x="214313" y="29629"/>
                  <a:pt x="221811" y="36236"/>
                  <a:pt x="228600" y="43827"/>
                </a:cubicBezTo>
                <a:cubicBezTo>
                  <a:pt x="232349" y="39540"/>
                  <a:pt x="236368" y="35611"/>
                  <a:pt x="240656" y="31949"/>
                </a:cubicBezTo>
                <a:cubicBezTo>
                  <a:pt x="243962" y="29091"/>
                  <a:pt x="247354" y="26412"/>
                  <a:pt x="250925" y="23913"/>
                </a:cubicBezTo>
                <a:lnTo>
                  <a:pt x="250925" y="23913"/>
                </a:lnTo>
                <a:cubicBezTo>
                  <a:pt x="279592" y="3733"/>
                  <a:pt x="315578" y="-4393"/>
                  <a:pt x="350759" y="2304"/>
                </a:cubicBezTo>
                <a:cubicBezTo>
                  <a:pt x="412554" y="14092"/>
                  <a:pt x="457200" y="68115"/>
                  <a:pt x="457200" y="130981"/>
                </a:cubicBezTo>
                <a:lnTo>
                  <a:pt x="457200" y="133930"/>
                </a:lnTo>
                <a:cubicBezTo>
                  <a:pt x="457200" y="171345"/>
                  <a:pt x="441664" y="207062"/>
                  <a:pt x="414246" y="232513"/>
                </a:cubicBezTo>
                <a:lnTo>
                  <a:pt x="257797" y="377797"/>
                </a:lnTo>
                <a:lnTo>
                  <a:pt x="255566" y="379851"/>
                </a:lnTo>
                <a:cubicBezTo>
                  <a:pt x="248241" y="386638"/>
                  <a:pt x="238599" y="390476"/>
                  <a:pt x="228600" y="390476"/>
                </a:cubicBezTo>
                <a:cubicBezTo>
                  <a:pt x="218601" y="390476"/>
                  <a:pt x="208954" y="386727"/>
                  <a:pt x="201634" y="379851"/>
                </a:cubicBezTo>
                <a:lnTo>
                  <a:pt x="201634" y="379851"/>
                </a:lnTo>
                <a:moveTo>
                  <a:pt x="213508" y="91243"/>
                </a:moveTo>
                <a:cubicBezTo>
                  <a:pt x="213151" y="90973"/>
                  <a:pt x="212881" y="90618"/>
                  <a:pt x="212616" y="90259"/>
                </a:cubicBezTo>
                <a:lnTo>
                  <a:pt x="196719" y="72398"/>
                </a:lnTo>
                <a:lnTo>
                  <a:pt x="196628" y="72308"/>
                </a:lnTo>
                <a:lnTo>
                  <a:pt x="196628" y="72308"/>
                </a:lnTo>
                <a:cubicBezTo>
                  <a:pt x="175999" y="49181"/>
                  <a:pt x="144836" y="38641"/>
                  <a:pt x="114474" y="44448"/>
                </a:cubicBezTo>
                <a:cubicBezTo>
                  <a:pt x="72859" y="52394"/>
                  <a:pt x="42858" y="88650"/>
                  <a:pt x="42858" y="130977"/>
                </a:cubicBezTo>
                <a:lnTo>
                  <a:pt x="42858" y="133926"/>
                </a:lnTo>
                <a:cubicBezTo>
                  <a:pt x="42858" y="159377"/>
                  <a:pt x="53483" y="183754"/>
                  <a:pt x="72146" y="201076"/>
                </a:cubicBezTo>
                <a:lnTo>
                  <a:pt x="228595" y="346360"/>
                </a:lnTo>
                <a:lnTo>
                  <a:pt x="385045" y="201076"/>
                </a:lnTo>
                <a:cubicBezTo>
                  <a:pt x="403708" y="183750"/>
                  <a:pt x="414333" y="159373"/>
                  <a:pt x="414333" y="133926"/>
                </a:cubicBezTo>
                <a:lnTo>
                  <a:pt x="414333" y="130977"/>
                </a:lnTo>
                <a:cubicBezTo>
                  <a:pt x="414333" y="88740"/>
                  <a:pt x="384327" y="52398"/>
                  <a:pt x="342804" y="44448"/>
                </a:cubicBezTo>
                <a:cubicBezTo>
                  <a:pt x="312441" y="38645"/>
                  <a:pt x="281187" y="49270"/>
                  <a:pt x="260650" y="72308"/>
                </a:cubicBezTo>
                <a:cubicBezTo>
                  <a:pt x="260650" y="72308"/>
                  <a:pt x="260650" y="72308"/>
                  <a:pt x="260558" y="72398"/>
                </a:cubicBezTo>
                <a:cubicBezTo>
                  <a:pt x="260467" y="72488"/>
                  <a:pt x="260558" y="72398"/>
                  <a:pt x="260467" y="72488"/>
                </a:cubicBezTo>
                <a:lnTo>
                  <a:pt x="244570" y="90348"/>
                </a:lnTo>
                <a:cubicBezTo>
                  <a:pt x="244300" y="90704"/>
                  <a:pt x="243944" y="90973"/>
                  <a:pt x="243678" y="91332"/>
                </a:cubicBezTo>
                <a:cubicBezTo>
                  <a:pt x="239660" y="95350"/>
                  <a:pt x="234214" y="97584"/>
                  <a:pt x="228586" y="97584"/>
                </a:cubicBezTo>
                <a:cubicBezTo>
                  <a:pt x="222963" y="97584"/>
                  <a:pt x="217513" y="95350"/>
                  <a:pt x="213494" y="91332"/>
                </a:cubicBezTo>
                <a:lnTo>
                  <a:pt x="213508" y="9124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30015"/>
            <a:ext cx="457200" cy="355569"/>
          </a:xfrm>
          <a:custGeom>
            <a:avLst/>
            <a:gdLst/>
            <a:ahLst/>
            <a:cxnLst/>
            <a:rect l="l" t="t" r="r" b="b"/>
            <a:pathLst>
              <a:path w="457200" h="355569">
                <a:moveTo>
                  <a:pt x="228559" y="38096"/>
                </a:moveTo>
                <a:cubicBezTo>
                  <a:pt x="176813" y="38096"/>
                  <a:pt x="134270" y="61588"/>
                  <a:pt x="101649" y="91829"/>
                </a:cubicBezTo>
                <a:cubicBezTo>
                  <a:pt x="71095" y="120243"/>
                  <a:pt x="49981" y="153976"/>
                  <a:pt x="39187" y="177785"/>
                </a:cubicBezTo>
                <a:cubicBezTo>
                  <a:pt x="49981" y="201593"/>
                  <a:pt x="71095" y="235326"/>
                  <a:pt x="101572" y="263740"/>
                </a:cubicBezTo>
                <a:cubicBezTo>
                  <a:pt x="134270" y="293978"/>
                  <a:pt x="176813" y="317473"/>
                  <a:pt x="228559" y="317473"/>
                </a:cubicBezTo>
                <a:cubicBezTo>
                  <a:pt x="280305" y="317473"/>
                  <a:pt x="322847" y="293981"/>
                  <a:pt x="355468" y="263740"/>
                </a:cubicBezTo>
                <a:cubicBezTo>
                  <a:pt x="386023" y="235326"/>
                  <a:pt x="407137" y="201594"/>
                  <a:pt x="417931" y="177785"/>
                </a:cubicBezTo>
                <a:cubicBezTo>
                  <a:pt x="407137" y="153976"/>
                  <a:pt x="386023" y="120243"/>
                  <a:pt x="355546" y="91829"/>
                </a:cubicBezTo>
                <a:cubicBezTo>
                  <a:pt x="322847" y="61592"/>
                  <a:pt x="280305" y="38096"/>
                  <a:pt x="228559" y="38096"/>
                </a:cubicBezTo>
                <a:lnTo>
                  <a:pt x="228559" y="38096"/>
                </a:lnTo>
                <a:moveTo>
                  <a:pt x="75699" y="63970"/>
                </a:moveTo>
                <a:cubicBezTo>
                  <a:pt x="113079" y="29207"/>
                  <a:pt x="164432" y="0"/>
                  <a:pt x="228563" y="0"/>
                </a:cubicBezTo>
                <a:cubicBezTo>
                  <a:pt x="292695" y="0"/>
                  <a:pt x="344043" y="29206"/>
                  <a:pt x="381428" y="63970"/>
                </a:cubicBezTo>
                <a:cubicBezTo>
                  <a:pt x="418571" y="98496"/>
                  <a:pt x="443415" y="139689"/>
                  <a:pt x="455239" y="168021"/>
                </a:cubicBezTo>
                <a:cubicBezTo>
                  <a:pt x="457858" y="174289"/>
                  <a:pt x="457858" y="181276"/>
                  <a:pt x="455239" y="187545"/>
                </a:cubicBezTo>
                <a:cubicBezTo>
                  <a:pt x="443411" y="215880"/>
                  <a:pt x="418571" y="257151"/>
                  <a:pt x="381428" y="291595"/>
                </a:cubicBezTo>
                <a:cubicBezTo>
                  <a:pt x="344048" y="326359"/>
                  <a:pt x="292695" y="355566"/>
                  <a:pt x="228563" y="355566"/>
                </a:cubicBezTo>
                <a:cubicBezTo>
                  <a:pt x="164432" y="355566"/>
                  <a:pt x="113084" y="326359"/>
                  <a:pt x="75699" y="291595"/>
                </a:cubicBezTo>
                <a:cubicBezTo>
                  <a:pt x="38556" y="257151"/>
                  <a:pt x="13711" y="215877"/>
                  <a:pt x="1966" y="187545"/>
                </a:cubicBezTo>
                <a:cubicBezTo>
                  <a:pt x="-654" y="181276"/>
                  <a:pt x="-654" y="174289"/>
                  <a:pt x="1966" y="168021"/>
                </a:cubicBezTo>
                <a:cubicBezTo>
                  <a:pt x="13711" y="139685"/>
                  <a:pt x="38556" y="98414"/>
                  <a:pt x="75699" y="63970"/>
                </a:cubicBezTo>
                <a:lnTo>
                  <a:pt x="75699" y="63970"/>
                </a:lnTo>
                <a:moveTo>
                  <a:pt x="228559" y="241279"/>
                </a:moveTo>
                <a:cubicBezTo>
                  <a:pt x="263640" y="241279"/>
                  <a:pt x="292055" y="212865"/>
                  <a:pt x="292055" y="177785"/>
                </a:cubicBezTo>
                <a:cubicBezTo>
                  <a:pt x="292055" y="142704"/>
                  <a:pt x="263640" y="114291"/>
                  <a:pt x="228559" y="114291"/>
                </a:cubicBezTo>
                <a:cubicBezTo>
                  <a:pt x="228001" y="114291"/>
                  <a:pt x="227526" y="114291"/>
                  <a:pt x="226972" y="114291"/>
                </a:cubicBezTo>
                <a:cubicBezTo>
                  <a:pt x="228006" y="118337"/>
                  <a:pt x="228559" y="122625"/>
                  <a:pt x="228559" y="126988"/>
                </a:cubicBezTo>
                <a:cubicBezTo>
                  <a:pt x="228559" y="155003"/>
                  <a:pt x="205781" y="177785"/>
                  <a:pt x="177764" y="177785"/>
                </a:cubicBezTo>
                <a:cubicBezTo>
                  <a:pt x="173398" y="177785"/>
                  <a:pt x="169114" y="177230"/>
                  <a:pt x="165063" y="176199"/>
                </a:cubicBezTo>
                <a:cubicBezTo>
                  <a:pt x="165063" y="176754"/>
                  <a:pt x="165063" y="177230"/>
                  <a:pt x="165063" y="177785"/>
                </a:cubicBezTo>
                <a:cubicBezTo>
                  <a:pt x="165063" y="212865"/>
                  <a:pt x="193478" y="241279"/>
                  <a:pt x="228559" y="241279"/>
                </a:cubicBezTo>
                <a:lnTo>
                  <a:pt x="228559" y="241279"/>
                </a:lnTo>
                <a:moveTo>
                  <a:pt x="228559" y="76195"/>
                </a:moveTo>
                <a:cubicBezTo>
                  <a:pt x="284666" y="76195"/>
                  <a:pt x="330149" y="121679"/>
                  <a:pt x="330149" y="177785"/>
                </a:cubicBezTo>
                <a:cubicBezTo>
                  <a:pt x="330149" y="233893"/>
                  <a:pt x="284666" y="279374"/>
                  <a:pt x="228559" y="279374"/>
                </a:cubicBezTo>
                <a:cubicBezTo>
                  <a:pt x="172451" y="279374"/>
                  <a:pt x="126969" y="233890"/>
                  <a:pt x="126969" y="177785"/>
                </a:cubicBezTo>
                <a:cubicBezTo>
                  <a:pt x="126969" y="121676"/>
                  <a:pt x="172451" y="76195"/>
                  <a:pt x="228559" y="76195"/>
                </a:cubicBezTo>
                <a:lnTo>
                  <a:pt x="228559" y="761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83237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Active Listening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Communication obstacles can arise from cultural, linguistic, or personal differences.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Being aware of these obstacles and using strategies to overcome them is crucial.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Communication Obstacles</a:t>
            </a:r>
            <a:endParaRPr lang="en-US" sz="1573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 include using simple language and avoiding jargon.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approaches help ensure messages are understood by diverse audiences.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Simplifying Language for Clarity</a:t>
            </a:r>
            <a:endParaRPr lang="en-US" sz="1573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Seeking clarification is a vital strategy to overcome misunderstandings.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that all parties are on the same page during communication.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Seeking Clarification in Conversations</a:t>
            </a:r>
            <a:endParaRPr lang="en-US" sz="1573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can facilitate communication across distances and cultures.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bridges gaps and enhances understanding in diverse settings.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Leveraging Technology for Better Communication</a:t>
            </a:r>
            <a:endParaRPr lang="en-US" sz="1573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Communication Obstacles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8" y="2625601"/>
            <a:ext cx="548640" cy="487669"/>
          </a:xfrm>
          <a:custGeom>
            <a:avLst/>
            <a:gdLst/>
            <a:ahLst/>
            <a:cxnLst/>
            <a:rect l="l" t="t" r="r" b="b"/>
            <a:pathLst>
              <a:path w="548640" h="487669">
                <a:moveTo>
                  <a:pt x="127745" y="13903"/>
                </a:moveTo>
                <a:cubicBezTo>
                  <a:pt x="124124" y="5520"/>
                  <a:pt x="115840" y="0"/>
                  <a:pt x="106694" y="0"/>
                </a:cubicBezTo>
                <a:cubicBezTo>
                  <a:pt x="97548" y="0"/>
                  <a:pt x="89264" y="5525"/>
                  <a:pt x="85643" y="13903"/>
                </a:cubicBezTo>
                <a:lnTo>
                  <a:pt x="1827" y="212014"/>
                </a:lnTo>
                <a:cubicBezTo>
                  <a:pt x="-3127" y="223635"/>
                  <a:pt x="2304" y="237066"/>
                  <a:pt x="14018" y="242015"/>
                </a:cubicBezTo>
                <a:cubicBezTo>
                  <a:pt x="25731" y="246970"/>
                  <a:pt x="39069" y="241538"/>
                  <a:pt x="44017" y="229824"/>
                </a:cubicBezTo>
                <a:lnTo>
                  <a:pt x="54112" y="205728"/>
                </a:lnTo>
                <a:lnTo>
                  <a:pt x="159166" y="205728"/>
                </a:lnTo>
                <a:lnTo>
                  <a:pt x="169360" y="229921"/>
                </a:lnTo>
                <a:cubicBezTo>
                  <a:pt x="174314" y="241542"/>
                  <a:pt x="187646" y="246970"/>
                  <a:pt x="199359" y="242113"/>
                </a:cubicBezTo>
                <a:cubicBezTo>
                  <a:pt x="211073" y="237256"/>
                  <a:pt x="216406" y="223825"/>
                  <a:pt x="211550" y="212112"/>
                </a:cubicBezTo>
                <a:lnTo>
                  <a:pt x="127734" y="14001"/>
                </a:lnTo>
                <a:lnTo>
                  <a:pt x="127745" y="13903"/>
                </a:lnTo>
                <a:moveTo>
                  <a:pt x="139936" y="160014"/>
                </a:moveTo>
                <a:lnTo>
                  <a:pt x="73551" y="160014"/>
                </a:lnTo>
                <a:lnTo>
                  <a:pt x="106694" y="81533"/>
                </a:lnTo>
                <a:lnTo>
                  <a:pt x="139936" y="160014"/>
                </a:lnTo>
                <a:moveTo>
                  <a:pt x="243849" y="22857"/>
                </a:moveTo>
                <a:lnTo>
                  <a:pt x="243849" y="121912"/>
                </a:lnTo>
                <a:lnTo>
                  <a:pt x="243849" y="220968"/>
                </a:lnTo>
                <a:cubicBezTo>
                  <a:pt x="243849" y="233637"/>
                  <a:pt x="254042" y="243825"/>
                  <a:pt x="266705" y="243825"/>
                </a:cubicBezTo>
                <a:lnTo>
                  <a:pt x="354328" y="243825"/>
                </a:lnTo>
                <a:cubicBezTo>
                  <a:pt x="394330" y="243825"/>
                  <a:pt x="426716" y="211444"/>
                  <a:pt x="426716" y="171440"/>
                </a:cubicBezTo>
                <a:cubicBezTo>
                  <a:pt x="426716" y="148008"/>
                  <a:pt x="415573" y="127247"/>
                  <a:pt x="398335" y="114007"/>
                </a:cubicBezTo>
                <a:cubicBezTo>
                  <a:pt x="406619" y="102196"/>
                  <a:pt x="411480" y="87814"/>
                  <a:pt x="411480" y="72385"/>
                </a:cubicBezTo>
                <a:cubicBezTo>
                  <a:pt x="411480" y="32381"/>
                  <a:pt x="379099" y="0"/>
                  <a:pt x="339093" y="0"/>
                </a:cubicBezTo>
                <a:lnTo>
                  <a:pt x="266705" y="0"/>
                </a:lnTo>
                <a:cubicBezTo>
                  <a:pt x="254037" y="0"/>
                  <a:pt x="243849" y="10192"/>
                  <a:pt x="243849" y="22857"/>
                </a:cubicBezTo>
                <a:lnTo>
                  <a:pt x="243849" y="22857"/>
                </a:lnTo>
                <a:moveTo>
                  <a:pt x="339098" y="99055"/>
                </a:moveTo>
                <a:lnTo>
                  <a:pt x="289572" y="99055"/>
                </a:lnTo>
                <a:lnTo>
                  <a:pt x="289572" y="45719"/>
                </a:lnTo>
                <a:lnTo>
                  <a:pt x="339098" y="45719"/>
                </a:lnTo>
                <a:cubicBezTo>
                  <a:pt x="353862" y="45719"/>
                  <a:pt x="365767" y="57623"/>
                  <a:pt x="365767" y="72390"/>
                </a:cubicBezTo>
                <a:cubicBezTo>
                  <a:pt x="365767" y="87151"/>
                  <a:pt x="353862" y="99060"/>
                  <a:pt x="339098" y="99060"/>
                </a:cubicBezTo>
                <a:lnTo>
                  <a:pt x="339098" y="99055"/>
                </a:lnTo>
                <a:moveTo>
                  <a:pt x="289567" y="144774"/>
                </a:moveTo>
                <a:lnTo>
                  <a:pt x="339092" y="144774"/>
                </a:lnTo>
                <a:lnTo>
                  <a:pt x="354334" y="144774"/>
                </a:lnTo>
                <a:cubicBezTo>
                  <a:pt x="369098" y="144774"/>
                  <a:pt x="381003" y="156678"/>
                  <a:pt x="381003" y="171445"/>
                </a:cubicBezTo>
                <a:cubicBezTo>
                  <a:pt x="381003" y="186207"/>
                  <a:pt x="369098" y="198116"/>
                  <a:pt x="354334" y="198116"/>
                </a:cubicBezTo>
                <a:lnTo>
                  <a:pt x="289567" y="198116"/>
                </a:lnTo>
                <a:lnTo>
                  <a:pt x="289567" y="144774"/>
                </a:lnTo>
                <a:moveTo>
                  <a:pt x="541584" y="298405"/>
                </a:moveTo>
                <a:cubicBezTo>
                  <a:pt x="550730" y="289641"/>
                  <a:pt x="551016" y="275167"/>
                  <a:pt x="542254" y="266116"/>
                </a:cubicBezTo>
                <a:cubicBezTo>
                  <a:pt x="533492" y="257070"/>
                  <a:pt x="519013" y="256685"/>
                  <a:pt x="509966" y="265448"/>
                </a:cubicBezTo>
                <a:lnTo>
                  <a:pt x="335669" y="432792"/>
                </a:lnTo>
                <a:lnTo>
                  <a:pt x="252424" y="349547"/>
                </a:lnTo>
                <a:cubicBezTo>
                  <a:pt x="243470" y="340593"/>
                  <a:pt x="228991" y="340593"/>
                  <a:pt x="220136" y="349547"/>
                </a:cubicBezTo>
                <a:cubicBezTo>
                  <a:pt x="211276" y="358500"/>
                  <a:pt x="211182" y="372979"/>
                  <a:pt x="220136" y="381835"/>
                </a:cubicBezTo>
                <a:lnTo>
                  <a:pt x="319094" y="480983"/>
                </a:lnTo>
                <a:cubicBezTo>
                  <a:pt x="327856" y="489747"/>
                  <a:pt x="342143" y="489937"/>
                  <a:pt x="351097" y="481271"/>
                </a:cubicBezTo>
                <a:lnTo>
                  <a:pt x="541584" y="2984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458152" y="2595116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74479" y="2677412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438912" y="41147"/>
                </a:moveTo>
                <a:lnTo>
                  <a:pt x="109728" y="41147"/>
                </a:lnTo>
                <a:cubicBezTo>
                  <a:pt x="102184" y="41147"/>
                  <a:pt x="96012" y="47318"/>
                  <a:pt x="96012" y="54861"/>
                </a:cubicBezTo>
                <a:lnTo>
                  <a:pt x="96012" y="246885"/>
                </a:lnTo>
                <a:lnTo>
                  <a:pt x="54864" y="246885"/>
                </a:lnTo>
                <a:lnTo>
                  <a:pt x="54864" y="54861"/>
                </a:lnTo>
                <a:cubicBezTo>
                  <a:pt x="54864" y="24602"/>
                  <a:pt x="79465" y="-4"/>
                  <a:pt x="109728" y="-4"/>
                </a:cubicBezTo>
                <a:lnTo>
                  <a:pt x="438912" y="-4"/>
                </a:lnTo>
                <a:cubicBezTo>
                  <a:pt x="469175" y="-4"/>
                  <a:pt x="493776" y="24598"/>
                  <a:pt x="493776" y="54861"/>
                </a:cubicBezTo>
                <a:lnTo>
                  <a:pt x="493776" y="246885"/>
                </a:lnTo>
                <a:lnTo>
                  <a:pt x="452628" y="246885"/>
                </a:lnTo>
                <a:lnTo>
                  <a:pt x="452628" y="54861"/>
                </a:lnTo>
                <a:cubicBezTo>
                  <a:pt x="452628" y="47319"/>
                  <a:pt x="446456" y="41147"/>
                  <a:pt x="438912" y="41147"/>
                </a:cubicBezTo>
                <a:lnTo>
                  <a:pt x="438912" y="41147"/>
                </a:lnTo>
                <a:moveTo>
                  <a:pt x="82296" y="342901"/>
                </a:moveTo>
                <a:lnTo>
                  <a:pt x="466344" y="342901"/>
                </a:lnTo>
                <a:cubicBezTo>
                  <a:pt x="484263" y="342901"/>
                  <a:pt x="499520" y="331414"/>
                  <a:pt x="505177" y="315469"/>
                </a:cubicBezTo>
                <a:lnTo>
                  <a:pt x="43463" y="315469"/>
                </a:lnTo>
                <a:cubicBezTo>
                  <a:pt x="49120" y="331414"/>
                  <a:pt x="64377" y="342901"/>
                  <a:pt x="82296" y="342901"/>
                </a:cubicBezTo>
                <a:lnTo>
                  <a:pt x="82296" y="342901"/>
                </a:lnTo>
                <a:moveTo>
                  <a:pt x="0" y="301750"/>
                </a:moveTo>
                <a:cubicBezTo>
                  <a:pt x="0" y="286577"/>
                  <a:pt x="12257" y="274318"/>
                  <a:pt x="27432" y="274318"/>
                </a:cubicBezTo>
                <a:lnTo>
                  <a:pt x="521208" y="274318"/>
                </a:lnTo>
                <a:cubicBezTo>
                  <a:pt x="536383" y="274318"/>
                  <a:pt x="548640" y="286577"/>
                  <a:pt x="548640" y="301750"/>
                </a:cubicBezTo>
                <a:cubicBezTo>
                  <a:pt x="548640" y="347183"/>
                  <a:pt x="511777" y="384048"/>
                  <a:pt x="466344" y="384048"/>
                </a:cubicBezTo>
                <a:lnTo>
                  <a:pt x="82296" y="384048"/>
                </a:lnTo>
                <a:cubicBezTo>
                  <a:pt x="36863" y="384048"/>
                  <a:pt x="0" y="347187"/>
                  <a:pt x="0" y="301750"/>
                </a:cubicBezTo>
                <a:lnTo>
                  <a:pt x="0" y="3017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has transformed the way we communicate, with social media, email, and messaging apps.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have made communication faster and more accessible than ever before.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Transformation in Communication</a:t>
            </a:r>
            <a:endParaRPr lang="en-US" sz="1505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can facilitate communication, but also create new challenges, such as misinterpretation and distraction.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challenges can hinder the effectiveness of communication if not managed properly.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Challenges in Technological Communication</a:t>
            </a:r>
            <a:endParaRPr lang="en-US" sz="1505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Being aware of the impact of technology on communication is essential for effective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impacts can help individuals navigate and optimize their communication strategies.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Awareness for Effective Communication</a:t>
            </a:r>
            <a:endParaRPr lang="en-US" sz="1505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Technology in Communication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6090" r="-1160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69" y="2201206"/>
            <a:ext cx="457155" cy="457200"/>
          </a:xfrm>
          <a:custGeom>
            <a:avLst/>
            <a:gdLst/>
            <a:ahLst/>
            <a:cxnLst/>
            <a:rect l="l" t="t" r="r" b="b"/>
            <a:pathLst>
              <a:path w="457155" h="457200">
                <a:moveTo>
                  <a:pt x="228578" y="0"/>
                </a:moveTo>
                <a:cubicBezTo>
                  <a:pt x="275902" y="0"/>
                  <a:pt x="314294" y="38396"/>
                  <a:pt x="314294" y="85716"/>
                </a:cubicBezTo>
                <a:lnTo>
                  <a:pt x="314294" y="88930"/>
                </a:lnTo>
                <a:cubicBezTo>
                  <a:pt x="314294" y="102948"/>
                  <a:pt x="302957" y="114286"/>
                  <a:pt x="288936" y="114286"/>
                </a:cubicBezTo>
                <a:lnTo>
                  <a:pt x="168306" y="114286"/>
                </a:lnTo>
                <a:cubicBezTo>
                  <a:pt x="154290" y="114286"/>
                  <a:pt x="142948" y="102948"/>
                  <a:pt x="142948" y="88930"/>
                </a:cubicBezTo>
                <a:lnTo>
                  <a:pt x="142948" y="85716"/>
                </a:lnTo>
                <a:cubicBezTo>
                  <a:pt x="142948" y="38391"/>
                  <a:pt x="181340" y="0"/>
                  <a:pt x="228665" y="0"/>
                </a:cubicBezTo>
                <a:lnTo>
                  <a:pt x="228578" y="0"/>
                </a:lnTo>
                <a:moveTo>
                  <a:pt x="34821" y="91966"/>
                </a:moveTo>
                <a:cubicBezTo>
                  <a:pt x="43215" y="83572"/>
                  <a:pt x="56788" y="83572"/>
                  <a:pt x="65090" y="91966"/>
                </a:cubicBezTo>
                <a:lnTo>
                  <a:pt x="129736" y="156609"/>
                </a:lnTo>
                <a:cubicBezTo>
                  <a:pt x="144022" y="147950"/>
                  <a:pt x="160718" y="142857"/>
                  <a:pt x="178579" y="142857"/>
                </a:cubicBezTo>
                <a:lnTo>
                  <a:pt x="278581" y="142857"/>
                </a:lnTo>
                <a:cubicBezTo>
                  <a:pt x="296438" y="142857"/>
                  <a:pt x="313138" y="147945"/>
                  <a:pt x="327332" y="156696"/>
                </a:cubicBezTo>
                <a:lnTo>
                  <a:pt x="391979" y="91961"/>
                </a:lnTo>
                <a:cubicBezTo>
                  <a:pt x="400372" y="83567"/>
                  <a:pt x="413945" y="83567"/>
                  <a:pt x="422247" y="91961"/>
                </a:cubicBezTo>
                <a:cubicBezTo>
                  <a:pt x="430549" y="100355"/>
                  <a:pt x="430640" y="113925"/>
                  <a:pt x="422247" y="122228"/>
                </a:cubicBezTo>
                <a:lnTo>
                  <a:pt x="357601" y="186871"/>
                </a:lnTo>
                <a:cubicBezTo>
                  <a:pt x="366351" y="201159"/>
                  <a:pt x="371439" y="217856"/>
                  <a:pt x="371439" y="235714"/>
                </a:cubicBezTo>
                <a:lnTo>
                  <a:pt x="435728" y="235714"/>
                </a:lnTo>
                <a:cubicBezTo>
                  <a:pt x="447605" y="235714"/>
                  <a:pt x="457160" y="245270"/>
                  <a:pt x="457160" y="257143"/>
                </a:cubicBezTo>
                <a:cubicBezTo>
                  <a:pt x="457160" y="269016"/>
                  <a:pt x="447605" y="278572"/>
                  <a:pt x="435733" y="278572"/>
                </a:cubicBezTo>
                <a:lnTo>
                  <a:pt x="371448" y="278572"/>
                </a:lnTo>
                <a:lnTo>
                  <a:pt x="371448" y="285713"/>
                </a:lnTo>
                <a:cubicBezTo>
                  <a:pt x="371448" y="310000"/>
                  <a:pt x="365377" y="332855"/>
                  <a:pt x="354661" y="352949"/>
                </a:cubicBezTo>
                <a:lnTo>
                  <a:pt x="422343" y="420542"/>
                </a:lnTo>
                <a:cubicBezTo>
                  <a:pt x="430736" y="428936"/>
                  <a:pt x="430736" y="442506"/>
                  <a:pt x="422343" y="450808"/>
                </a:cubicBezTo>
                <a:cubicBezTo>
                  <a:pt x="413950" y="459111"/>
                  <a:pt x="400377" y="459203"/>
                  <a:pt x="392075" y="450808"/>
                </a:cubicBezTo>
                <a:lnTo>
                  <a:pt x="328768" y="387504"/>
                </a:lnTo>
                <a:cubicBezTo>
                  <a:pt x="302961" y="412952"/>
                  <a:pt x="267605" y="428575"/>
                  <a:pt x="228587" y="428575"/>
                </a:cubicBezTo>
                <a:cubicBezTo>
                  <a:pt x="189569" y="428575"/>
                  <a:pt x="154208" y="412948"/>
                  <a:pt x="128406" y="387591"/>
                </a:cubicBezTo>
                <a:lnTo>
                  <a:pt x="65190" y="450895"/>
                </a:lnTo>
                <a:cubicBezTo>
                  <a:pt x="56797" y="459289"/>
                  <a:pt x="43224" y="459289"/>
                  <a:pt x="34922" y="450895"/>
                </a:cubicBezTo>
                <a:cubicBezTo>
                  <a:pt x="26620" y="442501"/>
                  <a:pt x="26529" y="428931"/>
                  <a:pt x="34922" y="420629"/>
                </a:cubicBezTo>
                <a:lnTo>
                  <a:pt x="102604" y="352949"/>
                </a:lnTo>
                <a:cubicBezTo>
                  <a:pt x="91801" y="332860"/>
                  <a:pt x="85730" y="310000"/>
                  <a:pt x="85730" y="285713"/>
                </a:cubicBezTo>
                <a:lnTo>
                  <a:pt x="85730" y="278572"/>
                </a:lnTo>
                <a:lnTo>
                  <a:pt x="21445" y="278572"/>
                </a:lnTo>
                <a:cubicBezTo>
                  <a:pt x="9568" y="278572"/>
                  <a:pt x="18" y="269016"/>
                  <a:pt x="18" y="257143"/>
                </a:cubicBezTo>
                <a:cubicBezTo>
                  <a:pt x="18" y="245270"/>
                  <a:pt x="9573" y="235714"/>
                  <a:pt x="21450" y="235714"/>
                </a:cubicBezTo>
                <a:lnTo>
                  <a:pt x="85740" y="235714"/>
                </a:lnTo>
                <a:cubicBezTo>
                  <a:pt x="85740" y="217856"/>
                  <a:pt x="90828" y="201159"/>
                  <a:pt x="99578" y="186963"/>
                </a:cubicBezTo>
                <a:lnTo>
                  <a:pt x="34844" y="122319"/>
                </a:lnTo>
                <a:cubicBezTo>
                  <a:pt x="26451" y="113925"/>
                  <a:pt x="26451" y="100355"/>
                  <a:pt x="34844" y="92053"/>
                </a:cubicBezTo>
                <a:lnTo>
                  <a:pt x="34821" y="91966"/>
                </a:lnTo>
                <a:moveTo>
                  <a:pt x="128575" y="235719"/>
                </a:moveTo>
                <a:lnTo>
                  <a:pt x="128575" y="285718"/>
                </a:lnTo>
                <a:cubicBezTo>
                  <a:pt x="128575" y="333578"/>
                  <a:pt x="162235" y="373578"/>
                  <a:pt x="207151" y="383399"/>
                </a:cubicBezTo>
                <a:lnTo>
                  <a:pt x="207151" y="250002"/>
                </a:lnTo>
                <a:cubicBezTo>
                  <a:pt x="207151" y="238128"/>
                  <a:pt x="216705" y="228573"/>
                  <a:pt x="228582" y="228573"/>
                </a:cubicBezTo>
                <a:cubicBezTo>
                  <a:pt x="240459" y="228573"/>
                  <a:pt x="250014" y="238128"/>
                  <a:pt x="250014" y="250002"/>
                </a:cubicBezTo>
                <a:lnTo>
                  <a:pt x="250014" y="383399"/>
                </a:lnTo>
                <a:cubicBezTo>
                  <a:pt x="294925" y="373578"/>
                  <a:pt x="328589" y="333578"/>
                  <a:pt x="328589" y="285718"/>
                </a:cubicBezTo>
                <a:lnTo>
                  <a:pt x="328589" y="235719"/>
                </a:lnTo>
                <a:cubicBezTo>
                  <a:pt x="328589" y="208127"/>
                  <a:pt x="306180" y="185719"/>
                  <a:pt x="278590" y="185719"/>
                </a:cubicBezTo>
                <a:lnTo>
                  <a:pt x="178588" y="185719"/>
                </a:lnTo>
                <a:cubicBezTo>
                  <a:pt x="150998" y="185719"/>
                  <a:pt x="128589" y="208131"/>
                  <a:pt x="128589" y="235719"/>
                </a:cubicBezTo>
                <a:lnTo>
                  <a:pt x="128575" y="2357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58356"/>
            <a:ext cx="457200" cy="342900"/>
          </a:xfrm>
          <a:custGeom>
            <a:avLst/>
            <a:gdLst/>
            <a:ahLst/>
            <a:cxnLst/>
            <a:rect l="l" t="t" r="r" b="b"/>
            <a:pathLst>
              <a:path w="457200" h="342900">
                <a:moveTo>
                  <a:pt x="57150" y="42863"/>
                </a:moveTo>
                <a:cubicBezTo>
                  <a:pt x="49291" y="42863"/>
                  <a:pt x="42863" y="49292"/>
                  <a:pt x="42863" y="57151"/>
                </a:cubicBezTo>
                <a:lnTo>
                  <a:pt x="42863" y="76885"/>
                </a:lnTo>
                <a:lnTo>
                  <a:pt x="196898" y="203329"/>
                </a:lnTo>
                <a:cubicBezTo>
                  <a:pt x="215382" y="218510"/>
                  <a:pt x="241905" y="218510"/>
                  <a:pt x="260389" y="203329"/>
                </a:cubicBezTo>
                <a:lnTo>
                  <a:pt x="414338" y="76885"/>
                </a:lnTo>
                <a:lnTo>
                  <a:pt x="414338" y="57151"/>
                </a:lnTo>
                <a:cubicBezTo>
                  <a:pt x="414338" y="49292"/>
                  <a:pt x="407909" y="42863"/>
                  <a:pt x="400050" y="42863"/>
                </a:cubicBezTo>
                <a:lnTo>
                  <a:pt x="57150" y="42863"/>
                </a:lnTo>
                <a:moveTo>
                  <a:pt x="42863" y="132339"/>
                </a:moveTo>
                <a:lnTo>
                  <a:pt x="42863" y="285752"/>
                </a:lnTo>
                <a:cubicBezTo>
                  <a:pt x="42863" y="293612"/>
                  <a:pt x="49291" y="300041"/>
                  <a:pt x="57150" y="300041"/>
                </a:cubicBezTo>
                <a:lnTo>
                  <a:pt x="400050" y="300041"/>
                </a:lnTo>
                <a:cubicBezTo>
                  <a:pt x="407909" y="300041"/>
                  <a:pt x="414338" y="293612"/>
                  <a:pt x="414338" y="285752"/>
                </a:cubicBezTo>
                <a:lnTo>
                  <a:pt x="414338" y="132339"/>
                </a:lnTo>
                <a:lnTo>
                  <a:pt x="287538" y="236460"/>
                </a:lnTo>
                <a:cubicBezTo>
                  <a:pt x="253248" y="264588"/>
                  <a:pt x="203865" y="264588"/>
                  <a:pt x="169667" y="236460"/>
                </a:cubicBezTo>
                <a:lnTo>
                  <a:pt x="42863" y="132339"/>
                </a:lnTo>
                <a:moveTo>
                  <a:pt x="0" y="57151"/>
                </a:moveTo>
                <a:cubicBezTo>
                  <a:pt x="0" y="25628"/>
                  <a:pt x="25626" y="0"/>
                  <a:pt x="57150" y="0"/>
                </a:cubicBezTo>
                <a:lnTo>
                  <a:pt x="400050" y="0"/>
                </a:lnTo>
                <a:cubicBezTo>
                  <a:pt x="431574" y="0"/>
                  <a:pt x="457200" y="25628"/>
                  <a:pt x="457200" y="57151"/>
                </a:cubicBezTo>
                <a:lnTo>
                  <a:pt x="457200" y="285752"/>
                </a:lnTo>
                <a:cubicBezTo>
                  <a:pt x="457200" y="317275"/>
                  <a:pt x="431574" y="342903"/>
                  <a:pt x="400050" y="342903"/>
                </a:cubicBezTo>
                <a:lnTo>
                  <a:pt x="57150" y="342903"/>
                </a:lnTo>
                <a:cubicBezTo>
                  <a:pt x="25626" y="342903"/>
                  <a:pt x="0" y="317275"/>
                  <a:pt x="0" y="285752"/>
                </a:cubicBezTo>
                <a:lnTo>
                  <a:pt x="0" y="571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communication is essential in personal and professional relationships.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in building trust, understanding, and collaboration among individuals.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Effective Communication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Different contexts, such as work, school, or social media, require different communication strategies.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Tailoring communication methods to fit the context ensures clarity and relevance.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Context-Specific Communication Strategies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Being aware of the audience, purpose, and context is crucial for effective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awareness helps in delivering messages that resonate and achieve intended outcomes.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Audience and Purpose Awareness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Adapting communication style to the context can improve relationships and achieve goals.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Flexibility in communication fosters better connections and mutual understanding.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Adapting Communication Styles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94"/>
              </a:spcBef>
              <a:buNone/>
            </a:pPr>
            <a:r>
              <a:rPr lang="en-US" sz="321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 in Different Contexts</a:t>
            </a:r>
            <a:endParaRPr lang="en-US" sz="3218" dirty="0"/>
          </a:p>
        </p:txBody>
      </p:sp>
      <p:sp>
        <p:nvSpPr>
          <p:cNvPr id="16" name="Text 14"/>
          <p:cNvSpPr/>
          <p:nvPr/>
        </p:nvSpPr>
        <p:spPr>
          <a:xfrm>
            <a:off x="731518" y="2390446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03517" y="2370604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4457110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03517" y="441647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0"/>
            <a:ext cx="251011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934517" y="0"/>
            <a:ext cx="62499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934517" y="932927"/>
            <a:ext cx="859812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Improvement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51933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Practicing self-awareness and self-reflection can improve communication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individuals understand their own communication patterns and areas for growth.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1933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Self-Awareness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095349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Seeking feedback from others and being open to constructive criticism can help identify areas for improvement.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fosters a growth mindset and encourages continuous learning.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95349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Seeking Constructive Feedback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1933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Developing active listening skills and using positive non-verbal cues can enhance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ensure that messages are understood and relationships are strengthened.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1933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Active Listening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95349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Being aware of cultural differences and adapting communication style can improve relationships.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sensitivity promotes mutual respect and effective collaboration.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095349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Adapting to Cultural Differences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934517" y="23177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52236" y="231574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934517" y="4439335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506516" y="441647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in Communication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Being unaware of cultural differences can lead to unintentional offense or miscommunication.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cultural nuances is essential for effective interaction.</a:t>
            </a:r>
            <a:endParaRPr lang="en-US" sz="1019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Cultural Sensitivity in Communication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Neglecting non-verbal cues can lead to misunderstandings and conflict.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cues often carry significant emotional and contextual information.</a:t>
            </a:r>
            <a:endParaRPr lang="en-US" sz="1019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Role of Non-Verbal Cues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Assuming that words are the only means of conveying meaning can lead to misinterpretation.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result in a failure to fully understand the intended message.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Limitation of Words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71686"/>
            <a:ext cx="457200" cy="355569"/>
          </a:xfrm>
          <a:custGeom>
            <a:avLst/>
            <a:gdLst/>
            <a:ahLst/>
            <a:cxnLst/>
            <a:rect l="l" t="t" r="r" b="b"/>
            <a:pathLst>
              <a:path w="457200" h="355569">
                <a:moveTo>
                  <a:pt x="228559" y="38096"/>
                </a:moveTo>
                <a:cubicBezTo>
                  <a:pt x="176813" y="38096"/>
                  <a:pt x="134270" y="61588"/>
                  <a:pt x="101649" y="91829"/>
                </a:cubicBezTo>
                <a:cubicBezTo>
                  <a:pt x="71095" y="120243"/>
                  <a:pt x="49981" y="153976"/>
                  <a:pt x="39187" y="177785"/>
                </a:cubicBezTo>
                <a:cubicBezTo>
                  <a:pt x="49981" y="201593"/>
                  <a:pt x="71095" y="235326"/>
                  <a:pt x="101572" y="263740"/>
                </a:cubicBezTo>
                <a:cubicBezTo>
                  <a:pt x="134270" y="293978"/>
                  <a:pt x="176813" y="317473"/>
                  <a:pt x="228559" y="317473"/>
                </a:cubicBezTo>
                <a:cubicBezTo>
                  <a:pt x="280305" y="317473"/>
                  <a:pt x="322847" y="293981"/>
                  <a:pt x="355468" y="263740"/>
                </a:cubicBezTo>
                <a:cubicBezTo>
                  <a:pt x="386023" y="235326"/>
                  <a:pt x="407137" y="201594"/>
                  <a:pt x="417931" y="177785"/>
                </a:cubicBezTo>
                <a:cubicBezTo>
                  <a:pt x="407137" y="153976"/>
                  <a:pt x="386023" y="120243"/>
                  <a:pt x="355546" y="91829"/>
                </a:cubicBezTo>
                <a:cubicBezTo>
                  <a:pt x="322847" y="61592"/>
                  <a:pt x="280305" y="38096"/>
                  <a:pt x="228559" y="38096"/>
                </a:cubicBezTo>
                <a:lnTo>
                  <a:pt x="228559" y="38096"/>
                </a:lnTo>
                <a:moveTo>
                  <a:pt x="75699" y="63970"/>
                </a:moveTo>
                <a:cubicBezTo>
                  <a:pt x="113079" y="29207"/>
                  <a:pt x="164432" y="0"/>
                  <a:pt x="228563" y="0"/>
                </a:cubicBezTo>
                <a:cubicBezTo>
                  <a:pt x="292695" y="0"/>
                  <a:pt x="344043" y="29206"/>
                  <a:pt x="381428" y="63970"/>
                </a:cubicBezTo>
                <a:cubicBezTo>
                  <a:pt x="418571" y="98496"/>
                  <a:pt x="443415" y="139689"/>
                  <a:pt x="455239" y="168021"/>
                </a:cubicBezTo>
                <a:cubicBezTo>
                  <a:pt x="457858" y="174289"/>
                  <a:pt x="457858" y="181276"/>
                  <a:pt x="455239" y="187545"/>
                </a:cubicBezTo>
                <a:cubicBezTo>
                  <a:pt x="443411" y="215880"/>
                  <a:pt x="418571" y="257151"/>
                  <a:pt x="381428" y="291595"/>
                </a:cubicBezTo>
                <a:cubicBezTo>
                  <a:pt x="344048" y="326359"/>
                  <a:pt x="292695" y="355566"/>
                  <a:pt x="228563" y="355566"/>
                </a:cubicBezTo>
                <a:cubicBezTo>
                  <a:pt x="164432" y="355566"/>
                  <a:pt x="113084" y="326359"/>
                  <a:pt x="75699" y="291595"/>
                </a:cubicBezTo>
                <a:cubicBezTo>
                  <a:pt x="38556" y="257151"/>
                  <a:pt x="13711" y="215877"/>
                  <a:pt x="1966" y="187545"/>
                </a:cubicBezTo>
                <a:cubicBezTo>
                  <a:pt x="-654" y="181276"/>
                  <a:pt x="-654" y="174289"/>
                  <a:pt x="1966" y="168021"/>
                </a:cubicBezTo>
                <a:cubicBezTo>
                  <a:pt x="13711" y="139685"/>
                  <a:pt x="38556" y="98414"/>
                  <a:pt x="75699" y="63970"/>
                </a:cubicBezTo>
                <a:lnTo>
                  <a:pt x="75699" y="63970"/>
                </a:lnTo>
                <a:moveTo>
                  <a:pt x="228559" y="241279"/>
                </a:moveTo>
                <a:cubicBezTo>
                  <a:pt x="263640" y="241279"/>
                  <a:pt x="292055" y="212865"/>
                  <a:pt x="292055" y="177785"/>
                </a:cubicBezTo>
                <a:cubicBezTo>
                  <a:pt x="292055" y="142704"/>
                  <a:pt x="263640" y="114291"/>
                  <a:pt x="228559" y="114291"/>
                </a:cubicBezTo>
                <a:cubicBezTo>
                  <a:pt x="228001" y="114291"/>
                  <a:pt x="227526" y="114291"/>
                  <a:pt x="226972" y="114291"/>
                </a:cubicBezTo>
                <a:cubicBezTo>
                  <a:pt x="228006" y="118337"/>
                  <a:pt x="228559" y="122625"/>
                  <a:pt x="228559" y="126988"/>
                </a:cubicBezTo>
                <a:cubicBezTo>
                  <a:pt x="228559" y="155003"/>
                  <a:pt x="205781" y="177785"/>
                  <a:pt x="177764" y="177785"/>
                </a:cubicBezTo>
                <a:cubicBezTo>
                  <a:pt x="173398" y="177785"/>
                  <a:pt x="169114" y="177230"/>
                  <a:pt x="165063" y="176199"/>
                </a:cubicBezTo>
                <a:cubicBezTo>
                  <a:pt x="165063" y="176754"/>
                  <a:pt x="165063" y="177230"/>
                  <a:pt x="165063" y="177785"/>
                </a:cubicBezTo>
                <a:cubicBezTo>
                  <a:pt x="165063" y="212865"/>
                  <a:pt x="193478" y="241279"/>
                  <a:pt x="228559" y="241279"/>
                </a:cubicBezTo>
                <a:lnTo>
                  <a:pt x="228559" y="241279"/>
                </a:lnTo>
                <a:moveTo>
                  <a:pt x="228559" y="76195"/>
                </a:moveTo>
                <a:cubicBezTo>
                  <a:pt x="284666" y="76195"/>
                  <a:pt x="330149" y="121679"/>
                  <a:pt x="330149" y="177785"/>
                </a:cubicBezTo>
                <a:cubicBezTo>
                  <a:pt x="330149" y="233893"/>
                  <a:pt x="284666" y="279374"/>
                  <a:pt x="228559" y="279374"/>
                </a:cubicBezTo>
                <a:cubicBezTo>
                  <a:pt x="172451" y="279374"/>
                  <a:pt x="126969" y="233890"/>
                  <a:pt x="126969" y="177785"/>
                </a:cubicBezTo>
                <a:cubicBezTo>
                  <a:pt x="126969" y="121676"/>
                  <a:pt x="172451" y="76195"/>
                  <a:pt x="228559" y="76195"/>
                </a:cubicBezTo>
                <a:lnTo>
                  <a:pt x="228559" y="761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26611"/>
            <a:ext cx="457200" cy="406391"/>
          </a:xfrm>
          <a:custGeom>
            <a:avLst/>
            <a:gdLst/>
            <a:ahLst/>
            <a:cxnLst/>
            <a:rect l="l" t="t" r="r" b="b"/>
            <a:pathLst>
              <a:path w="457200" h="406391">
                <a:moveTo>
                  <a:pt x="106454" y="11586"/>
                </a:moveTo>
                <a:cubicBezTo>
                  <a:pt x="103437" y="4600"/>
                  <a:pt x="96533" y="0"/>
                  <a:pt x="88912" y="0"/>
                </a:cubicBezTo>
                <a:cubicBezTo>
                  <a:pt x="81290" y="0"/>
                  <a:pt x="74386" y="4604"/>
                  <a:pt x="71369" y="11586"/>
                </a:cubicBezTo>
                <a:lnTo>
                  <a:pt x="1522" y="176678"/>
                </a:lnTo>
                <a:cubicBezTo>
                  <a:pt x="-2606" y="186363"/>
                  <a:pt x="1920" y="197555"/>
                  <a:pt x="11681" y="201680"/>
                </a:cubicBezTo>
                <a:cubicBezTo>
                  <a:pt x="21443" y="205808"/>
                  <a:pt x="32557" y="201281"/>
                  <a:pt x="36681" y="191520"/>
                </a:cubicBezTo>
                <a:lnTo>
                  <a:pt x="45094" y="171440"/>
                </a:lnTo>
                <a:lnTo>
                  <a:pt x="132638" y="171440"/>
                </a:lnTo>
                <a:lnTo>
                  <a:pt x="141133" y="191601"/>
                </a:lnTo>
                <a:cubicBezTo>
                  <a:pt x="145262" y="201285"/>
                  <a:pt x="156372" y="205809"/>
                  <a:pt x="166133" y="201761"/>
                </a:cubicBezTo>
                <a:cubicBezTo>
                  <a:pt x="175894" y="197713"/>
                  <a:pt x="180338" y="186521"/>
                  <a:pt x="176292" y="176760"/>
                </a:cubicBezTo>
                <a:lnTo>
                  <a:pt x="106445" y="11668"/>
                </a:lnTo>
                <a:lnTo>
                  <a:pt x="106454" y="11586"/>
                </a:lnTo>
                <a:moveTo>
                  <a:pt x="116613" y="133345"/>
                </a:moveTo>
                <a:lnTo>
                  <a:pt x="61292" y="133345"/>
                </a:lnTo>
                <a:lnTo>
                  <a:pt x="88912" y="67944"/>
                </a:lnTo>
                <a:lnTo>
                  <a:pt x="116613" y="133345"/>
                </a:lnTo>
                <a:moveTo>
                  <a:pt x="203207" y="19048"/>
                </a:moveTo>
                <a:lnTo>
                  <a:pt x="203207" y="101594"/>
                </a:lnTo>
                <a:lnTo>
                  <a:pt x="203207" y="184140"/>
                </a:lnTo>
                <a:cubicBezTo>
                  <a:pt x="203207" y="194698"/>
                  <a:pt x="211702" y="203187"/>
                  <a:pt x="222254" y="203187"/>
                </a:cubicBezTo>
                <a:lnTo>
                  <a:pt x="295273" y="203187"/>
                </a:lnTo>
                <a:cubicBezTo>
                  <a:pt x="328608" y="203187"/>
                  <a:pt x="355596" y="176203"/>
                  <a:pt x="355596" y="142867"/>
                </a:cubicBezTo>
                <a:cubicBezTo>
                  <a:pt x="355596" y="123340"/>
                  <a:pt x="346311" y="106040"/>
                  <a:pt x="331945" y="95006"/>
                </a:cubicBezTo>
                <a:cubicBezTo>
                  <a:pt x="338849" y="85163"/>
                  <a:pt x="342900" y="73179"/>
                  <a:pt x="342900" y="60321"/>
                </a:cubicBezTo>
                <a:cubicBezTo>
                  <a:pt x="342900" y="26984"/>
                  <a:pt x="315916" y="0"/>
                  <a:pt x="282577" y="0"/>
                </a:cubicBezTo>
                <a:lnTo>
                  <a:pt x="222254" y="0"/>
                </a:lnTo>
                <a:cubicBezTo>
                  <a:pt x="211697" y="0"/>
                  <a:pt x="203207" y="8494"/>
                  <a:pt x="203207" y="19048"/>
                </a:cubicBezTo>
                <a:lnTo>
                  <a:pt x="203207" y="19048"/>
                </a:lnTo>
                <a:moveTo>
                  <a:pt x="282582" y="82546"/>
                </a:moveTo>
                <a:lnTo>
                  <a:pt x="241310" y="82546"/>
                </a:lnTo>
                <a:lnTo>
                  <a:pt x="241310" y="38099"/>
                </a:lnTo>
                <a:lnTo>
                  <a:pt x="282582" y="38099"/>
                </a:lnTo>
                <a:cubicBezTo>
                  <a:pt x="294885" y="38099"/>
                  <a:pt x="304806" y="48019"/>
                  <a:pt x="304806" y="60325"/>
                </a:cubicBezTo>
                <a:cubicBezTo>
                  <a:pt x="304806" y="72626"/>
                  <a:pt x="294885" y="82550"/>
                  <a:pt x="282582" y="82550"/>
                </a:cubicBezTo>
                <a:lnTo>
                  <a:pt x="282582" y="82546"/>
                </a:lnTo>
                <a:moveTo>
                  <a:pt x="241306" y="120645"/>
                </a:moveTo>
                <a:lnTo>
                  <a:pt x="282577" y="120645"/>
                </a:lnTo>
                <a:lnTo>
                  <a:pt x="295278" y="120645"/>
                </a:lnTo>
                <a:cubicBezTo>
                  <a:pt x="307581" y="120645"/>
                  <a:pt x="317503" y="130565"/>
                  <a:pt x="317503" y="142871"/>
                </a:cubicBezTo>
                <a:cubicBezTo>
                  <a:pt x="317503" y="155172"/>
                  <a:pt x="307581" y="165096"/>
                  <a:pt x="295278" y="165096"/>
                </a:cubicBezTo>
                <a:lnTo>
                  <a:pt x="241306" y="165096"/>
                </a:lnTo>
                <a:lnTo>
                  <a:pt x="241306" y="120645"/>
                </a:lnTo>
                <a:moveTo>
                  <a:pt x="451320" y="248671"/>
                </a:moveTo>
                <a:cubicBezTo>
                  <a:pt x="458942" y="241368"/>
                  <a:pt x="459180" y="229306"/>
                  <a:pt x="451878" y="221763"/>
                </a:cubicBezTo>
                <a:cubicBezTo>
                  <a:pt x="444577" y="214225"/>
                  <a:pt x="432511" y="213904"/>
                  <a:pt x="424972" y="221207"/>
                </a:cubicBezTo>
                <a:lnTo>
                  <a:pt x="279724" y="360660"/>
                </a:lnTo>
                <a:lnTo>
                  <a:pt x="210353" y="291289"/>
                </a:lnTo>
                <a:cubicBezTo>
                  <a:pt x="202892" y="283827"/>
                  <a:pt x="190826" y="283827"/>
                  <a:pt x="183447" y="291289"/>
                </a:cubicBezTo>
                <a:cubicBezTo>
                  <a:pt x="176063" y="298750"/>
                  <a:pt x="175985" y="310816"/>
                  <a:pt x="183447" y="318196"/>
                </a:cubicBezTo>
                <a:lnTo>
                  <a:pt x="265912" y="400819"/>
                </a:lnTo>
                <a:cubicBezTo>
                  <a:pt x="273214" y="408122"/>
                  <a:pt x="285119" y="408281"/>
                  <a:pt x="292581" y="401059"/>
                </a:cubicBezTo>
                <a:lnTo>
                  <a:pt x="451320" y="2486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understanding and developing para-verbal and non-verbal communication skills, individuals can improve their communication.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help individuals achieve their goals.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Communication Skills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12029" y="2857767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communication is essential for building strong relationships.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achieving academic success.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948578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4480560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1015365"/>
            <a:ext cx="3200400" cy="4793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791200" y="4260712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Being aware of cultural differences can improve relationships.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Adapting communication style to these differences fosters better understanding.</a:t>
            </a:r>
            <a:endParaRPr lang="en-US" sz="1135" dirty="0"/>
          </a:p>
        </p:txBody>
      </p:sp>
      <p:sp>
        <p:nvSpPr>
          <p:cNvPr id="6" name="Text 4"/>
          <p:cNvSpPr/>
          <p:nvPr/>
        </p:nvSpPr>
        <p:spPr>
          <a:xfrm>
            <a:off x="5791200" y="3773331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Adapting to Cultural Differences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91200" y="2850768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Active listening and self-awareness are essential for effective communication.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help in understanding and responding appropriately.</a:t>
            </a:r>
            <a:endParaRPr lang="en-US" sz="1135" dirty="0"/>
          </a:p>
        </p:txBody>
      </p:sp>
      <p:sp>
        <p:nvSpPr>
          <p:cNvPr id="8" name="Text 6"/>
          <p:cNvSpPr/>
          <p:nvPr/>
        </p:nvSpPr>
        <p:spPr>
          <a:xfrm>
            <a:off x="5791200" y="2363387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Active Listening and Self-awareness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91200" y="1502746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Para-verbal and non-verbal communication play a crucial role in conveying messages.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for building trust in interactions.</a:t>
            </a:r>
            <a:endParaRPr lang="en-US" sz="1135" dirty="0"/>
          </a:p>
        </p:txBody>
      </p:sp>
      <p:sp>
        <p:nvSpPr>
          <p:cNvPr id="10" name="Text 8"/>
          <p:cNvSpPr/>
          <p:nvPr/>
        </p:nvSpPr>
        <p:spPr>
          <a:xfrm>
            <a:off x="5791200" y="1015365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Role of Para-verbal and Non-verbal Communication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91200" y="5659755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Practicing and seeking feedback can help improve communication skills.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continuous growth and refinement.</a:t>
            </a:r>
            <a:endParaRPr lang="en-US" sz="1135" dirty="0"/>
          </a:p>
        </p:txBody>
      </p:sp>
      <p:sp>
        <p:nvSpPr>
          <p:cNvPr id="12" name="Text 10"/>
          <p:cNvSpPr/>
          <p:nvPr/>
        </p:nvSpPr>
        <p:spPr>
          <a:xfrm>
            <a:off x="5791200" y="5172374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Improving Communication Skills Through Practice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02706" y="110617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81373" y="235945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24223" y="376243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95661" y="5172374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8454" b="-1845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can you use to improve your active listening skills and adapt to different communication contexts?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methods such as summarizing key points and adjusting to diverse conversational styles.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Active Listening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use para-verbal and non-verbal communication to build trust and rapport with others?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techniques like tone modulation and body language to enhance connections.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Trust Through Communication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common challenges you face in communication, and how can you overcome them?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personal experiences and identify actionable steps to address these challenges.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Communication Challenges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4578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205740"/>
                </a:moveTo>
                <a:cubicBezTo>
                  <a:pt x="360045" y="120553"/>
                  <a:pt x="290929" y="51435"/>
                  <a:pt x="205740" y="51435"/>
                </a:cubicBezTo>
                <a:cubicBezTo>
                  <a:pt x="120551" y="51435"/>
                  <a:pt x="51435" y="120553"/>
                  <a:pt x="51435" y="205740"/>
                </a:cubicBezTo>
                <a:lnTo>
                  <a:pt x="51435" y="394335"/>
                </a:lnTo>
                <a:cubicBezTo>
                  <a:pt x="51435" y="451130"/>
                  <a:pt x="97513" y="497205"/>
                  <a:pt x="154305" y="497205"/>
                </a:cubicBezTo>
                <a:cubicBezTo>
                  <a:pt x="211097" y="497205"/>
                  <a:pt x="257175" y="451130"/>
                  <a:pt x="257175" y="394335"/>
                </a:cubicBezTo>
                <a:cubicBezTo>
                  <a:pt x="257175" y="371084"/>
                  <a:pt x="268857" y="348688"/>
                  <a:pt x="289106" y="335614"/>
                </a:cubicBezTo>
                <a:cubicBezTo>
                  <a:pt x="331863" y="308072"/>
                  <a:pt x="360045" y="260176"/>
                  <a:pt x="360045" y="205740"/>
                </a:cubicBezTo>
                <a:lnTo>
                  <a:pt x="360045" y="205740"/>
                </a:lnTo>
                <a:moveTo>
                  <a:pt x="411480" y="205740"/>
                </a:moveTo>
                <a:cubicBezTo>
                  <a:pt x="411480" y="278391"/>
                  <a:pt x="373867" y="342258"/>
                  <a:pt x="316967" y="378798"/>
                </a:cubicBezTo>
                <a:cubicBezTo>
                  <a:pt x="311717" y="382227"/>
                  <a:pt x="308610" y="388015"/>
                  <a:pt x="308610" y="394335"/>
                </a:cubicBezTo>
                <a:cubicBezTo>
                  <a:pt x="308610" y="479522"/>
                  <a:pt x="239494" y="548640"/>
                  <a:pt x="154305" y="548640"/>
                </a:cubicBezTo>
                <a:cubicBezTo>
                  <a:pt x="69116" y="548640"/>
                  <a:pt x="0" y="479522"/>
                  <a:pt x="0" y="394335"/>
                </a:cubicBezTo>
                <a:lnTo>
                  <a:pt x="0" y="205740"/>
                </a:lnTo>
                <a:cubicBezTo>
                  <a:pt x="0" y="92155"/>
                  <a:pt x="92155" y="0"/>
                  <a:pt x="205740" y="0"/>
                </a:cubicBezTo>
                <a:cubicBezTo>
                  <a:pt x="319325" y="0"/>
                  <a:pt x="411480" y="92155"/>
                  <a:pt x="411480" y="205740"/>
                </a:cubicBezTo>
                <a:lnTo>
                  <a:pt x="411480" y="205740"/>
                </a:lnTo>
                <a:moveTo>
                  <a:pt x="137159" y="205740"/>
                </a:moveTo>
                <a:lnTo>
                  <a:pt x="137159" y="227384"/>
                </a:lnTo>
                <a:cubicBezTo>
                  <a:pt x="137159" y="230599"/>
                  <a:pt x="138982" y="233600"/>
                  <a:pt x="141874" y="235098"/>
                </a:cubicBezTo>
                <a:lnTo>
                  <a:pt x="156877" y="242598"/>
                </a:lnTo>
                <a:cubicBezTo>
                  <a:pt x="176274" y="252347"/>
                  <a:pt x="188487" y="272175"/>
                  <a:pt x="188487" y="293819"/>
                </a:cubicBezTo>
                <a:cubicBezTo>
                  <a:pt x="188487" y="310854"/>
                  <a:pt x="180985" y="326929"/>
                  <a:pt x="167913" y="337858"/>
                </a:cubicBezTo>
                <a:lnTo>
                  <a:pt x="127834" y="371292"/>
                </a:lnTo>
                <a:cubicBezTo>
                  <a:pt x="116906" y="380400"/>
                  <a:pt x="100722" y="378902"/>
                  <a:pt x="91616" y="367973"/>
                </a:cubicBezTo>
                <a:cubicBezTo>
                  <a:pt x="82506" y="357044"/>
                  <a:pt x="84008" y="340865"/>
                  <a:pt x="94937" y="331752"/>
                </a:cubicBezTo>
                <a:lnTo>
                  <a:pt x="135015" y="298318"/>
                </a:lnTo>
                <a:cubicBezTo>
                  <a:pt x="136299" y="297248"/>
                  <a:pt x="137159" y="295530"/>
                  <a:pt x="137159" y="293819"/>
                </a:cubicBezTo>
                <a:cubicBezTo>
                  <a:pt x="137159" y="291569"/>
                  <a:pt x="135875" y="289534"/>
                  <a:pt x="133945" y="288568"/>
                </a:cubicBezTo>
                <a:lnTo>
                  <a:pt x="118942" y="281068"/>
                </a:lnTo>
                <a:cubicBezTo>
                  <a:pt x="98582" y="270891"/>
                  <a:pt x="85724" y="250098"/>
                  <a:pt x="85724" y="227384"/>
                </a:cubicBezTo>
                <a:lnTo>
                  <a:pt x="85724" y="205740"/>
                </a:lnTo>
                <a:cubicBezTo>
                  <a:pt x="85724" y="139410"/>
                  <a:pt x="139409" y="85725"/>
                  <a:pt x="205740" y="85725"/>
                </a:cubicBezTo>
                <a:cubicBezTo>
                  <a:pt x="272070" y="85725"/>
                  <a:pt x="325756" y="139410"/>
                  <a:pt x="325756" y="205740"/>
                </a:cubicBezTo>
                <a:lnTo>
                  <a:pt x="325756" y="214315"/>
                </a:lnTo>
                <a:cubicBezTo>
                  <a:pt x="325756" y="228569"/>
                  <a:pt x="314292" y="240036"/>
                  <a:pt x="300039" y="240036"/>
                </a:cubicBezTo>
                <a:cubicBezTo>
                  <a:pt x="285785" y="240036"/>
                  <a:pt x="274321" y="228569"/>
                  <a:pt x="274321" y="214321"/>
                </a:cubicBezTo>
                <a:lnTo>
                  <a:pt x="274321" y="205751"/>
                </a:lnTo>
                <a:cubicBezTo>
                  <a:pt x="274321" y="167922"/>
                  <a:pt x="243567" y="137171"/>
                  <a:pt x="205740" y="137171"/>
                </a:cubicBezTo>
                <a:cubicBezTo>
                  <a:pt x="167913" y="137171"/>
                  <a:pt x="137159" y="167922"/>
                  <a:pt x="137159" y="205751"/>
                </a:cubicBezTo>
                <a:lnTo>
                  <a:pt x="137159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248027"/>
            <a:ext cx="548640" cy="330694"/>
          </a:xfrm>
          <a:custGeom>
            <a:avLst/>
            <a:gdLst/>
            <a:ahLst/>
            <a:cxnLst/>
            <a:rect l="l" t="t" r="r" b="b"/>
            <a:pathLst>
              <a:path w="548640" h="330694">
                <a:moveTo>
                  <a:pt x="233342" y="516"/>
                </a:moveTo>
                <a:lnTo>
                  <a:pt x="189539" y="44323"/>
                </a:lnTo>
                <a:cubicBezTo>
                  <a:pt x="176421" y="47924"/>
                  <a:pt x="164252" y="54525"/>
                  <a:pt x="153965" y="63612"/>
                </a:cubicBezTo>
                <a:lnTo>
                  <a:pt x="131163" y="83930"/>
                </a:lnTo>
                <a:cubicBezTo>
                  <a:pt x="122418" y="91731"/>
                  <a:pt x="111017" y="96017"/>
                  <a:pt x="99271" y="96017"/>
                </a:cubicBezTo>
                <a:lnTo>
                  <a:pt x="82296" y="96017"/>
                </a:lnTo>
                <a:lnTo>
                  <a:pt x="82296" y="205745"/>
                </a:lnTo>
                <a:cubicBezTo>
                  <a:pt x="99781" y="206261"/>
                  <a:pt x="116416" y="213374"/>
                  <a:pt x="128843" y="225805"/>
                </a:cubicBezTo>
                <a:lnTo>
                  <a:pt x="159358" y="256321"/>
                </a:lnTo>
                <a:lnTo>
                  <a:pt x="165360" y="262323"/>
                </a:lnTo>
                <a:lnTo>
                  <a:pt x="165360" y="262323"/>
                </a:lnTo>
                <a:lnTo>
                  <a:pt x="188507" y="285468"/>
                </a:lnTo>
                <a:cubicBezTo>
                  <a:pt x="193823" y="290783"/>
                  <a:pt x="202569" y="290783"/>
                  <a:pt x="207880" y="285468"/>
                </a:cubicBezTo>
                <a:cubicBezTo>
                  <a:pt x="209339" y="284010"/>
                  <a:pt x="210453" y="282297"/>
                  <a:pt x="211051" y="280495"/>
                </a:cubicBezTo>
                <a:cubicBezTo>
                  <a:pt x="213454" y="273894"/>
                  <a:pt x="219023" y="268920"/>
                  <a:pt x="225881" y="267379"/>
                </a:cubicBezTo>
                <a:cubicBezTo>
                  <a:pt x="232739" y="265835"/>
                  <a:pt x="239937" y="267895"/>
                  <a:pt x="244913" y="272952"/>
                </a:cubicBezTo>
                <a:lnTo>
                  <a:pt x="254174" y="282039"/>
                </a:lnTo>
                <a:cubicBezTo>
                  <a:pt x="264121" y="291983"/>
                  <a:pt x="280234" y="291983"/>
                  <a:pt x="290093" y="282039"/>
                </a:cubicBezTo>
                <a:cubicBezTo>
                  <a:pt x="294724" y="277409"/>
                  <a:pt x="297209" y="271497"/>
                  <a:pt x="297467" y="265409"/>
                </a:cubicBezTo>
                <a:cubicBezTo>
                  <a:pt x="297807" y="257865"/>
                  <a:pt x="302268" y="251179"/>
                  <a:pt x="309126" y="247921"/>
                </a:cubicBezTo>
                <a:cubicBezTo>
                  <a:pt x="315984" y="244664"/>
                  <a:pt x="323955" y="245349"/>
                  <a:pt x="330040" y="249720"/>
                </a:cubicBezTo>
                <a:cubicBezTo>
                  <a:pt x="338099" y="255465"/>
                  <a:pt x="349330" y="254694"/>
                  <a:pt x="356528" y="247492"/>
                </a:cubicBezTo>
                <a:cubicBezTo>
                  <a:pt x="364588" y="239432"/>
                  <a:pt x="364588" y="226403"/>
                  <a:pt x="356528" y="218430"/>
                </a:cubicBezTo>
                <a:lnTo>
                  <a:pt x="291547" y="153452"/>
                </a:lnTo>
                <a:lnTo>
                  <a:pt x="260856" y="181743"/>
                </a:lnTo>
                <a:cubicBezTo>
                  <a:pt x="237451" y="203347"/>
                  <a:pt x="201537" y="203688"/>
                  <a:pt x="177704" y="182513"/>
                </a:cubicBezTo>
                <a:cubicBezTo>
                  <a:pt x="150530" y="158340"/>
                  <a:pt x="149927" y="116163"/>
                  <a:pt x="176333" y="91215"/>
                </a:cubicBezTo>
                <a:lnTo>
                  <a:pt x="236425" y="34465"/>
                </a:lnTo>
                <a:cubicBezTo>
                  <a:pt x="259913" y="12348"/>
                  <a:pt x="290944" y="3"/>
                  <a:pt x="323264" y="3"/>
                </a:cubicBezTo>
                <a:cubicBezTo>
                  <a:pt x="354213" y="3"/>
                  <a:pt x="384130" y="11406"/>
                  <a:pt x="407190" y="31892"/>
                </a:cubicBezTo>
                <a:lnTo>
                  <a:pt x="432992" y="54865"/>
                </a:lnTo>
                <a:lnTo>
                  <a:pt x="466339" y="54865"/>
                </a:lnTo>
                <a:lnTo>
                  <a:pt x="500629" y="54865"/>
                </a:lnTo>
                <a:lnTo>
                  <a:pt x="534919" y="54865"/>
                </a:lnTo>
                <a:cubicBezTo>
                  <a:pt x="542462" y="54865"/>
                  <a:pt x="548635" y="61036"/>
                  <a:pt x="548635" y="68583"/>
                </a:cubicBezTo>
                <a:lnTo>
                  <a:pt x="548635" y="246890"/>
                </a:lnTo>
                <a:cubicBezTo>
                  <a:pt x="548635" y="262062"/>
                  <a:pt x="536378" y="274321"/>
                  <a:pt x="521203" y="274321"/>
                </a:cubicBezTo>
                <a:lnTo>
                  <a:pt x="493771" y="274321"/>
                </a:lnTo>
                <a:cubicBezTo>
                  <a:pt x="483654" y="274321"/>
                  <a:pt x="474738" y="268834"/>
                  <a:pt x="470025" y="260603"/>
                </a:cubicBezTo>
                <a:lnTo>
                  <a:pt x="397243" y="260603"/>
                </a:lnTo>
                <a:cubicBezTo>
                  <a:pt x="394329" y="266347"/>
                  <a:pt x="390473" y="271834"/>
                  <a:pt x="385672" y="276635"/>
                </a:cubicBezTo>
                <a:cubicBezTo>
                  <a:pt x="371012" y="291295"/>
                  <a:pt x="350696" y="297039"/>
                  <a:pt x="331664" y="293865"/>
                </a:cubicBezTo>
                <a:cubicBezTo>
                  <a:pt x="328581" y="300121"/>
                  <a:pt x="324378" y="305951"/>
                  <a:pt x="319149" y="311180"/>
                </a:cubicBezTo>
                <a:cubicBezTo>
                  <a:pt x="295744" y="334583"/>
                  <a:pt x="259145" y="336898"/>
                  <a:pt x="233084" y="318124"/>
                </a:cubicBezTo>
                <a:cubicBezTo>
                  <a:pt x="211567" y="335955"/>
                  <a:pt x="179504" y="334841"/>
                  <a:pt x="159364" y="314609"/>
                </a:cubicBezTo>
                <a:lnTo>
                  <a:pt x="136304" y="291464"/>
                </a:lnTo>
                <a:lnTo>
                  <a:pt x="130302" y="285462"/>
                </a:lnTo>
                <a:lnTo>
                  <a:pt x="99781" y="254945"/>
                </a:lnTo>
                <a:cubicBezTo>
                  <a:pt x="95068" y="250229"/>
                  <a:pt x="88896" y="247488"/>
                  <a:pt x="82296" y="246972"/>
                </a:cubicBezTo>
                <a:cubicBezTo>
                  <a:pt x="82296" y="262058"/>
                  <a:pt x="69952" y="274317"/>
                  <a:pt x="54864" y="274317"/>
                </a:cubicBezTo>
                <a:lnTo>
                  <a:pt x="27432" y="274317"/>
                </a:lnTo>
                <a:cubicBezTo>
                  <a:pt x="12257" y="274317"/>
                  <a:pt x="0" y="262058"/>
                  <a:pt x="0" y="246886"/>
                </a:cubicBezTo>
                <a:lnTo>
                  <a:pt x="0" y="68579"/>
                </a:lnTo>
                <a:cubicBezTo>
                  <a:pt x="0" y="61036"/>
                  <a:pt x="6172" y="54862"/>
                  <a:pt x="13716" y="54862"/>
                </a:cubicBezTo>
                <a:lnTo>
                  <a:pt x="48006" y="54862"/>
                </a:lnTo>
                <a:lnTo>
                  <a:pt x="82296" y="54862"/>
                </a:lnTo>
                <a:lnTo>
                  <a:pt x="99271" y="54862"/>
                </a:lnTo>
                <a:cubicBezTo>
                  <a:pt x="100988" y="54862"/>
                  <a:pt x="102612" y="54263"/>
                  <a:pt x="103814" y="53149"/>
                </a:cubicBezTo>
                <a:lnTo>
                  <a:pt x="126533" y="32917"/>
                </a:lnTo>
                <a:cubicBezTo>
                  <a:pt x="150448" y="11743"/>
                  <a:pt x="181227" y="0"/>
                  <a:pt x="213202" y="0"/>
                </a:cubicBezTo>
                <a:lnTo>
                  <a:pt x="222029" y="0"/>
                </a:lnTo>
                <a:cubicBezTo>
                  <a:pt x="225798" y="0"/>
                  <a:pt x="229661" y="172"/>
                  <a:pt x="233342" y="516"/>
                </a:cubicBezTo>
                <a:lnTo>
                  <a:pt x="233342" y="516"/>
                </a:lnTo>
                <a:moveTo>
                  <a:pt x="466344" y="219455"/>
                </a:moveTo>
                <a:lnTo>
                  <a:pt x="466344" y="96010"/>
                </a:lnTo>
                <a:lnTo>
                  <a:pt x="425196" y="96010"/>
                </a:lnTo>
                <a:cubicBezTo>
                  <a:pt x="420138" y="96010"/>
                  <a:pt x="415249" y="94125"/>
                  <a:pt x="411568" y="90782"/>
                </a:cubicBezTo>
                <a:lnTo>
                  <a:pt x="379933" y="62663"/>
                </a:lnTo>
                <a:cubicBezTo>
                  <a:pt x="364330" y="48777"/>
                  <a:pt x="344184" y="41145"/>
                  <a:pt x="323270" y="41145"/>
                </a:cubicBezTo>
                <a:cubicBezTo>
                  <a:pt x="301494" y="41145"/>
                  <a:pt x="280580" y="49462"/>
                  <a:pt x="264719" y="64376"/>
                </a:cubicBezTo>
                <a:lnTo>
                  <a:pt x="204626" y="121127"/>
                </a:lnTo>
                <a:cubicBezTo>
                  <a:pt x="195799" y="129526"/>
                  <a:pt x="195969" y="143673"/>
                  <a:pt x="205054" y="151729"/>
                </a:cubicBezTo>
                <a:cubicBezTo>
                  <a:pt x="213026" y="158846"/>
                  <a:pt x="225113" y="158674"/>
                  <a:pt x="232914" y="151471"/>
                </a:cubicBezTo>
                <a:lnTo>
                  <a:pt x="294548" y="94549"/>
                </a:lnTo>
                <a:cubicBezTo>
                  <a:pt x="302866" y="86834"/>
                  <a:pt x="315896" y="87346"/>
                  <a:pt x="323610" y="95749"/>
                </a:cubicBezTo>
                <a:cubicBezTo>
                  <a:pt x="331324" y="104149"/>
                  <a:pt x="330813" y="117095"/>
                  <a:pt x="322408" y="124811"/>
                </a:cubicBezTo>
                <a:lnTo>
                  <a:pt x="321722" y="125495"/>
                </a:lnTo>
                <a:lnTo>
                  <a:pt x="385502" y="189276"/>
                </a:lnTo>
                <a:cubicBezTo>
                  <a:pt x="394077" y="197848"/>
                  <a:pt x="399646" y="208394"/>
                  <a:pt x="402131" y="219366"/>
                </a:cubicBezTo>
                <a:lnTo>
                  <a:pt x="466251" y="219366"/>
                </a:lnTo>
                <a:lnTo>
                  <a:pt x="466344" y="219455"/>
                </a:lnTo>
                <a:moveTo>
                  <a:pt x="54864" y="233172"/>
                </a:moveTo>
                <a:cubicBezTo>
                  <a:pt x="54864" y="225596"/>
                  <a:pt x="48725" y="219455"/>
                  <a:pt x="41148" y="219455"/>
                </a:cubicBezTo>
                <a:cubicBezTo>
                  <a:pt x="33571" y="219455"/>
                  <a:pt x="27432" y="225596"/>
                  <a:pt x="27432" y="233172"/>
                </a:cubicBezTo>
                <a:cubicBezTo>
                  <a:pt x="27432" y="240749"/>
                  <a:pt x="33571" y="246890"/>
                  <a:pt x="41148" y="246890"/>
                </a:cubicBezTo>
                <a:cubicBezTo>
                  <a:pt x="48725" y="246890"/>
                  <a:pt x="54864" y="240749"/>
                  <a:pt x="54864" y="233172"/>
                </a:cubicBezTo>
                <a:moveTo>
                  <a:pt x="507492" y="246890"/>
                </a:moveTo>
                <a:cubicBezTo>
                  <a:pt x="515069" y="246890"/>
                  <a:pt x="521208" y="240749"/>
                  <a:pt x="521208" y="233172"/>
                </a:cubicBezTo>
                <a:cubicBezTo>
                  <a:pt x="521208" y="225596"/>
                  <a:pt x="515069" y="219455"/>
                  <a:pt x="507492" y="219455"/>
                </a:cubicBezTo>
                <a:cubicBezTo>
                  <a:pt x="499915" y="219455"/>
                  <a:pt x="493776" y="225596"/>
                  <a:pt x="493776" y="233172"/>
                </a:cubicBezTo>
                <a:cubicBezTo>
                  <a:pt x="493776" y="240749"/>
                  <a:pt x="499915" y="246890"/>
                  <a:pt x="507492" y="24689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525778" y="0"/>
                </a:moveTo>
                <a:cubicBezTo>
                  <a:pt x="513110" y="0"/>
                  <a:pt x="502916" y="10190"/>
                  <a:pt x="502916" y="22859"/>
                </a:cubicBezTo>
                <a:lnTo>
                  <a:pt x="502916" y="28287"/>
                </a:lnTo>
                <a:lnTo>
                  <a:pt x="45718" y="152971"/>
                </a:lnTo>
                <a:lnTo>
                  <a:pt x="45718" y="144778"/>
                </a:lnTo>
                <a:cubicBezTo>
                  <a:pt x="45718" y="132108"/>
                  <a:pt x="35524" y="121918"/>
                  <a:pt x="22856" y="121918"/>
                </a:cubicBezTo>
                <a:cubicBezTo>
                  <a:pt x="10188" y="121918"/>
                  <a:pt x="-5" y="132108"/>
                  <a:pt x="-5" y="144778"/>
                </a:cubicBezTo>
                <a:lnTo>
                  <a:pt x="-5" y="165448"/>
                </a:lnTo>
                <a:lnTo>
                  <a:pt x="-5" y="182879"/>
                </a:lnTo>
                <a:lnTo>
                  <a:pt x="-5" y="243841"/>
                </a:lnTo>
                <a:lnTo>
                  <a:pt x="-5" y="261272"/>
                </a:lnTo>
                <a:lnTo>
                  <a:pt x="-5" y="281942"/>
                </a:lnTo>
                <a:cubicBezTo>
                  <a:pt x="-5" y="294612"/>
                  <a:pt x="10188" y="304802"/>
                  <a:pt x="22856" y="304802"/>
                </a:cubicBezTo>
                <a:cubicBezTo>
                  <a:pt x="35524" y="304802"/>
                  <a:pt x="45718" y="294612"/>
                  <a:pt x="45718" y="281942"/>
                </a:cubicBezTo>
                <a:lnTo>
                  <a:pt x="45718" y="273749"/>
                </a:lnTo>
                <a:lnTo>
                  <a:pt x="157734" y="304324"/>
                </a:lnTo>
                <a:cubicBezTo>
                  <a:pt x="154305" y="314040"/>
                  <a:pt x="152401" y="324422"/>
                  <a:pt x="152401" y="335278"/>
                </a:cubicBezTo>
                <a:cubicBezTo>
                  <a:pt x="152401" y="385759"/>
                  <a:pt x="193357" y="426720"/>
                  <a:pt x="243843" y="426720"/>
                </a:cubicBezTo>
                <a:cubicBezTo>
                  <a:pt x="288513" y="426720"/>
                  <a:pt x="325761" y="394716"/>
                  <a:pt x="333666" y="352330"/>
                </a:cubicBezTo>
                <a:lnTo>
                  <a:pt x="502927" y="398433"/>
                </a:lnTo>
                <a:lnTo>
                  <a:pt x="502927" y="403861"/>
                </a:lnTo>
                <a:cubicBezTo>
                  <a:pt x="502927" y="416530"/>
                  <a:pt x="513121" y="426720"/>
                  <a:pt x="525789" y="426720"/>
                </a:cubicBezTo>
                <a:cubicBezTo>
                  <a:pt x="538457" y="426720"/>
                  <a:pt x="548651" y="416530"/>
                  <a:pt x="548651" y="403861"/>
                </a:cubicBezTo>
                <a:lnTo>
                  <a:pt x="548651" y="381001"/>
                </a:lnTo>
                <a:lnTo>
                  <a:pt x="548651" y="45723"/>
                </a:lnTo>
                <a:lnTo>
                  <a:pt x="548651" y="22864"/>
                </a:lnTo>
                <a:cubicBezTo>
                  <a:pt x="548651" y="10194"/>
                  <a:pt x="538457" y="4"/>
                  <a:pt x="525789" y="4"/>
                </a:cubicBezTo>
                <a:lnTo>
                  <a:pt x="525778" y="0"/>
                </a:lnTo>
                <a:moveTo>
                  <a:pt x="502922" y="351092"/>
                </a:moveTo>
                <a:lnTo>
                  <a:pt x="45724" y="226409"/>
                </a:lnTo>
                <a:lnTo>
                  <a:pt x="45724" y="200405"/>
                </a:lnTo>
                <a:lnTo>
                  <a:pt x="502922" y="75628"/>
                </a:lnTo>
                <a:lnTo>
                  <a:pt x="502922" y="351092"/>
                </a:lnTo>
                <a:moveTo>
                  <a:pt x="198119" y="335278"/>
                </a:moveTo>
                <a:cubicBezTo>
                  <a:pt x="198119" y="328515"/>
                  <a:pt x="199546" y="322135"/>
                  <a:pt x="202218" y="316417"/>
                </a:cubicBezTo>
                <a:lnTo>
                  <a:pt x="289369" y="340134"/>
                </a:lnTo>
                <a:cubicBezTo>
                  <a:pt x="286895" y="363087"/>
                  <a:pt x="267462" y="380903"/>
                  <a:pt x="243936" y="380903"/>
                </a:cubicBezTo>
                <a:cubicBezTo>
                  <a:pt x="218693" y="380903"/>
                  <a:pt x="198218" y="360425"/>
                  <a:pt x="198218" y="335184"/>
                </a:cubicBezTo>
                <a:lnTo>
                  <a:pt x="198119" y="33527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55809" r="-558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a plan to improve your communication skills and achieve your goals.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structured approach will ensure consistent progress and measurable results.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Communication Improvement Plan</a:t>
            </a:r>
            <a:endParaRPr lang="en-US" sz="1555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Seek feedback from others on your communication style and identify areas for improvement.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you understand how others perceive your communication and pinpoint areas to work 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Seeking Constructive Feedback</a:t>
            </a:r>
            <a:endParaRPr lang="en-US" sz="1555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using positive non-verbal cues, such as maintaining eye contact and using open body language.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cues can significantly enhance the effectiveness of your communication.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Positive Non-Verbal Cues</a:t>
            </a:r>
            <a:endParaRPr lang="en-US" sz="1555" dirty="0"/>
          </a:p>
        </p:txBody>
      </p:sp>
      <p:sp>
        <p:nvSpPr>
          <p:cNvPr id="11" name="Text 9"/>
          <p:cNvSpPr/>
          <p:nvPr/>
        </p:nvSpPr>
        <p:spPr>
          <a:xfrm>
            <a:off x="6147092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67881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30015"/>
            <a:ext cx="457200" cy="355569"/>
          </a:xfrm>
          <a:custGeom>
            <a:avLst/>
            <a:gdLst/>
            <a:ahLst/>
            <a:cxnLst/>
            <a:rect l="l" t="t" r="r" b="b"/>
            <a:pathLst>
              <a:path w="457200" h="355569">
                <a:moveTo>
                  <a:pt x="228559" y="38096"/>
                </a:moveTo>
                <a:cubicBezTo>
                  <a:pt x="176813" y="38096"/>
                  <a:pt x="134270" y="61588"/>
                  <a:pt x="101649" y="91829"/>
                </a:cubicBezTo>
                <a:cubicBezTo>
                  <a:pt x="71095" y="120243"/>
                  <a:pt x="49981" y="153976"/>
                  <a:pt x="39187" y="177785"/>
                </a:cubicBezTo>
                <a:cubicBezTo>
                  <a:pt x="49981" y="201593"/>
                  <a:pt x="71095" y="235326"/>
                  <a:pt x="101572" y="263740"/>
                </a:cubicBezTo>
                <a:cubicBezTo>
                  <a:pt x="134270" y="293978"/>
                  <a:pt x="176813" y="317473"/>
                  <a:pt x="228559" y="317473"/>
                </a:cubicBezTo>
                <a:cubicBezTo>
                  <a:pt x="280305" y="317473"/>
                  <a:pt x="322847" y="293981"/>
                  <a:pt x="355468" y="263740"/>
                </a:cubicBezTo>
                <a:cubicBezTo>
                  <a:pt x="386023" y="235326"/>
                  <a:pt x="407137" y="201594"/>
                  <a:pt x="417931" y="177785"/>
                </a:cubicBezTo>
                <a:cubicBezTo>
                  <a:pt x="407137" y="153976"/>
                  <a:pt x="386023" y="120243"/>
                  <a:pt x="355546" y="91829"/>
                </a:cubicBezTo>
                <a:cubicBezTo>
                  <a:pt x="322847" y="61592"/>
                  <a:pt x="280305" y="38096"/>
                  <a:pt x="228559" y="38096"/>
                </a:cubicBezTo>
                <a:lnTo>
                  <a:pt x="228559" y="38096"/>
                </a:lnTo>
                <a:moveTo>
                  <a:pt x="75699" y="63970"/>
                </a:moveTo>
                <a:cubicBezTo>
                  <a:pt x="113079" y="29207"/>
                  <a:pt x="164432" y="0"/>
                  <a:pt x="228563" y="0"/>
                </a:cubicBezTo>
                <a:cubicBezTo>
                  <a:pt x="292695" y="0"/>
                  <a:pt x="344043" y="29206"/>
                  <a:pt x="381428" y="63970"/>
                </a:cubicBezTo>
                <a:cubicBezTo>
                  <a:pt x="418571" y="98496"/>
                  <a:pt x="443415" y="139689"/>
                  <a:pt x="455239" y="168021"/>
                </a:cubicBezTo>
                <a:cubicBezTo>
                  <a:pt x="457858" y="174289"/>
                  <a:pt x="457858" y="181276"/>
                  <a:pt x="455239" y="187545"/>
                </a:cubicBezTo>
                <a:cubicBezTo>
                  <a:pt x="443411" y="215880"/>
                  <a:pt x="418571" y="257151"/>
                  <a:pt x="381428" y="291595"/>
                </a:cubicBezTo>
                <a:cubicBezTo>
                  <a:pt x="344048" y="326359"/>
                  <a:pt x="292695" y="355566"/>
                  <a:pt x="228563" y="355566"/>
                </a:cubicBezTo>
                <a:cubicBezTo>
                  <a:pt x="164432" y="355566"/>
                  <a:pt x="113084" y="326359"/>
                  <a:pt x="75699" y="291595"/>
                </a:cubicBezTo>
                <a:cubicBezTo>
                  <a:pt x="38556" y="257151"/>
                  <a:pt x="13711" y="215877"/>
                  <a:pt x="1966" y="187545"/>
                </a:cubicBezTo>
                <a:cubicBezTo>
                  <a:pt x="-654" y="181276"/>
                  <a:pt x="-654" y="174289"/>
                  <a:pt x="1966" y="168021"/>
                </a:cubicBezTo>
                <a:cubicBezTo>
                  <a:pt x="13711" y="139685"/>
                  <a:pt x="38556" y="98414"/>
                  <a:pt x="75699" y="63970"/>
                </a:cubicBezTo>
                <a:lnTo>
                  <a:pt x="75699" y="63970"/>
                </a:lnTo>
                <a:moveTo>
                  <a:pt x="228559" y="241279"/>
                </a:moveTo>
                <a:cubicBezTo>
                  <a:pt x="263640" y="241279"/>
                  <a:pt x="292055" y="212865"/>
                  <a:pt x="292055" y="177785"/>
                </a:cubicBezTo>
                <a:cubicBezTo>
                  <a:pt x="292055" y="142704"/>
                  <a:pt x="263640" y="114291"/>
                  <a:pt x="228559" y="114291"/>
                </a:cubicBezTo>
                <a:cubicBezTo>
                  <a:pt x="228001" y="114291"/>
                  <a:pt x="227526" y="114291"/>
                  <a:pt x="226972" y="114291"/>
                </a:cubicBezTo>
                <a:cubicBezTo>
                  <a:pt x="228006" y="118337"/>
                  <a:pt x="228559" y="122625"/>
                  <a:pt x="228559" y="126988"/>
                </a:cubicBezTo>
                <a:cubicBezTo>
                  <a:pt x="228559" y="155003"/>
                  <a:pt x="205781" y="177785"/>
                  <a:pt x="177764" y="177785"/>
                </a:cubicBezTo>
                <a:cubicBezTo>
                  <a:pt x="173398" y="177785"/>
                  <a:pt x="169114" y="177230"/>
                  <a:pt x="165063" y="176199"/>
                </a:cubicBezTo>
                <a:cubicBezTo>
                  <a:pt x="165063" y="176754"/>
                  <a:pt x="165063" y="177230"/>
                  <a:pt x="165063" y="177785"/>
                </a:cubicBezTo>
                <a:cubicBezTo>
                  <a:pt x="165063" y="212865"/>
                  <a:pt x="193478" y="241279"/>
                  <a:pt x="228559" y="241279"/>
                </a:cubicBezTo>
                <a:lnTo>
                  <a:pt x="228559" y="241279"/>
                </a:lnTo>
                <a:moveTo>
                  <a:pt x="228559" y="76195"/>
                </a:moveTo>
                <a:cubicBezTo>
                  <a:pt x="284666" y="76195"/>
                  <a:pt x="330149" y="121679"/>
                  <a:pt x="330149" y="177785"/>
                </a:cubicBezTo>
                <a:cubicBezTo>
                  <a:pt x="330149" y="233893"/>
                  <a:pt x="284666" y="279374"/>
                  <a:pt x="228559" y="279374"/>
                </a:cubicBezTo>
                <a:cubicBezTo>
                  <a:pt x="172451" y="279374"/>
                  <a:pt x="126969" y="233890"/>
                  <a:pt x="126969" y="177785"/>
                </a:cubicBezTo>
                <a:cubicBezTo>
                  <a:pt x="126969" y="121676"/>
                  <a:pt x="172451" y="76195"/>
                  <a:pt x="228559" y="76195"/>
                </a:cubicBezTo>
                <a:lnTo>
                  <a:pt x="228559" y="761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a variety of books and articles focused on effective communication and understanding non-verbal cues.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provide insights into improving interpersonal skills and fostering better relationships.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Books and Articles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Participate in online courses and workshops designed to enhance communication skills and resolve conflicts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interactive sessions offer practical strategies and tools for personal and professional growth.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Courses and Workshops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Watch TED talks and videos that emphasize the importance of communication and building strong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visual resources inspire and educate on the transformative power of effective communication.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TED Talks and Videos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96906" r="-969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14510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85749" y="42863"/>
                </a:moveTo>
                <a:cubicBezTo>
                  <a:pt x="293608" y="42863"/>
                  <a:pt x="300038" y="49291"/>
                  <a:pt x="300038" y="57150"/>
                </a:cubicBez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57150"/>
                </a:lnTo>
                <a:cubicBezTo>
                  <a:pt x="42859" y="49291"/>
                  <a:pt x="49288" y="42863"/>
                  <a:pt x="57148" y="42863"/>
                </a:cubicBezTo>
                <a:lnTo>
                  <a:pt x="285749" y="42863"/>
                </a:lnTo>
                <a:moveTo>
                  <a:pt x="57151" y="0"/>
                </a:moveTo>
                <a:cubicBezTo>
                  <a:pt x="25628" y="0"/>
                  <a:pt x="0" y="25626"/>
                  <a:pt x="0" y="57150"/>
                </a:cubicBezTo>
                <a:lnTo>
                  <a:pt x="0" y="400050"/>
                </a:lnTo>
                <a:cubicBezTo>
                  <a:pt x="0" y="431574"/>
                  <a:pt x="25628" y="457200"/>
                  <a:pt x="57151" y="457200"/>
                </a:cubicBezTo>
                <a:lnTo>
                  <a:pt x="285752" y="457200"/>
                </a:lnTo>
                <a:cubicBezTo>
                  <a:pt x="317275" y="457200"/>
                  <a:pt x="342903" y="431574"/>
                  <a:pt x="342903" y="400050"/>
                </a:cubicBezTo>
                <a:lnTo>
                  <a:pt x="342903" y="57150"/>
                </a:lnTo>
                <a:cubicBezTo>
                  <a:pt x="342903" y="25626"/>
                  <a:pt x="317275" y="0"/>
                  <a:pt x="285752" y="0"/>
                </a:cubicBezTo>
                <a:lnTo>
                  <a:pt x="57151" y="0"/>
                </a:lnTo>
                <a:moveTo>
                  <a:pt x="207170" y="107159"/>
                </a:moveTo>
                <a:cubicBezTo>
                  <a:pt x="207170" y="87430"/>
                  <a:pt x="191177" y="71442"/>
                  <a:pt x="171450" y="71442"/>
                </a:cubicBezTo>
                <a:cubicBezTo>
                  <a:pt x="151723" y="71442"/>
                  <a:pt x="135730" y="87435"/>
                  <a:pt x="135730" y="107163"/>
                </a:cubicBezTo>
                <a:cubicBezTo>
                  <a:pt x="135730" y="126891"/>
                  <a:pt x="151723" y="142884"/>
                  <a:pt x="171450" y="142884"/>
                </a:cubicBezTo>
                <a:cubicBezTo>
                  <a:pt x="191177" y="142884"/>
                  <a:pt x="207170" y="126891"/>
                  <a:pt x="207170" y="107168"/>
                </a:cubicBezTo>
                <a:lnTo>
                  <a:pt x="207170" y="107159"/>
                </a:lnTo>
                <a:moveTo>
                  <a:pt x="171450" y="385763"/>
                </a:moveTo>
                <a:cubicBezTo>
                  <a:pt x="222741" y="385763"/>
                  <a:pt x="264318" y="344185"/>
                  <a:pt x="264318" y="292896"/>
                </a:cubicBezTo>
                <a:cubicBezTo>
                  <a:pt x="264318" y="241607"/>
                  <a:pt x="222738" y="200030"/>
                  <a:pt x="171450" y="200030"/>
                </a:cubicBezTo>
                <a:cubicBezTo>
                  <a:pt x="120159" y="200030"/>
                  <a:pt x="78582" y="241607"/>
                  <a:pt x="78582" y="292901"/>
                </a:cubicBezTo>
                <a:cubicBezTo>
                  <a:pt x="78582" y="344189"/>
                  <a:pt x="120162" y="385772"/>
                  <a:pt x="171450" y="385772"/>
                </a:cubicBezTo>
                <a:lnTo>
                  <a:pt x="171450" y="385763"/>
                </a:lnTo>
                <a:moveTo>
                  <a:pt x="121445" y="292896"/>
                </a:moveTo>
                <a:cubicBezTo>
                  <a:pt x="121445" y="265277"/>
                  <a:pt x="143833" y="242892"/>
                  <a:pt x="171450" y="242892"/>
                </a:cubicBezTo>
                <a:cubicBezTo>
                  <a:pt x="199067" y="242892"/>
                  <a:pt x="221455" y="265281"/>
                  <a:pt x="221455" y="292901"/>
                </a:cubicBezTo>
                <a:cubicBezTo>
                  <a:pt x="221455" y="320520"/>
                  <a:pt x="199067" y="342909"/>
                  <a:pt x="171450" y="342909"/>
                </a:cubicBezTo>
                <a:cubicBezTo>
                  <a:pt x="143833" y="342909"/>
                  <a:pt x="121445" y="320520"/>
                  <a:pt x="121445" y="292905"/>
                </a:cubicBezTo>
                <a:lnTo>
                  <a:pt x="121445" y="2928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69786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365760" y="34289"/>
                </a:moveTo>
                <a:lnTo>
                  <a:pt x="91440" y="34289"/>
                </a:lnTo>
                <a:cubicBezTo>
                  <a:pt x="85153" y="34289"/>
                  <a:pt x="80010" y="39432"/>
                  <a:pt x="80010" y="45718"/>
                </a:cubicBezTo>
                <a:lnTo>
                  <a:pt x="80010" y="205738"/>
                </a:lnTo>
                <a:lnTo>
                  <a:pt x="45720" y="205738"/>
                </a:lnTo>
                <a:lnTo>
                  <a:pt x="45720" y="45718"/>
                </a:lnTo>
                <a:cubicBezTo>
                  <a:pt x="45720" y="20502"/>
                  <a:pt x="66221" y="-3"/>
                  <a:pt x="91440" y="-3"/>
                </a:cubicBezTo>
                <a:lnTo>
                  <a:pt x="365760" y="-3"/>
                </a:lnTo>
                <a:cubicBezTo>
                  <a:pt x="390979" y="-3"/>
                  <a:pt x="411480" y="20499"/>
                  <a:pt x="411480" y="45718"/>
                </a:cubicBezTo>
                <a:lnTo>
                  <a:pt x="411480" y="205738"/>
                </a:lnTo>
                <a:lnTo>
                  <a:pt x="377190" y="205738"/>
                </a:lnTo>
                <a:lnTo>
                  <a:pt x="377190" y="45718"/>
                </a:lnTo>
                <a:cubicBezTo>
                  <a:pt x="377190" y="39432"/>
                  <a:pt x="372046" y="34289"/>
                  <a:pt x="365760" y="34289"/>
                </a:cubicBezTo>
                <a:lnTo>
                  <a:pt x="365760" y="34289"/>
                </a:lnTo>
                <a:moveTo>
                  <a:pt x="68580" y="285751"/>
                </a:moveTo>
                <a:lnTo>
                  <a:pt x="388620" y="285751"/>
                </a:lnTo>
                <a:cubicBezTo>
                  <a:pt x="403552" y="285751"/>
                  <a:pt x="416267" y="276179"/>
                  <a:pt x="420981" y="262890"/>
                </a:cubicBezTo>
                <a:lnTo>
                  <a:pt x="36219" y="262890"/>
                </a:lnTo>
                <a:cubicBezTo>
                  <a:pt x="40933" y="276179"/>
                  <a:pt x="53648" y="285751"/>
                  <a:pt x="68580" y="285751"/>
                </a:cubicBezTo>
                <a:lnTo>
                  <a:pt x="68580" y="285751"/>
                </a:lnTo>
                <a:moveTo>
                  <a:pt x="0" y="251459"/>
                </a:moveTo>
                <a:cubicBezTo>
                  <a:pt x="0" y="238814"/>
                  <a:pt x="10214" y="228598"/>
                  <a:pt x="22860" y="228598"/>
                </a:cubicBezTo>
                <a:lnTo>
                  <a:pt x="434340" y="228598"/>
                </a:lnTo>
                <a:cubicBezTo>
                  <a:pt x="446986" y="228598"/>
                  <a:pt x="457200" y="238814"/>
                  <a:pt x="457200" y="251459"/>
                </a:cubicBezTo>
                <a:cubicBezTo>
                  <a:pt x="457200" y="289319"/>
                  <a:pt x="426481" y="320040"/>
                  <a:pt x="388620" y="320040"/>
                </a:cubicBezTo>
                <a:lnTo>
                  <a:pt x="68580" y="320040"/>
                </a:lnTo>
                <a:cubicBezTo>
                  <a:pt x="30719" y="320040"/>
                  <a:pt x="0" y="289323"/>
                  <a:pt x="0" y="251459"/>
                </a:cubicBezTo>
                <a:lnTo>
                  <a:pt x="0" y="2514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33309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communication helps individuals achieve their goals.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succeeding in both personal and professional lives.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Achieving Success Through Communication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communication is a skill that can be developed and improved with practice and awareness.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para-verbal and non-verbal communication skills, individuals can build stronger relationships.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Art of Effective Communication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82245" r="-822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2659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888" y="229130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204944" y="59451"/>
                </a:moveTo>
                <a:cubicBezTo>
                  <a:pt x="187086" y="45324"/>
                  <a:pt x="171605" y="38100"/>
                  <a:pt x="158749" y="38100"/>
                </a:cubicBezTo>
                <a:cubicBezTo>
                  <a:pt x="150414" y="38100"/>
                  <a:pt x="139460" y="41355"/>
                  <a:pt x="125648" y="48975"/>
                </a:cubicBezTo>
                <a:cubicBezTo>
                  <a:pt x="111996" y="56516"/>
                  <a:pt x="98659" y="66517"/>
                  <a:pt x="85565" y="76679"/>
                </a:cubicBezTo>
                <a:cubicBezTo>
                  <a:pt x="71675" y="87475"/>
                  <a:pt x="59212" y="98825"/>
                  <a:pt x="50324" y="108826"/>
                </a:cubicBezTo>
                <a:cubicBezTo>
                  <a:pt x="45560" y="114224"/>
                  <a:pt x="42149" y="118509"/>
                  <a:pt x="40005" y="122319"/>
                </a:cubicBezTo>
                <a:cubicBezTo>
                  <a:pt x="38336" y="125416"/>
                  <a:pt x="38098" y="126843"/>
                  <a:pt x="38098" y="127001"/>
                </a:cubicBezTo>
                <a:cubicBezTo>
                  <a:pt x="38098" y="127318"/>
                  <a:pt x="38176" y="128351"/>
                  <a:pt x="38574" y="130256"/>
                </a:cubicBezTo>
                <a:cubicBezTo>
                  <a:pt x="38972" y="132161"/>
                  <a:pt x="39607" y="134383"/>
                  <a:pt x="40398" y="136843"/>
                </a:cubicBezTo>
                <a:cubicBezTo>
                  <a:pt x="48175" y="160258"/>
                  <a:pt x="62943" y="183435"/>
                  <a:pt x="81039" y="204390"/>
                </a:cubicBezTo>
                <a:cubicBezTo>
                  <a:pt x="109851" y="237808"/>
                  <a:pt x="151127" y="266700"/>
                  <a:pt x="203198" y="266700"/>
                </a:cubicBezTo>
                <a:lnTo>
                  <a:pt x="253997" y="266700"/>
                </a:lnTo>
                <a:cubicBezTo>
                  <a:pt x="306068" y="266700"/>
                  <a:pt x="347344" y="237808"/>
                  <a:pt x="376157" y="204390"/>
                </a:cubicBezTo>
                <a:cubicBezTo>
                  <a:pt x="390522" y="187799"/>
                  <a:pt x="401399" y="170417"/>
                  <a:pt x="408700" y="155814"/>
                </a:cubicBezTo>
                <a:cubicBezTo>
                  <a:pt x="416002" y="141128"/>
                  <a:pt x="419019" y="132637"/>
                  <a:pt x="419097" y="127001"/>
                </a:cubicBezTo>
                <a:cubicBezTo>
                  <a:pt x="419097" y="126843"/>
                  <a:pt x="418937" y="125413"/>
                  <a:pt x="417113" y="122319"/>
                </a:cubicBezTo>
                <a:cubicBezTo>
                  <a:pt x="414968" y="118509"/>
                  <a:pt x="411635" y="114224"/>
                  <a:pt x="406794" y="108826"/>
                </a:cubicBezTo>
                <a:cubicBezTo>
                  <a:pt x="397906" y="98825"/>
                  <a:pt x="385442" y="87475"/>
                  <a:pt x="371553" y="76679"/>
                </a:cubicBezTo>
                <a:cubicBezTo>
                  <a:pt x="358454" y="66520"/>
                  <a:pt x="345122" y="56516"/>
                  <a:pt x="331470" y="48975"/>
                </a:cubicBezTo>
                <a:cubicBezTo>
                  <a:pt x="317740" y="41355"/>
                  <a:pt x="306786" y="38100"/>
                  <a:pt x="298451" y="38100"/>
                </a:cubicBezTo>
                <a:cubicBezTo>
                  <a:pt x="285590" y="38100"/>
                  <a:pt x="270114" y="45324"/>
                  <a:pt x="252256" y="59451"/>
                </a:cubicBezTo>
                <a:cubicBezTo>
                  <a:pt x="238366" y="70406"/>
                  <a:pt x="218839" y="70406"/>
                  <a:pt x="205027" y="59451"/>
                </a:cubicBezTo>
                <a:lnTo>
                  <a:pt x="204944" y="59451"/>
                </a:lnTo>
                <a:moveTo>
                  <a:pt x="394971" y="46592"/>
                </a:moveTo>
                <a:cubicBezTo>
                  <a:pt x="410131" y="58339"/>
                  <a:pt x="424419" y="71357"/>
                  <a:pt x="435291" y="83500"/>
                </a:cubicBezTo>
                <a:cubicBezTo>
                  <a:pt x="445925" y="95405"/>
                  <a:pt x="457200" y="110249"/>
                  <a:pt x="457200" y="126998"/>
                </a:cubicBezTo>
                <a:cubicBezTo>
                  <a:pt x="457200" y="142872"/>
                  <a:pt x="449738" y="158987"/>
                  <a:pt x="442835" y="172876"/>
                </a:cubicBezTo>
                <a:cubicBezTo>
                  <a:pt x="434262" y="190101"/>
                  <a:pt x="421561" y="210105"/>
                  <a:pt x="404974" y="229313"/>
                </a:cubicBezTo>
                <a:cubicBezTo>
                  <a:pt x="372115" y="267413"/>
                  <a:pt x="321233" y="304800"/>
                  <a:pt x="254002" y="304800"/>
                </a:cubicBezTo>
                <a:lnTo>
                  <a:pt x="203203" y="304800"/>
                </a:lnTo>
                <a:cubicBezTo>
                  <a:pt x="135971" y="304800"/>
                  <a:pt x="85094" y="267413"/>
                  <a:pt x="52231" y="229313"/>
                </a:cubicBezTo>
                <a:cubicBezTo>
                  <a:pt x="31990" y="205898"/>
                  <a:pt x="14050" y="178433"/>
                  <a:pt x="4211" y="148828"/>
                </a:cubicBezTo>
                <a:cubicBezTo>
                  <a:pt x="2067" y="142159"/>
                  <a:pt x="5" y="134301"/>
                  <a:pt x="5" y="127001"/>
                </a:cubicBezTo>
                <a:cubicBezTo>
                  <a:pt x="5" y="110252"/>
                  <a:pt x="11275" y="95488"/>
                  <a:pt x="21914" y="83503"/>
                </a:cubicBezTo>
                <a:cubicBezTo>
                  <a:pt x="32708" y="71360"/>
                  <a:pt x="47073" y="58342"/>
                  <a:pt x="62234" y="46595"/>
                </a:cubicBezTo>
                <a:cubicBezTo>
                  <a:pt x="88509" y="26195"/>
                  <a:pt x="123828" y="3"/>
                  <a:pt x="158754" y="3"/>
                </a:cubicBezTo>
                <a:cubicBezTo>
                  <a:pt x="184709" y="3"/>
                  <a:pt x="208762" y="13893"/>
                  <a:pt x="228605" y="29611"/>
                </a:cubicBezTo>
                <a:cubicBezTo>
                  <a:pt x="248447" y="13896"/>
                  <a:pt x="272500" y="3"/>
                  <a:pt x="298456" y="3"/>
                </a:cubicBezTo>
                <a:cubicBezTo>
                  <a:pt x="333381" y="3"/>
                  <a:pt x="368704" y="26198"/>
                  <a:pt x="394975" y="46595"/>
                </a:cubicBezTo>
                <a:lnTo>
                  <a:pt x="394971" y="46592"/>
                </a:lnTo>
                <a:moveTo>
                  <a:pt x="76202" y="136526"/>
                </a:moveTo>
                <a:cubicBezTo>
                  <a:pt x="76202" y="131207"/>
                  <a:pt x="107474" y="115016"/>
                  <a:pt x="169941" y="114300"/>
                </a:cubicBezTo>
                <a:cubicBezTo>
                  <a:pt x="172721" y="114300"/>
                  <a:pt x="175496" y="114696"/>
                  <a:pt x="178116" y="115571"/>
                </a:cubicBezTo>
                <a:cubicBezTo>
                  <a:pt x="187484" y="118509"/>
                  <a:pt x="211455" y="125413"/>
                  <a:pt x="228600" y="125413"/>
                </a:cubicBezTo>
                <a:cubicBezTo>
                  <a:pt x="245745" y="125413"/>
                  <a:pt x="269638" y="118506"/>
                  <a:pt x="279084" y="115571"/>
                </a:cubicBezTo>
                <a:cubicBezTo>
                  <a:pt x="281704" y="114779"/>
                  <a:pt x="284484" y="114300"/>
                  <a:pt x="287259" y="114300"/>
                </a:cubicBezTo>
                <a:cubicBezTo>
                  <a:pt x="349726" y="115013"/>
                  <a:pt x="380998" y="131128"/>
                  <a:pt x="380998" y="136526"/>
                </a:cubicBezTo>
                <a:cubicBezTo>
                  <a:pt x="380998" y="142003"/>
                  <a:pt x="326546" y="203201"/>
                  <a:pt x="228600" y="203201"/>
                </a:cubicBezTo>
                <a:cubicBezTo>
                  <a:pt x="130649" y="203201"/>
                  <a:pt x="76202" y="142003"/>
                  <a:pt x="76202" y="136526"/>
                </a:cubicBez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484582"/>
            <a:ext cx="12192000" cy="4373418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28480" y="-1"/>
            <a:ext cx="4163519" cy="6858001"/>
          </a:xfrm>
          <a:prstGeom prst="rect">
            <a:avLst/>
          </a:prstGeom>
          <a:blipFill>
            <a:blip r:embed="rId1"/>
            <a:srcRect/>
            <a:stretch>
              <a:fillRect l="-73009" r="-730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36" y="2890982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Effective Communication: Building Strong Connections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932927"/>
            <a:ext cx="67665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Reflection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534277" y="3496887"/>
            <a:ext cx="5963803" cy="267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Take a moment to reflect on what you have learned and how you can apply it to your life.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changes can you make to improve your communication skills and build stronger relationships?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34277" y="2890982"/>
            <a:ext cx="59638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Reflection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2025-09-28T13:59:57Z</dcterms:created>
  <dcterms:modified xsi:type="dcterms:W3CDTF">2025-09-28T13:59:57Z</dcterms:modified>
</cp:coreProperties>
</file>